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4"/>
  </p:notesMasterIdLst>
  <p:sldIdLst>
    <p:sldId id="265" r:id="rId2"/>
    <p:sldId id="296" r:id="rId3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5" autoAdjust="0"/>
    <p:restoredTop sz="94673" autoAdjust="0"/>
  </p:normalViewPr>
  <p:slideViewPr>
    <p:cSldViewPr>
      <p:cViewPr varScale="1">
        <p:scale>
          <a:sx n="94" d="100"/>
          <a:sy n="94" d="100"/>
        </p:scale>
        <p:origin x="102" y="126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26.11.2018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185524-546A-4883-8235-424F2875EBD1}" type="datetime1">
              <a:rPr lang="fi-FI" smtClean="0"/>
              <a:t>26.11.2018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297142-51D6-463C-8CFD-FBE6D81AE969}" type="datetime1">
              <a:rPr lang="fi-FI" smtClean="0"/>
              <a:t>26.11.2018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84B7927-737E-4777-BD1C-06E1896DCBF4}" type="datetime1">
              <a:rPr lang="fi-FI" smtClean="0"/>
              <a:t>26.11.2018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9F721-CC69-4E71-A743-8EB8BEF21958}" type="datetime1">
              <a:rPr lang="fi-FI" smtClean="0"/>
              <a:t>26.11.2018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2BD7E2F-D51D-427F-8E06-A2AF30EACADC}" type="datetime1">
              <a:rPr lang="fi-FI" smtClean="0"/>
              <a:t>26.11.2018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26.11.2018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0898454-8BE6-47A6-996E-4BFE51C73A93}" type="datetime1">
              <a:rPr lang="fi-FI" smtClean="0"/>
              <a:t>26.11.2018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1C7ACA-D24B-468A-BC18-1CB3E9A50761}" type="datetime1">
              <a:rPr lang="fi-FI" smtClean="0"/>
              <a:t>26.11.2018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98ABA4C-2FD8-4A6E-98BB-6BA067C2707D}" type="datetime1">
              <a:rPr lang="fi-FI" smtClean="0"/>
              <a:t>26.11.2018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98EFAB1-2668-4DEB-89B3-0FDEA1299E3E}" type="datetime1">
              <a:rPr lang="fi-FI" smtClean="0"/>
              <a:t>26.11.2018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B0CB22E-EF00-48C2-9E13-F1F6F51E9586}" type="datetime1">
              <a:rPr lang="fi-FI" smtClean="0"/>
              <a:t>26.11.2018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4422C67-5686-4299-80C0-BA1D4F603AAF}" type="datetime1">
              <a:rPr lang="fi-FI" smtClean="0"/>
              <a:t>26.11.2018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1DFB00-9CC7-4FD5-AF7F-957A4A7E799E}" type="datetime1">
              <a:rPr lang="fi-FI" smtClean="0"/>
              <a:t>26.11.2018</a:t>
            </a:fld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FA337B8E-5FF6-49F4-B01F-DBA6611D5498}" type="datetime1">
              <a:rPr lang="fi-FI" smtClean="0"/>
              <a:t>26.11.2018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2355726"/>
            <a:ext cx="7297200" cy="1101600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tuotteenhallinta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sekä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ja yhteisen rajapinnanhallinta </a:t>
            </a:r>
            <a:b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Koulutusmateriaalin sisältö</a:t>
            </a:r>
            <a:endParaRPr lang="fi-FI" sz="2200" dirty="0"/>
          </a:p>
        </p:txBody>
      </p:sp>
      <p:sp>
        <p:nvSpPr>
          <p:cNvPr id="5" name="Tekstiruutu 4"/>
          <p:cNvSpPr txBox="1"/>
          <p:nvPr/>
        </p:nvSpPr>
        <p:spPr>
          <a:xfrm>
            <a:off x="611560" y="4227934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Verkkomateriaali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01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14488" y="27754"/>
            <a:ext cx="5915025" cy="705421"/>
          </a:xfrm>
        </p:spPr>
        <p:txBody>
          <a:bodyPr>
            <a:normAutofit/>
          </a:bodyPr>
          <a:lstStyle/>
          <a:p>
            <a:pPr algn="ctr"/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Koulutuksen </a:t>
            </a:r>
            <a:r>
              <a:rPr lang="fi-FI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sisältö</a:t>
            </a:r>
            <a:endParaRPr lang="fi-FI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733175"/>
            <a:ext cx="8568952" cy="3749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tuotteen hallinta -koulutus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tuotteenhallinnan yleisesittely</a:t>
            </a:r>
            <a:endParaRPr lang="fi-FI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tuotteenhallinnan </a:t>
            </a: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pohjamalleja</a:t>
            </a:r>
            <a:endParaRPr lang="fi-FI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tuotteenhallintamallin tekeminen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tuotteenhallintamalli esimerkit</a:t>
            </a:r>
          </a:p>
          <a:p>
            <a:pPr marL="800100" lvl="1" indent="-342900">
              <a:buFont typeface="+mj-lt"/>
              <a:buAutoNum type="arabicPeriod"/>
            </a:pP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tuotteenhallinmallin pohjadokumentti </a:t>
            </a:r>
          </a:p>
          <a:p>
            <a:pPr marL="0" indent="0">
              <a:buNone/>
            </a:pP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ja yhteisen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rajapinnan hallinta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-koulutus</a:t>
            </a:r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ja yhteisen </a:t>
            </a:r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rajapinnan hallinnan </a:t>
            </a: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yleisesittely</a:t>
            </a:r>
          </a:p>
          <a:p>
            <a:pPr lvl="1">
              <a:buFont typeface="+mj-lt"/>
              <a:buAutoNum type="arabicPeriod"/>
            </a:pPr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ja yhteisen rajapinnan </a:t>
            </a: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hallintamalli esimerkit</a:t>
            </a:r>
          </a:p>
          <a:p>
            <a:pPr lvl="1">
              <a:buFont typeface="+mj-lt"/>
              <a:buAutoNum type="arabicPeriod"/>
            </a:pPr>
            <a:r>
              <a:rPr lang="fi-FI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Avoimen ja yhteisen rajapinnan hallintamalli </a:t>
            </a: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pohjadokumentti</a:t>
            </a:r>
          </a:p>
          <a:p>
            <a:pPr marL="0" indent="0">
              <a:buNone/>
            </a:pP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Molemmille alueille yhteiset</a:t>
            </a:r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Rahoitusmallit ja niistä esimerkkejä</a:t>
            </a:r>
            <a:endParaRPr lang="fi-FI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fi-FI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Yleisesti kysyttyjä kysymyksiä</a:t>
            </a:r>
          </a:p>
          <a:p>
            <a:pPr marL="0" indent="0">
              <a:buNone/>
            </a:pPr>
            <a:endParaRPr lang="fi-FI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75" lvl="1" indent="0">
              <a:buNone/>
            </a:pPr>
            <a:endParaRPr lang="fi-FI" sz="112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E6DC98A-6258-4AB0-B6E1-3934EC140010}" type="datetime1">
              <a:rPr lang="fi-FI" smtClean="0"/>
              <a:t>26.11.2018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92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_suomiruotsi2017.potx" id="{13E821BA-D3ED-4889-9C49-636FBF760B63}" vid="{3356D7EC-DB7F-4093-AE8F-B732685FBE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D22068AB8154EA34214C28E2762B1" ma:contentTypeVersion="7" ma:contentTypeDescription="Create a new document." ma:contentTypeScope="" ma:versionID="2f6121a3bb3c4116fd1b5d24997cc125">
  <xsd:schema xmlns:xsd="http://www.w3.org/2001/XMLSchema" xmlns:xs="http://www.w3.org/2001/XMLSchema" xmlns:p="http://schemas.microsoft.com/office/2006/metadata/properties" xmlns:ns2="55a2cc34-794c-4dc7-898e-8fa2029c8187" xmlns:ns3="ab5ad7e9-ff32-4915-8f05-2a6d5c545421" targetNamespace="http://schemas.microsoft.com/office/2006/metadata/properties" ma:root="true" ma:fieldsID="f402169e7eed7b863b9b5ed1706b71fc" ns2:_="" ns3:_="">
    <xsd:import namespace="55a2cc34-794c-4dc7-898e-8fa2029c8187"/>
    <xsd:import namespace="ab5ad7e9-ff32-4915-8f05-2a6d5c545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2cc34-794c-4dc7-898e-8fa2029c8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ad7e9-ff32-4915-8f05-2a6d5c54542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BA0977-89C4-4AC4-AA1E-5F68530C202D}"/>
</file>

<file path=customXml/itemProps2.xml><?xml version="1.0" encoding="utf-8"?>
<ds:datastoreItem xmlns:ds="http://schemas.openxmlformats.org/officeDocument/2006/customXml" ds:itemID="{C20B1C12-39B3-4F75-BEA6-613165856246}"/>
</file>

<file path=customXml/itemProps3.xml><?xml version="1.0" encoding="utf-8"?>
<ds:datastoreItem xmlns:ds="http://schemas.openxmlformats.org/officeDocument/2006/customXml" ds:itemID="{A0FCFCCD-855C-4F4D-A999-EFC29B627508}"/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773</TotalTime>
  <Words>67</Words>
  <Application>Microsoft Office PowerPoint</Application>
  <PresentationFormat>Näytössä katseltava esitys (16:9)</PresentationFormat>
  <Paragraphs>24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Kuntaliitto suomenkielinen</vt:lpstr>
      <vt:lpstr>Avoimen tuotteenhallinta sekä avoimen ja yhteisen rajapinnanhallinta   Koulutusmateriaalin sisältö</vt:lpstr>
      <vt:lpstr>Koulutuksen sisältö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Kettunen Elisa</dc:creator>
  <cp:lastModifiedBy>Matinmikko Tapio</cp:lastModifiedBy>
  <cp:revision>103</cp:revision>
  <dcterms:created xsi:type="dcterms:W3CDTF">2017-11-10T11:25:34Z</dcterms:created>
  <dcterms:modified xsi:type="dcterms:W3CDTF">2018-11-26T06:52:34Z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0x010100322D22068AB8154EA34214C28E2762B1</vt:lpwstr>
  </property>
</Properties>
</file>