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8"/>
  </p:notesMasterIdLst>
  <p:sldIdLst>
    <p:sldId id="265" r:id="rId2"/>
    <p:sldId id="292" r:id="rId3"/>
    <p:sldId id="293" r:id="rId4"/>
    <p:sldId id="294" r:id="rId5"/>
    <p:sldId id="295" r:id="rId6"/>
    <p:sldId id="278" r:id="rId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94673" autoAdjust="0"/>
  </p:normalViewPr>
  <p:slideViewPr>
    <p:cSldViewPr>
      <p:cViewPr varScale="1">
        <p:scale>
          <a:sx n="93" d="100"/>
          <a:sy n="93" d="100"/>
        </p:scale>
        <p:origin x="84" y="144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18.2.2019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oha-suomi.f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9345" y="1779662"/>
            <a:ext cx="7297200" cy="1101600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 </a:t>
            </a:r>
            <a:r>
              <a:rPr lang="fi-FI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tuotteenhallinnan esimerkkejä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4227934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Verkkomateriaali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Sisältö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Esimerkkejä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Johtopäätöksiä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14486" y="1"/>
            <a:ext cx="5915025" cy="627533"/>
          </a:xfrm>
        </p:spPr>
        <p:txBody>
          <a:bodyPr/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Hallintamalli esimerkkejä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735547"/>
            <a:ext cx="8640960" cy="3865535"/>
          </a:xfrm>
        </p:spPr>
        <p:txBody>
          <a:bodyPr>
            <a:normAutofit fontScale="70000" lnSpcReduction="20000"/>
          </a:bodyPr>
          <a:lstStyle/>
          <a:p>
            <a:r>
              <a:rPr lang="fi-FI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Malli </a:t>
            </a:r>
            <a:r>
              <a:rPr lang="fi-FI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-Vapaa jakelu</a:t>
            </a:r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Käytännössä kaikki, jota jaetaan </a:t>
            </a:r>
            <a:r>
              <a:rPr lang="fi-FI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esim.GitHub:n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kautta vapaasti, mutta ilmoitetaan käyttöönotosta esim. kehittäjäyhteisölle</a:t>
            </a:r>
          </a:p>
          <a:p>
            <a:pPr lvl="1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Määritelty lisenssi ohjaa hyödyntämistä</a:t>
            </a:r>
          </a:p>
          <a:p>
            <a:pPr lvl="1"/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Malli -Yhteisöohjautuva uudelleenkäyttö mm.</a:t>
            </a:r>
          </a:p>
          <a:p>
            <a:pPr lvl="1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Määritelty lisenssi ohjaa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hyödyntämistä</a:t>
            </a:r>
          </a:p>
          <a:p>
            <a:pPr lvl="1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Kunta.fi suunnitellussa muodossa</a:t>
            </a:r>
          </a:p>
          <a:p>
            <a:pPr lvl="1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Kirjastojärjestelmä (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Koha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/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Malli -Vakio perusversio mm.</a:t>
            </a:r>
          </a:p>
          <a:p>
            <a:pPr lvl="1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Palveluseteli -järjestelmä (PSOP ratkaisu)</a:t>
            </a:r>
          </a:p>
          <a:p>
            <a:pPr lvl="1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Vesilaitosten vesilaskutus -järjestelmä (Vesitieto)</a:t>
            </a:r>
          </a:p>
          <a:p>
            <a:pPr lvl="1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MML:n karttapalveluohjelmisto (Oskari.org)</a:t>
            </a:r>
          </a:p>
          <a:p>
            <a:pPr lvl="1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Kirjastojärjestelmä (</a:t>
            </a:r>
            <a:r>
              <a:rPr lang="fi-FI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Koha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https://koha-suomi.fi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/</a:t>
            </a:r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Hälytysajoneuvojen etuusjärjestelmä (Hali) järjestelmä</a:t>
            </a:r>
          </a:p>
          <a:p>
            <a:pPr lvl="1"/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 rot="21145237">
            <a:off x="5397951" y="2310523"/>
            <a:ext cx="305160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Kaikkien tuotteiden hallinnassa</a:t>
            </a:r>
          </a:p>
          <a:p>
            <a:r>
              <a:rPr lang="fi-FI" sz="135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erityispiirteitä eri malleista !!</a:t>
            </a:r>
          </a:p>
          <a:p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21638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06902"/>
            <a:ext cx="8352928" cy="708664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Johtopäätöksiä hallintamallien käyttämisestä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269" y="951900"/>
            <a:ext cx="8568952" cy="3336354"/>
          </a:xfrm>
        </p:spPr>
        <p:txBody>
          <a:bodyPr>
            <a:normAutofit/>
          </a:bodyPr>
          <a:lstStyle/>
          <a:p>
            <a:r>
              <a:rPr lang="fi-FI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Suuntaus on </a:t>
            </a:r>
            <a:r>
              <a:rPr lang="fi-FI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kohti vakio perusversio -mallia, </a:t>
            </a:r>
            <a:r>
              <a:rPr lang="fi-FI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jossa tuotteenhallinta on vahvimmin johdettua ts. päätetään ja rahoitetaan yhdessä kehittämistarpeet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sz="12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saavutetaan eniten kokonaiskustannusten säästöä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sz="12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vaatii eniten tuotepäällikön koordinointia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i-FI" sz="127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 hallintamalli laaditetaan ennen ohjelmiston kehittämistä tai kehittämisen aikana niin </a:t>
            </a:r>
            <a:r>
              <a:rPr lang="fi-FI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vakio perusversiomalli </a:t>
            </a:r>
            <a:r>
              <a:rPr lang="fi-FI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usein suosituin</a:t>
            </a:r>
          </a:p>
          <a:p>
            <a:endParaRPr lang="fi-FI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 hallintamallia laaditaan jälkeenpäin ja tuotteen käyttö on levinnyt niin </a:t>
            </a:r>
            <a:r>
              <a:rPr lang="fi-FI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vapaa jakelumalli ja yhteisöohjautuvat vakioperusversio </a:t>
            </a:r>
            <a:r>
              <a:rPr lang="fi-FI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ovat varsin yleisiä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sz="12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 haluta luopua vapaasta kehittämisestä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i-FI" sz="127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Kaikkien avointen tuotteiden hallintamalleissa on piirteitä useista eri malleista</a:t>
            </a:r>
          </a:p>
          <a:p>
            <a:pPr lvl="1"/>
            <a:endParaRPr lang="fi-FI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Konkreettisia esimerkkejä tuotteenhallintamalleista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Koha</a:t>
            </a:r>
            <a:r>
              <a:rPr lang="fi-FI" dirty="0" smtClean="0"/>
              <a:t> suomi</a:t>
            </a:r>
          </a:p>
          <a:p>
            <a:r>
              <a:rPr lang="fi-FI" dirty="0" smtClean="0"/>
              <a:t>Oskari.org</a:t>
            </a:r>
          </a:p>
          <a:p>
            <a:r>
              <a:rPr lang="fi-FI" dirty="0" smtClean="0"/>
              <a:t>PSOP (palvelusetelijärjestelmä)</a:t>
            </a:r>
          </a:p>
          <a:p>
            <a:r>
              <a:rPr lang="fi-FI" dirty="0" smtClean="0"/>
              <a:t>kunta.fi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98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4176" y="1347614"/>
            <a:ext cx="777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 smtClean="0"/>
              <a:t>Kiitos</a:t>
            </a:r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/>
              <a:t>K</a:t>
            </a:r>
            <a:r>
              <a:rPr lang="fi-FI" dirty="0" smtClean="0"/>
              <a:t>ysymyksiä?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18.2.2019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_suomiruotsi2017.potx" id="{13E821BA-D3ED-4889-9C49-636FBF760B63}" vid="{3356D7EC-DB7F-4093-AE8F-B732685FBE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2D22068AB8154EA34214C28E2762B1" ma:contentTypeVersion="7" ma:contentTypeDescription="Luo uusi asiakirja." ma:contentTypeScope="" ma:versionID="f7244abc05bffdb692f9afe8b8718518">
  <xsd:schema xmlns:xsd="http://www.w3.org/2001/XMLSchema" xmlns:xs="http://www.w3.org/2001/XMLSchema" xmlns:p="http://schemas.microsoft.com/office/2006/metadata/properties" xmlns:ns2="55a2cc34-794c-4dc7-898e-8fa2029c8187" xmlns:ns3="ab5ad7e9-ff32-4915-8f05-2a6d5c545421" targetNamespace="http://schemas.microsoft.com/office/2006/metadata/properties" ma:root="true" ma:fieldsID="54411e6c3642fa18faba1b0278c33407" ns2:_="" ns3:_="">
    <xsd:import namespace="55a2cc34-794c-4dc7-898e-8fa2029c8187"/>
    <xsd:import namespace="ab5ad7e9-ff32-4915-8f05-2a6d5c545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cc34-794c-4dc7-898e-8fa2029c8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ad7e9-ff32-4915-8f05-2a6d5c54542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8DFC89-5C54-4E65-BE82-6AA628693836}"/>
</file>

<file path=customXml/itemProps2.xml><?xml version="1.0" encoding="utf-8"?>
<ds:datastoreItem xmlns:ds="http://schemas.openxmlformats.org/officeDocument/2006/customXml" ds:itemID="{E17D7C7B-AB25-4838-88B5-CBB75F262647}"/>
</file>

<file path=customXml/itemProps3.xml><?xml version="1.0" encoding="utf-8"?>
<ds:datastoreItem xmlns:ds="http://schemas.openxmlformats.org/officeDocument/2006/customXml" ds:itemID="{82D9A7C6-7A28-49DE-9D2D-C54BEE87C208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605</TotalTime>
  <Words>194</Words>
  <Application>Microsoft Office PowerPoint</Application>
  <PresentationFormat>Näytössä katseltava esitys (16:9)</PresentationFormat>
  <Paragraphs>44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Verdana</vt:lpstr>
      <vt:lpstr>Kuntaliitto suomenkielinen</vt:lpstr>
      <vt:lpstr>Video 3 Avoimen tuotteenhallinnan esimerkkejä</vt:lpstr>
      <vt:lpstr>Sisältö</vt:lpstr>
      <vt:lpstr>Hallintamalli esimerkkejä</vt:lpstr>
      <vt:lpstr>Johtopäätöksiä hallintamallien käyttämisestä</vt:lpstr>
      <vt:lpstr>Konkreettisia esimerkkejä tuotteenhallintamalleista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Kettunen Elisa</dc:creator>
  <cp:lastModifiedBy>Matinmikko Tapio</cp:lastModifiedBy>
  <cp:revision>81</cp:revision>
  <dcterms:created xsi:type="dcterms:W3CDTF">2017-11-10T11:25:34Z</dcterms:created>
  <dcterms:modified xsi:type="dcterms:W3CDTF">2019-02-18T11:35:05Z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0x010100322D22068AB8154EA34214C28E2762B1</vt:lpwstr>
  </property>
</Properties>
</file>