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9" r:id="rId5"/>
    <p:sldId id="381" r:id="rId6"/>
    <p:sldId id="424" r:id="rId7"/>
    <p:sldId id="426" r:id="rId8"/>
    <p:sldId id="425" r:id="rId9"/>
    <p:sldId id="382" r:id="rId10"/>
    <p:sldId id="423" r:id="rId11"/>
    <p:sldId id="365" r:id="rId12"/>
    <p:sldId id="421" r:id="rId13"/>
    <p:sldId id="395" r:id="rId14"/>
    <p:sldId id="416" r:id="rId15"/>
    <p:sldId id="368" r:id="rId16"/>
    <p:sldId id="417" r:id="rId17"/>
    <p:sldId id="418" r:id="rId18"/>
    <p:sldId id="419" r:id="rId19"/>
    <p:sldId id="393" r:id="rId20"/>
    <p:sldId id="385" r:id="rId21"/>
    <p:sldId id="391" r:id="rId22"/>
    <p:sldId id="392" r:id="rId23"/>
    <p:sldId id="420" r:id="rId24"/>
    <p:sldId id="407" r:id="rId25"/>
    <p:sldId id="355" r:id="rId26"/>
    <p:sldId id="408" r:id="rId27"/>
    <p:sldId id="358" r:id="rId28"/>
    <p:sldId id="359" r:id="rId29"/>
    <p:sldId id="413" r:id="rId30"/>
    <p:sldId id="363" r:id="rId31"/>
    <p:sldId id="410" r:id="rId32"/>
    <p:sldId id="427" r:id="rId33"/>
    <p:sldId id="370" r:id="rId34"/>
    <p:sldId id="371" r:id="rId35"/>
    <p:sldId id="428" r:id="rId36"/>
    <p:sldId id="396" r:id="rId37"/>
    <p:sldId id="397" r:id="rId38"/>
    <p:sldId id="352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E60"/>
    <a:srgbClr val="923468"/>
    <a:srgbClr val="C4A5A5"/>
    <a:srgbClr val="FF6D2C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77304-5B75-4039-9B82-A02482802F0D}" v="170" dt="2022-03-16T12:54:57.742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07" autoAdjust="0"/>
  </p:normalViewPr>
  <p:slideViewPr>
    <p:cSldViewPr snapToGrid="0">
      <p:cViewPr varScale="1">
        <p:scale>
          <a:sx n="123" d="100"/>
          <a:sy n="123" d="100"/>
        </p:scale>
        <p:origin x="1700" y="60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ttu Pöyhtäri" userId="788c1bae-fcbe-41d3-b11f-976573c18b97" providerId="ADAL" clId="{71777304-5B75-4039-9B82-A02482802F0D}"/>
    <pc:docChg chg="undo custSel addSld delSld modSld sldOrd">
      <pc:chgData name="Perttu Pöyhtäri" userId="788c1bae-fcbe-41d3-b11f-976573c18b97" providerId="ADAL" clId="{71777304-5B75-4039-9B82-A02482802F0D}" dt="2022-03-16T12:56:15.917" v="612" actId="6549"/>
      <pc:docMkLst>
        <pc:docMk/>
      </pc:docMkLst>
      <pc:sldChg chg="modNotesTx">
        <pc:chgData name="Perttu Pöyhtäri" userId="788c1bae-fcbe-41d3-b11f-976573c18b97" providerId="ADAL" clId="{71777304-5B75-4039-9B82-A02482802F0D}" dt="2022-03-16T12:53:17.255" v="582" actId="6549"/>
        <pc:sldMkLst>
          <pc:docMk/>
          <pc:sldMk cId="215554029" sldId="259"/>
        </pc:sldMkLst>
      </pc:sldChg>
      <pc:sldChg chg="mod ord modShow">
        <pc:chgData name="Perttu Pöyhtäri" userId="788c1bae-fcbe-41d3-b11f-976573c18b97" providerId="ADAL" clId="{71777304-5B75-4039-9B82-A02482802F0D}" dt="2022-03-16T12:33:14.255" v="30" actId="729"/>
        <pc:sldMkLst>
          <pc:docMk/>
          <pc:sldMk cId="785180905" sldId="355"/>
        </pc:sldMkLst>
      </pc:sldChg>
      <pc:sldChg chg="del ord">
        <pc:chgData name="Perttu Pöyhtäri" userId="788c1bae-fcbe-41d3-b11f-976573c18b97" providerId="ADAL" clId="{71777304-5B75-4039-9B82-A02482802F0D}" dt="2022-03-16T12:33:31.118" v="33" actId="47"/>
        <pc:sldMkLst>
          <pc:docMk/>
          <pc:sldMk cId="2194932042" sldId="356"/>
        </pc:sldMkLst>
      </pc:sldChg>
      <pc:sldChg chg="del ord">
        <pc:chgData name="Perttu Pöyhtäri" userId="788c1bae-fcbe-41d3-b11f-976573c18b97" providerId="ADAL" clId="{71777304-5B75-4039-9B82-A02482802F0D}" dt="2022-03-16T12:33:37.619" v="34" actId="47"/>
        <pc:sldMkLst>
          <pc:docMk/>
          <pc:sldMk cId="3603255084" sldId="357"/>
        </pc:sldMkLst>
      </pc:sldChg>
      <pc:sldChg chg="addSp modSp modNotesTx">
        <pc:chgData name="Perttu Pöyhtäri" userId="788c1bae-fcbe-41d3-b11f-976573c18b97" providerId="ADAL" clId="{71777304-5B75-4039-9B82-A02482802F0D}" dt="2022-03-16T12:54:38.933" v="602"/>
        <pc:sldMkLst>
          <pc:docMk/>
          <pc:sldMk cId="2476501240" sldId="358"/>
        </pc:sldMkLst>
        <pc:spChg chg="add mod">
          <ac:chgData name="Perttu Pöyhtäri" userId="788c1bae-fcbe-41d3-b11f-976573c18b97" providerId="ADAL" clId="{71777304-5B75-4039-9B82-A02482802F0D}" dt="2022-03-16T12:54:38.933" v="602"/>
          <ac:spMkLst>
            <pc:docMk/>
            <pc:sldMk cId="2476501240" sldId="358"/>
            <ac:spMk id="11" creationId="{D93012EB-89B6-4918-BB83-C6442A99FC82}"/>
          </ac:spMkLst>
        </pc:spChg>
      </pc:sldChg>
      <pc:sldChg chg="addSp modSp modNotesTx">
        <pc:chgData name="Perttu Pöyhtäri" userId="788c1bae-fcbe-41d3-b11f-976573c18b97" providerId="ADAL" clId="{71777304-5B75-4039-9B82-A02482802F0D}" dt="2022-03-16T12:54:37.563" v="601"/>
        <pc:sldMkLst>
          <pc:docMk/>
          <pc:sldMk cId="316631485" sldId="359"/>
        </pc:sldMkLst>
        <pc:spChg chg="add mod">
          <ac:chgData name="Perttu Pöyhtäri" userId="788c1bae-fcbe-41d3-b11f-976573c18b97" providerId="ADAL" clId="{71777304-5B75-4039-9B82-A02482802F0D}" dt="2022-03-16T12:54:37.563" v="601"/>
          <ac:spMkLst>
            <pc:docMk/>
            <pc:sldMk cId="316631485" sldId="359"/>
            <ac:spMk id="11" creationId="{4A721FE0-A72D-48AA-B6AF-CB0DEA2BC45F}"/>
          </ac:spMkLst>
        </pc:spChg>
      </pc:sldChg>
      <pc:sldChg chg="addSp modSp modNotesTx">
        <pc:chgData name="Perttu Pöyhtäri" userId="788c1bae-fcbe-41d3-b11f-976573c18b97" providerId="ADAL" clId="{71777304-5B75-4039-9B82-A02482802F0D}" dt="2022-03-16T12:54:44.715" v="604" actId="6549"/>
        <pc:sldMkLst>
          <pc:docMk/>
          <pc:sldMk cId="1290295400" sldId="363"/>
        </pc:sldMkLst>
        <pc:spChg chg="add mod">
          <ac:chgData name="Perttu Pöyhtäri" userId="788c1bae-fcbe-41d3-b11f-976573c18b97" providerId="ADAL" clId="{71777304-5B75-4039-9B82-A02482802F0D}" dt="2022-03-16T12:54:41.884" v="603"/>
          <ac:spMkLst>
            <pc:docMk/>
            <pc:sldMk cId="1290295400" sldId="363"/>
            <ac:spMk id="11" creationId="{EB300072-F32F-4C98-9B6A-805C17ECA4EF}"/>
          </ac:spMkLst>
        </pc:spChg>
      </pc:sldChg>
      <pc:sldChg chg="del">
        <pc:chgData name="Perttu Pöyhtäri" userId="788c1bae-fcbe-41d3-b11f-976573c18b97" providerId="ADAL" clId="{71777304-5B75-4039-9B82-A02482802F0D}" dt="2022-03-16T12:38:36.185" v="146" actId="47"/>
        <pc:sldMkLst>
          <pc:docMk/>
          <pc:sldMk cId="253281126" sldId="364"/>
        </pc:sldMkLst>
      </pc:sldChg>
      <pc:sldChg chg="addSp delSp modSp mod ord modShow modNotesTx">
        <pc:chgData name="Perttu Pöyhtäri" userId="788c1bae-fcbe-41d3-b11f-976573c18b97" providerId="ADAL" clId="{71777304-5B75-4039-9B82-A02482802F0D}" dt="2022-03-16T12:37:25.028" v="131"/>
        <pc:sldMkLst>
          <pc:docMk/>
          <pc:sldMk cId="2534060232" sldId="368"/>
        </pc:sldMkLst>
        <pc:spChg chg="mod">
          <ac:chgData name="Perttu Pöyhtäri" userId="788c1bae-fcbe-41d3-b11f-976573c18b97" providerId="ADAL" clId="{71777304-5B75-4039-9B82-A02482802F0D}" dt="2022-03-16T12:37:01.733" v="128" actId="20577"/>
          <ac:spMkLst>
            <pc:docMk/>
            <pc:sldMk cId="2534060232" sldId="368"/>
            <ac:spMk id="8" creationId="{D88D098D-B922-4AEC-A35E-840979A088A0}"/>
          </ac:spMkLst>
        </pc:spChg>
        <pc:spChg chg="mod">
          <ac:chgData name="Perttu Pöyhtäri" userId="788c1bae-fcbe-41d3-b11f-976573c18b97" providerId="ADAL" clId="{71777304-5B75-4039-9B82-A02482802F0D}" dt="2022-03-16T12:36:00.202" v="60" actId="5793"/>
          <ac:spMkLst>
            <pc:docMk/>
            <pc:sldMk cId="2534060232" sldId="368"/>
            <ac:spMk id="9" creationId="{4491939C-2B43-4088-A1EC-7019163D19FE}"/>
          </ac:spMkLst>
        </pc:spChg>
        <pc:spChg chg="del">
          <ac:chgData name="Perttu Pöyhtäri" userId="788c1bae-fcbe-41d3-b11f-976573c18b97" providerId="ADAL" clId="{71777304-5B75-4039-9B82-A02482802F0D}" dt="2022-03-16T12:35:42.363" v="48" actId="478"/>
          <ac:spMkLst>
            <pc:docMk/>
            <pc:sldMk cId="2534060232" sldId="368"/>
            <ac:spMk id="10" creationId="{2A28B8BD-7AE1-44A1-BD57-FC560A3FAED6}"/>
          </ac:spMkLst>
        </pc:spChg>
        <pc:spChg chg="add del mod">
          <ac:chgData name="Perttu Pöyhtäri" userId="788c1bae-fcbe-41d3-b11f-976573c18b97" providerId="ADAL" clId="{71777304-5B75-4039-9B82-A02482802F0D}" dt="2022-03-16T12:37:25.028" v="131"/>
          <ac:spMkLst>
            <pc:docMk/>
            <pc:sldMk cId="2534060232" sldId="368"/>
            <ac:spMk id="11" creationId="{A965F963-66B5-4CC1-8E4A-5532E63D2DC0}"/>
          </ac:spMkLst>
        </pc:spChg>
      </pc:sldChg>
      <pc:sldChg chg="modSp mod ord modShow">
        <pc:chgData name="Perttu Pöyhtäri" userId="788c1bae-fcbe-41d3-b11f-976573c18b97" providerId="ADAL" clId="{71777304-5B75-4039-9B82-A02482802F0D}" dt="2022-03-16T12:50:09.387" v="567" actId="313"/>
        <pc:sldMkLst>
          <pc:docMk/>
          <pc:sldMk cId="3434609212" sldId="370"/>
        </pc:sldMkLst>
        <pc:spChg chg="mod">
          <ac:chgData name="Perttu Pöyhtäri" userId="788c1bae-fcbe-41d3-b11f-976573c18b97" providerId="ADAL" clId="{71777304-5B75-4039-9B82-A02482802F0D}" dt="2022-03-16T12:49:08.333" v="484" actId="1076"/>
          <ac:spMkLst>
            <pc:docMk/>
            <pc:sldMk cId="3434609212" sldId="370"/>
            <ac:spMk id="3" creationId="{08C67512-1544-430F-84FE-5BF55A46F0C6}"/>
          </ac:spMkLst>
        </pc:spChg>
        <pc:graphicFrameChg chg="mod">
          <ac:chgData name="Perttu Pöyhtäri" userId="788c1bae-fcbe-41d3-b11f-976573c18b97" providerId="ADAL" clId="{71777304-5B75-4039-9B82-A02482802F0D}" dt="2022-03-16T12:50:09.387" v="567" actId="313"/>
          <ac:graphicFrameMkLst>
            <pc:docMk/>
            <pc:sldMk cId="3434609212" sldId="370"/>
            <ac:graphicFrameMk id="5" creationId="{0DCC7021-845B-4477-B2F8-236DEA3D3052}"/>
          </ac:graphicFrameMkLst>
        </pc:graphicFrameChg>
      </pc:sldChg>
      <pc:sldChg chg="modSp mod ord modShow">
        <pc:chgData name="Perttu Pöyhtäri" userId="788c1bae-fcbe-41d3-b11f-976573c18b97" providerId="ADAL" clId="{71777304-5B75-4039-9B82-A02482802F0D}" dt="2022-03-16T12:43:52.093" v="204"/>
        <pc:sldMkLst>
          <pc:docMk/>
          <pc:sldMk cId="2089124426" sldId="371"/>
        </pc:sldMkLst>
        <pc:spChg chg="mod">
          <ac:chgData name="Perttu Pöyhtäri" userId="788c1bae-fcbe-41d3-b11f-976573c18b97" providerId="ADAL" clId="{71777304-5B75-4039-9B82-A02482802F0D}" dt="2022-03-16T12:34:50.204" v="45" actId="404"/>
          <ac:spMkLst>
            <pc:docMk/>
            <pc:sldMk cId="2089124426" sldId="371"/>
            <ac:spMk id="2" creationId="{A892EE42-A86D-4060-8B74-C5A5A929487B}"/>
          </ac:spMkLst>
        </pc:spChg>
      </pc:sldChg>
      <pc:sldChg chg="modNotesTx">
        <pc:chgData name="Perttu Pöyhtäri" userId="788c1bae-fcbe-41d3-b11f-976573c18b97" providerId="ADAL" clId="{71777304-5B75-4039-9B82-A02482802F0D}" dt="2022-03-16T12:53:21.486" v="583" actId="6549"/>
        <pc:sldMkLst>
          <pc:docMk/>
          <pc:sldMk cId="3395703062" sldId="381"/>
        </pc:sldMkLst>
      </pc:sldChg>
      <pc:sldChg chg="modSp mod modNotesTx">
        <pc:chgData name="Perttu Pöyhtäri" userId="788c1bae-fcbe-41d3-b11f-976573c18b97" providerId="ADAL" clId="{71777304-5B75-4039-9B82-A02482802F0D}" dt="2022-03-16T12:52:49.804" v="581" actId="20577"/>
        <pc:sldMkLst>
          <pc:docMk/>
          <pc:sldMk cId="2194227650" sldId="382"/>
        </pc:sldMkLst>
        <pc:graphicFrameChg chg="mod">
          <ac:chgData name="Perttu Pöyhtäri" userId="788c1bae-fcbe-41d3-b11f-976573c18b97" providerId="ADAL" clId="{71777304-5B75-4039-9B82-A02482802F0D}" dt="2022-03-16T12:52:49.804" v="581" actId="20577"/>
          <ac:graphicFrameMkLst>
            <pc:docMk/>
            <pc:sldMk cId="2194227650" sldId="382"/>
            <ac:graphicFrameMk id="4" creationId="{57B5F489-3961-49A3-97B5-FBED447848A3}"/>
          </ac:graphicFrameMkLst>
        </pc:graphicFrameChg>
      </pc:sldChg>
      <pc:sldChg chg="mod ord modShow">
        <pc:chgData name="Perttu Pöyhtäri" userId="788c1bae-fcbe-41d3-b11f-976573c18b97" providerId="ADAL" clId="{71777304-5B75-4039-9B82-A02482802F0D}" dt="2022-03-16T12:31:45.149" v="4" actId="729"/>
        <pc:sldMkLst>
          <pc:docMk/>
          <pc:sldMk cId="3712872678" sldId="385"/>
        </pc:sldMkLst>
      </pc:sldChg>
      <pc:sldChg chg="modSp mod ord modShow modNotesTx">
        <pc:chgData name="Perttu Pöyhtäri" userId="788c1bae-fcbe-41d3-b11f-976573c18b97" providerId="ADAL" clId="{71777304-5B75-4039-9B82-A02482802F0D}" dt="2022-03-16T12:42:50.431" v="191" actId="404"/>
        <pc:sldMkLst>
          <pc:docMk/>
          <pc:sldMk cId="4053046772" sldId="391"/>
        </pc:sldMkLst>
        <pc:spChg chg="mod">
          <ac:chgData name="Perttu Pöyhtäri" userId="788c1bae-fcbe-41d3-b11f-976573c18b97" providerId="ADAL" clId="{71777304-5B75-4039-9B82-A02482802F0D}" dt="2022-03-16T12:42:50.431" v="191" actId="404"/>
          <ac:spMkLst>
            <pc:docMk/>
            <pc:sldMk cId="4053046772" sldId="391"/>
            <ac:spMk id="3" creationId="{496D0103-CF0B-4F43-B033-18B2F847FE7C}"/>
          </ac:spMkLst>
        </pc:spChg>
      </pc:sldChg>
      <pc:sldChg chg="modSp mod ord modShow">
        <pc:chgData name="Perttu Pöyhtäri" userId="788c1bae-fcbe-41d3-b11f-976573c18b97" providerId="ADAL" clId="{71777304-5B75-4039-9B82-A02482802F0D}" dt="2022-03-16T12:32:49.024" v="26" actId="6549"/>
        <pc:sldMkLst>
          <pc:docMk/>
          <pc:sldMk cId="938186223" sldId="392"/>
        </pc:sldMkLst>
        <pc:spChg chg="mod">
          <ac:chgData name="Perttu Pöyhtäri" userId="788c1bae-fcbe-41d3-b11f-976573c18b97" providerId="ADAL" clId="{71777304-5B75-4039-9B82-A02482802F0D}" dt="2022-03-16T12:32:49.024" v="26" actId="6549"/>
          <ac:spMkLst>
            <pc:docMk/>
            <pc:sldMk cId="938186223" sldId="392"/>
            <ac:spMk id="3" creationId="{B97EE08F-6FC8-44C6-9552-67350BA8D1D0}"/>
          </ac:spMkLst>
        </pc:spChg>
      </pc:sldChg>
      <pc:sldChg chg="modNotesTx">
        <pc:chgData name="Perttu Pöyhtäri" userId="788c1bae-fcbe-41d3-b11f-976573c18b97" providerId="ADAL" clId="{71777304-5B75-4039-9B82-A02482802F0D}" dt="2022-03-16T12:39:25.623" v="148" actId="6549"/>
        <pc:sldMkLst>
          <pc:docMk/>
          <pc:sldMk cId="3356527983" sldId="393"/>
        </pc:sldMkLst>
      </pc:sldChg>
      <pc:sldChg chg="addSp delSp modSp mod ord modShow">
        <pc:chgData name="Perttu Pöyhtäri" userId="788c1bae-fcbe-41d3-b11f-976573c18b97" providerId="ADAL" clId="{71777304-5B75-4039-9B82-A02482802F0D}" dt="2022-03-16T12:55:03.677" v="611" actId="478"/>
        <pc:sldMkLst>
          <pc:docMk/>
          <pc:sldMk cId="552260302" sldId="396"/>
        </pc:sldMkLst>
        <pc:spChg chg="del mod">
          <ac:chgData name="Perttu Pöyhtäri" userId="788c1bae-fcbe-41d3-b11f-976573c18b97" providerId="ADAL" clId="{71777304-5B75-4039-9B82-A02482802F0D}" dt="2022-03-16T12:44:34.049" v="219" actId="478"/>
          <ac:spMkLst>
            <pc:docMk/>
            <pc:sldMk cId="552260302" sldId="396"/>
            <ac:spMk id="2" creationId="{76D434BD-34D8-44B9-9BDA-4D7E8CE26EA8}"/>
          </ac:spMkLst>
        </pc:spChg>
        <pc:spChg chg="add del mod">
          <ac:chgData name="Perttu Pöyhtäri" userId="788c1bae-fcbe-41d3-b11f-976573c18b97" providerId="ADAL" clId="{71777304-5B75-4039-9B82-A02482802F0D}" dt="2022-03-16T12:44:38.058" v="221" actId="478"/>
          <ac:spMkLst>
            <pc:docMk/>
            <pc:sldMk cId="552260302" sldId="396"/>
            <ac:spMk id="5" creationId="{B26111BC-F6AD-4CA5-B784-9DF24414908D}"/>
          </ac:spMkLst>
        </pc:spChg>
        <pc:spChg chg="add mod">
          <ac:chgData name="Perttu Pöyhtäri" userId="788c1bae-fcbe-41d3-b11f-976573c18b97" providerId="ADAL" clId="{71777304-5B75-4039-9B82-A02482802F0D}" dt="2022-03-16T12:44:34.549" v="220"/>
          <ac:spMkLst>
            <pc:docMk/>
            <pc:sldMk cId="552260302" sldId="396"/>
            <ac:spMk id="7" creationId="{D0B50233-9428-49F1-A9C1-59FA05A1ED13}"/>
          </ac:spMkLst>
        </pc:spChg>
        <pc:spChg chg="add del mod">
          <ac:chgData name="Perttu Pöyhtäri" userId="788c1bae-fcbe-41d3-b11f-976573c18b97" providerId="ADAL" clId="{71777304-5B75-4039-9B82-A02482802F0D}" dt="2022-03-16T12:55:03.677" v="611" actId="478"/>
          <ac:spMkLst>
            <pc:docMk/>
            <pc:sldMk cId="552260302" sldId="396"/>
            <ac:spMk id="8" creationId="{677C2C1F-AE9B-46A9-9270-B011B7C3C61B}"/>
          </ac:spMkLst>
        </pc:spChg>
      </pc:sldChg>
      <pc:sldChg chg="addSp delSp modSp mod ord modShow">
        <pc:chgData name="Perttu Pöyhtäri" userId="788c1bae-fcbe-41d3-b11f-976573c18b97" providerId="ADAL" clId="{71777304-5B75-4039-9B82-A02482802F0D}" dt="2022-03-16T12:44:29.284" v="218" actId="1076"/>
        <pc:sldMkLst>
          <pc:docMk/>
          <pc:sldMk cId="1371073730" sldId="397"/>
        </pc:sldMkLst>
        <pc:spChg chg="add del mod">
          <ac:chgData name="Perttu Pöyhtäri" userId="788c1bae-fcbe-41d3-b11f-976573c18b97" providerId="ADAL" clId="{71777304-5B75-4039-9B82-A02482802F0D}" dt="2022-03-16T12:44:25.383" v="217" actId="478"/>
          <ac:spMkLst>
            <pc:docMk/>
            <pc:sldMk cId="1371073730" sldId="397"/>
            <ac:spMk id="3" creationId="{1F9D6657-22FA-46C6-8CB1-7D02547CDBB5}"/>
          </ac:spMkLst>
        </pc:spChg>
        <pc:spChg chg="del">
          <ac:chgData name="Perttu Pöyhtäri" userId="788c1bae-fcbe-41d3-b11f-976573c18b97" providerId="ADAL" clId="{71777304-5B75-4039-9B82-A02482802F0D}" dt="2022-03-16T12:44:16.237" v="215" actId="478"/>
          <ac:spMkLst>
            <pc:docMk/>
            <pc:sldMk cId="1371073730" sldId="397"/>
            <ac:spMk id="7" creationId="{AFD06B95-6DEA-4D1E-85DB-7A423ADA70E4}"/>
          </ac:spMkLst>
        </pc:spChg>
        <pc:spChg chg="add mod">
          <ac:chgData name="Perttu Pöyhtäri" userId="788c1bae-fcbe-41d3-b11f-976573c18b97" providerId="ADAL" clId="{71777304-5B75-4039-9B82-A02482802F0D}" dt="2022-03-16T12:44:29.284" v="218" actId="1076"/>
          <ac:spMkLst>
            <pc:docMk/>
            <pc:sldMk cId="1371073730" sldId="397"/>
            <ac:spMk id="8" creationId="{53010417-372C-4E9F-A48B-8BB7FDD0DCC9}"/>
          </ac:spMkLst>
        </pc:spChg>
      </pc:sldChg>
      <pc:sldChg chg="modNotesTx">
        <pc:chgData name="Perttu Pöyhtäri" userId="788c1bae-fcbe-41d3-b11f-976573c18b97" providerId="ADAL" clId="{71777304-5B75-4039-9B82-A02482802F0D}" dt="2022-03-16T12:54:32.020" v="600" actId="6549"/>
        <pc:sldMkLst>
          <pc:docMk/>
          <pc:sldMk cId="672772520" sldId="413"/>
        </pc:sldMkLst>
      </pc:sldChg>
      <pc:sldChg chg="modNotesTx">
        <pc:chgData name="Perttu Pöyhtäri" userId="788c1bae-fcbe-41d3-b11f-976573c18b97" providerId="ADAL" clId="{71777304-5B75-4039-9B82-A02482802F0D}" dt="2022-03-16T12:56:15.917" v="612" actId="6549"/>
        <pc:sldMkLst>
          <pc:docMk/>
          <pc:sldMk cId="603887595" sldId="416"/>
        </pc:sldMkLst>
      </pc:sldChg>
      <pc:sldChg chg="modNotesTx">
        <pc:chgData name="Perttu Pöyhtäri" userId="788c1bae-fcbe-41d3-b11f-976573c18b97" providerId="ADAL" clId="{71777304-5B75-4039-9B82-A02482802F0D}" dt="2022-03-16T12:54:06.888" v="597" actId="6549"/>
        <pc:sldMkLst>
          <pc:docMk/>
          <pc:sldMk cId="3889527719" sldId="417"/>
        </pc:sldMkLst>
      </pc:sldChg>
      <pc:sldChg chg="modNotesTx">
        <pc:chgData name="Perttu Pöyhtäri" userId="788c1bae-fcbe-41d3-b11f-976573c18b97" providerId="ADAL" clId="{71777304-5B75-4039-9B82-A02482802F0D}" dt="2022-03-16T12:39:36.267" v="149" actId="6549"/>
        <pc:sldMkLst>
          <pc:docMk/>
          <pc:sldMk cId="596023858" sldId="418"/>
        </pc:sldMkLst>
      </pc:sldChg>
      <pc:sldChg chg="modSp mod">
        <pc:chgData name="Perttu Pöyhtäri" userId="788c1bae-fcbe-41d3-b11f-976573c18b97" providerId="ADAL" clId="{71777304-5B75-4039-9B82-A02482802F0D}" dt="2022-03-16T12:40:42.641" v="152" actId="6549"/>
        <pc:sldMkLst>
          <pc:docMk/>
          <pc:sldMk cId="426040768" sldId="419"/>
        </pc:sldMkLst>
        <pc:spChg chg="mod">
          <ac:chgData name="Perttu Pöyhtäri" userId="788c1bae-fcbe-41d3-b11f-976573c18b97" providerId="ADAL" clId="{71777304-5B75-4039-9B82-A02482802F0D}" dt="2022-03-16T12:40:42.641" v="152" actId="6549"/>
          <ac:spMkLst>
            <pc:docMk/>
            <pc:sldMk cId="426040768" sldId="419"/>
            <ac:spMk id="3" creationId="{12686257-59BA-497C-BE99-0F9F4DD85F1E}"/>
          </ac:spMkLst>
        </pc:spChg>
      </pc:sldChg>
      <pc:sldChg chg="addSp delSp modSp mod modNotesTx">
        <pc:chgData name="Perttu Pöyhtäri" userId="788c1bae-fcbe-41d3-b11f-976573c18b97" providerId="ADAL" clId="{71777304-5B75-4039-9B82-A02482802F0D}" dt="2022-03-16T12:53:42.814" v="595" actId="478"/>
        <pc:sldMkLst>
          <pc:docMk/>
          <pc:sldMk cId="3300819915" sldId="423"/>
        </pc:sldMkLst>
        <pc:spChg chg="add del mod">
          <ac:chgData name="Perttu Pöyhtäri" userId="788c1bae-fcbe-41d3-b11f-976573c18b97" providerId="ADAL" clId="{71777304-5B75-4039-9B82-A02482802F0D}" dt="2022-03-16T12:53:42.814" v="595" actId="478"/>
          <ac:spMkLst>
            <pc:docMk/>
            <pc:sldMk cId="3300819915" sldId="423"/>
            <ac:spMk id="3" creationId="{4092577A-64B8-473B-966E-51F2648A937C}"/>
          </ac:spMkLst>
        </pc:spChg>
      </pc:sldChg>
      <pc:sldChg chg="addSp modSp mod ord modShow">
        <pc:chgData name="Perttu Pöyhtäri" userId="788c1bae-fcbe-41d3-b11f-976573c18b97" providerId="ADAL" clId="{71777304-5B75-4039-9B82-A02482802F0D}" dt="2022-03-16T12:38:39.871" v="147" actId="729"/>
        <pc:sldMkLst>
          <pc:docMk/>
          <pc:sldMk cId="3503755036" sldId="426"/>
        </pc:sldMkLst>
        <pc:cxnChg chg="add mod">
          <ac:chgData name="Perttu Pöyhtäri" userId="788c1bae-fcbe-41d3-b11f-976573c18b97" providerId="ADAL" clId="{71777304-5B75-4039-9B82-A02482802F0D}" dt="2022-03-16T12:37:59.242" v="134" actId="14100"/>
          <ac:cxnSpMkLst>
            <pc:docMk/>
            <pc:sldMk cId="3503755036" sldId="426"/>
            <ac:cxnSpMk id="13" creationId="{73289015-C044-467F-89A4-EFC0BA3F555C}"/>
          </ac:cxnSpMkLst>
        </pc:cxnChg>
        <pc:cxnChg chg="add mod">
          <ac:chgData name="Perttu Pöyhtäri" userId="788c1bae-fcbe-41d3-b11f-976573c18b97" providerId="ADAL" clId="{71777304-5B75-4039-9B82-A02482802F0D}" dt="2022-03-16T12:38:05.500" v="137" actId="14100"/>
          <ac:cxnSpMkLst>
            <pc:docMk/>
            <pc:sldMk cId="3503755036" sldId="426"/>
            <ac:cxnSpMk id="14" creationId="{7DEE94F3-B665-4EB4-988C-9FF219DB3525}"/>
          </ac:cxnSpMkLst>
        </pc:cxnChg>
        <pc:cxnChg chg="add mod">
          <ac:chgData name="Perttu Pöyhtäri" userId="788c1bae-fcbe-41d3-b11f-976573c18b97" providerId="ADAL" clId="{71777304-5B75-4039-9B82-A02482802F0D}" dt="2022-03-16T12:38:18.559" v="142" actId="14100"/>
          <ac:cxnSpMkLst>
            <pc:docMk/>
            <pc:sldMk cId="3503755036" sldId="426"/>
            <ac:cxnSpMk id="15" creationId="{CAA20CD0-6734-4334-8740-3AA787D34BB7}"/>
          </ac:cxnSpMkLst>
        </pc:cxnChg>
        <pc:cxnChg chg="add mod">
          <ac:chgData name="Perttu Pöyhtäri" userId="788c1bae-fcbe-41d3-b11f-976573c18b97" providerId="ADAL" clId="{71777304-5B75-4039-9B82-A02482802F0D}" dt="2022-03-16T12:38:28.560" v="145" actId="14100"/>
          <ac:cxnSpMkLst>
            <pc:docMk/>
            <pc:sldMk cId="3503755036" sldId="426"/>
            <ac:cxnSpMk id="16" creationId="{631C9CCE-CC50-47D6-86EE-8F9FCED1848C}"/>
          </ac:cxnSpMkLst>
        </pc:cxnChg>
      </pc:sldChg>
      <pc:sldChg chg="add del">
        <pc:chgData name="Perttu Pöyhtäri" userId="788c1bae-fcbe-41d3-b11f-976573c18b97" providerId="ADAL" clId="{71777304-5B75-4039-9B82-A02482802F0D}" dt="2022-03-16T12:38:11.722" v="139"/>
        <pc:sldMkLst>
          <pc:docMk/>
          <pc:sldMk cId="2480441098" sldId="427"/>
        </pc:sldMkLst>
      </pc:sldChg>
      <pc:sldChg chg="modSp add mod">
        <pc:chgData name="Perttu Pöyhtäri" userId="788c1bae-fcbe-41d3-b11f-976573c18b97" providerId="ADAL" clId="{71777304-5B75-4039-9B82-A02482802F0D}" dt="2022-03-16T12:43:48.892" v="202" actId="20577"/>
        <pc:sldMkLst>
          <pc:docMk/>
          <pc:sldMk cId="2777398505" sldId="427"/>
        </pc:sldMkLst>
        <pc:spChg chg="mod">
          <ac:chgData name="Perttu Pöyhtäri" userId="788c1bae-fcbe-41d3-b11f-976573c18b97" providerId="ADAL" clId="{71777304-5B75-4039-9B82-A02482802F0D}" dt="2022-03-16T12:43:48.892" v="202" actId="20577"/>
          <ac:spMkLst>
            <pc:docMk/>
            <pc:sldMk cId="2777398505" sldId="427"/>
            <ac:spMk id="2" creationId="{39569A86-F44F-49D4-BC52-0B67DFA147A5}"/>
          </ac:spMkLst>
        </pc:spChg>
      </pc:sldChg>
      <pc:sldChg chg="del">
        <pc:chgData name="Perttu Pöyhtäri" userId="788c1bae-fcbe-41d3-b11f-976573c18b97" providerId="ADAL" clId="{71777304-5B75-4039-9B82-A02482802F0D}" dt="2022-03-16T12:34:57.058" v="47" actId="47"/>
        <pc:sldMkLst>
          <pc:docMk/>
          <pc:sldMk cId="2819186189" sldId="427"/>
        </pc:sldMkLst>
      </pc:sldChg>
      <pc:sldChg chg="modSp add mod">
        <pc:chgData name="Perttu Pöyhtäri" userId="788c1bae-fcbe-41d3-b11f-976573c18b97" providerId="ADAL" clId="{71777304-5B75-4039-9B82-A02482802F0D}" dt="2022-03-16T12:43:59.624" v="213" actId="20577"/>
        <pc:sldMkLst>
          <pc:docMk/>
          <pc:sldMk cId="2253702763" sldId="428"/>
        </pc:sldMkLst>
        <pc:spChg chg="mod">
          <ac:chgData name="Perttu Pöyhtäri" userId="788c1bae-fcbe-41d3-b11f-976573c18b97" providerId="ADAL" clId="{71777304-5B75-4039-9B82-A02482802F0D}" dt="2022-03-16T12:43:59.624" v="213" actId="20577"/>
          <ac:spMkLst>
            <pc:docMk/>
            <pc:sldMk cId="2253702763" sldId="428"/>
            <ac:spMk id="2" creationId="{39569A86-F44F-49D4-BC52-0B67DFA147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25955-1BC3-4565-814D-218E5C389C2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E0D3015-9DA4-4C80-B1F4-147FE5F7927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fi-FI" b="1" dirty="0"/>
            <a:t>Merkittävä osa ICT-ratkaisuista siirtyvät palveluna ostettavaksi</a:t>
          </a:r>
        </a:p>
        <a:p>
          <a:pPr>
            <a:buFont typeface="+mj-lt"/>
            <a:buAutoNum type="arabicPeriod"/>
          </a:pPr>
          <a:r>
            <a:rPr lang="fi-FI" dirty="0"/>
            <a:t>Uusilla teknologioilla toteutettavia ICT-palveluja saa enää rajoitetusti oman lähikonesalien alustoille</a:t>
          </a:r>
        </a:p>
        <a:p>
          <a:pPr>
            <a:buFont typeface="+mj-lt"/>
            <a:buAutoNum type="arabicPeriod"/>
          </a:pPr>
          <a:r>
            <a:rPr lang="fi-FI" dirty="0"/>
            <a:t>Yhä useammin nämä ratkaisut on luokiteltavissa pilvipalveluksi.</a:t>
          </a:r>
        </a:p>
      </dgm:t>
    </dgm:pt>
    <dgm:pt modelId="{9F55A8B1-4A8C-43DB-92B2-B975121CBBF2}" type="parTrans" cxnId="{4BD0E682-25B6-47CD-967D-217D1A212DF3}">
      <dgm:prSet/>
      <dgm:spPr/>
      <dgm:t>
        <a:bodyPr/>
        <a:lstStyle/>
        <a:p>
          <a:endParaRPr lang="fi-FI"/>
        </a:p>
      </dgm:t>
    </dgm:pt>
    <dgm:pt modelId="{ABC02D24-7179-47D5-A958-B5FCBCD5A786}" type="sibTrans" cxnId="{4BD0E682-25B6-47CD-967D-217D1A212DF3}">
      <dgm:prSet/>
      <dgm:spPr/>
      <dgm:t>
        <a:bodyPr/>
        <a:lstStyle/>
        <a:p>
          <a:endParaRPr lang="fi-FI"/>
        </a:p>
      </dgm:t>
    </dgm:pt>
    <dgm:pt modelId="{20152B8A-9132-43B4-AAA3-8D77678BA4BB}">
      <dgm:prSet/>
      <dgm:spPr/>
      <dgm:t>
        <a:bodyPr/>
        <a:lstStyle/>
        <a:p>
          <a:r>
            <a:rPr lang="fi-FI" b="1" dirty="0"/>
            <a:t>Teknologiainvestoinnit kohdistuvat pilveen</a:t>
          </a:r>
        </a:p>
        <a:p>
          <a:r>
            <a:rPr lang="fi-FI" dirty="0"/>
            <a:t>Kansainvälisesti ICT-panostukset ovat keskittyneet jo noin 10 vuotta pilviteknologioihin.</a:t>
          </a:r>
        </a:p>
        <a:p>
          <a:r>
            <a:rPr lang="fi-FI" dirty="0"/>
            <a:t>Suomen sote ICT-kehityksen on olennaista hyödyntää näitä valtavia kehityspanoksia</a:t>
          </a:r>
          <a:endParaRPr lang="fi-FI" b="1" dirty="0"/>
        </a:p>
      </dgm:t>
    </dgm:pt>
    <dgm:pt modelId="{15CC0094-BC49-47F9-9FA4-4AE2AE15037D}" type="parTrans" cxnId="{E755EA9A-01D7-49CF-A946-9729D2F27D5C}">
      <dgm:prSet/>
      <dgm:spPr/>
      <dgm:t>
        <a:bodyPr/>
        <a:lstStyle/>
        <a:p>
          <a:endParaRPr lang="fi-FI"/>
        </a:p>
      </dgm:t>
    </dgm:pt>
    <dgm:pt modelId="{76B7F293-4E07-4417-BE8E-57E70DE9C5E0}" type="sibTrans" cxnId="{E755EA9A-01D7-49CF-A946-9729D2F27D5C}">
      <dgm:prSet/>
      <dgm:spPr/>
      <dgm:t>
        <a:bodyPr/>
        <a:lstStyle/>
        <a:p>
          <a:endParaRPr lang="fi-FI"/>
        </a:p>
      </dgm:t>
    </dgm:pt>
    <dgm:pt modelId="{BA7A463A-4A22-4626-9735-E7D120013737}">
      <dgm:prSet/>
      <dgm:spPr/>
      <dgm:t>
        <a:bodyPr/>
        <a:lstStyle/>
        <a:p>
          <a:r>
            <a:rPr lang="fi-FI" b="1" dirty="0">
              <a:effectLst/>
              <a:ea typeface="Work Sans" pitchFamily="2" charset="0"/>
              <a:cs typeface="Work Sans" pitchFamily="2" charset="0"/>
            </a:rPr>
            <a:t>Kokonaisarkkitehtuuri hajautuu</a:t>
          </a:r>
        </a:p>
        <a:p>
          <a:r>
            <a:rPr lang="fi-FI" dirty="0">
              <a:latin typeface="Work Sans" pitchFamily="2" charset="0"/>
              <a:ea typeface="Work Sans" pitchFamily="2" charset="0"/>
              <a:cs typeface="Work Sans" pitchFamily="2" charset="0"/>
            </a:rPr>
            <a:t>Erilaiset pilvipalvelut osa ICT-arkkitehtuurin hajautumista organisaation seinien ulkopuolelle. Uusia toimijoita, sopimisosapuolia ja palvelumalleja. </a:t>
          </a:r>
        </a:p>
        <a:p>
          <a:r>
            <a:rPr lang="fi-FI" dirty="0">
              <a:latin typeface="Work Sans" pitchFamily="2" charset="0"/>
              <a:ea typeface="Work Sans" pitchFamily="2" charset="0"/>
              <a:cs typeface="Work Sans" pitchFamily="2" charset="0"/>
            </a:rPr>
            <a:t>Hajautuvan kokonaisuuden hallinta vaatii erityisosaamista ja aktiivista panostusta.</a:t>
          </a:r>
          <a:endParaRPr lang="fi-FI" b="1" dirty="0">
            <a:effectLst/>
            <a:ea typeface="Work Sans" pitchFamily="2" charset="0"/>
            <a:cs typeface="Work Sans" pitchFamily="2" charset="0"/>
          </a:endParaRPr>
        </a:p>
      </dgm:t>
    </dgm:pt>
    <dgm:pt modelId="{4C564F45-9C9D-4BD4-A370-3224CD888B54}" type="parTrans" cxnId="{4B1EEA1D-C42F-46AA-9A3A-8971C00C98F8}">
      <dgm:prSet/>
      <dgm:spPr/>
      <dgm:t>
        <a:bodyPr/>
        <a:lstStyle/>
        <a:p>
          <a:endParaRPr lang="fi-FI"/>
        </a:p>
      </dgm:t>
    </dgm:pt>
    <dgm:pt modelId="{A3EF8FB1-DFDD-4788-80DD-909BF16C182E}" type="sibTrans" cxnId="{4B1EEA1D-C42F-46AA-9A3A-8971C00C98F8}">
      <dgm:prSet/>
      <dgm:spPr/>
      <dgm:t>
        <a:bodyPr/>
        <a:lstStyle/>
        <a:p>
          <a:endParaRPr lang="fi-FI"/>
        </a:p>
      </dgm:t>
    </dgm:pt>
    <dgm:pt modelId="{04833F53-D0A2-4937-BF2A-71607521EE75}">
      <dgm:prSet/>
      <dgm:spPr/>
      <dgm:t>
        <a:bodyPr/>
        <a:lstStyle/>
        <a:p>
          <a:r>
            <a:rPr lang="fi-FI" b="1" dirty="0">
              <a:effectLst/>
              <a:ea typeface="Work Sans" pitchFamily="2" charset="0"/>
              <a:cs typeface="Work Sans" pitchFamily="2" charset="0"/>
            </a:rPr>
            <a:t>Kehitys ja innovaatio; pilvipalveluiden käytön rajoittaminen aiheuttaa vaihtoehtokustannuksia</a:t>
          </a:r>
        </a:p>
        <a:p>
          <a:r>
            <a:rPr lang="fi-FI" dirty="0">
              <a:latin typeface="Work Sans" pitchFamily="2" charset="0"/>
              <a:ea typeface="Work Sans" pitchFamily="2" charset="0"/>
              <a:cs typeface="Work Sans" pitchFamily="2" charset="0"/>
            </a:rPr>
            <a:t>Moderneja ratkaisuja ja innovaatioita ei saada käyttöön. </a:t>
          </a:r>
          <a:r>
            <a:rPr lang="fi-FI" dirty="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Joudutaan toteuttamaan kalliita erity</a:t>
          </a:r>
          <a:r>
            <a:rPr lang="fi-FI" dirty="0">
              <a:latin typeface="Work Sans" pitchFamily="2" charset="0"/>
              <a:ea typeface="Work Sans" pitchFamily="2" charset="0"/>
              <a:cs typeface="Work Sans" pitchFamily="2" charset="0"/>
            </a:rPr>
            <a:t>isratkaisuja sote-tarpeisiin ja o</a:t>
          </a:r>
          <a:r>
            <a:rPr lang="fi-FI" dirty="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saamisen varmistaminen vaikeutuu</a:t>
          </a:r>
          <a:r>
            <a:rPr lang="fi-FI" dirty="0">
              <a:latin typeface="Work Sans" pitchFamily="2" charset="0"/>
              <a:ea typeface="Work Sans" pitchFamily="2" charset="0"/>
              <a:cs typeface="Work Sans" pitchFamily="2" charset="0"/>
            </a:rPr>
            <a:t>.</a:t>
          </a:r>
        </a:p>
        <a:p>
          <a:r>
            <a:rPr lang="fi-FI" dirty="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Tuloksena muita toimialoja hitaampi tehokkuuden kehittyminen, mikä näkyy palveluiden laadussa ja vaikuttavuudessa.</a:t>
          </a:r>
          <a:endParaRPr lang="fi-FI" b="1" dirty="0">
            <a:effectLst/>
            <a:ea typeface="Work Sans" pitchFamily="2" charset="0"/>
            <a:cs typeface="Work Sans" pitchFamily="2" charset="0"/>
          </a:endParaRPr>
        </a:p>
      </dgm:t>
    </dgm:pt>
    <dgm:pt modelId="{2020FB34-B8F4-446C-A5B3-B3FC392BFFE9}" type="parTrans" cxnId="{C44A786F-DC88-4B1E-8196-6B29B9CE2042}">
      <dgm:prSet/>
      <dgm:spPr/>
      <dgm:t>
        <a:bodyPr/>
        <a:lstStyle/>
        <a:p>
          <a:endParaRPr lang="fi-FI"/>
        </a:p>
      </dgm:t>
    </dgm:pt>
    <dgm:pt modelId="{1A591F06-8B96-4D5F-B3E0-3FF061329182}" type="sibTrans" cxnId="{C44A786F-DC88-4B1E-8196-6B29B9CE2042}">
      <dgm:prSet/>
      <dgm:spPr/>
      <dgm:t>
        <a:bodyPr/>
        <a:lstStyle/>
        <a:p>
          <a:endParaRPr lang="fi-FI"/>
        </a:p>
      </dgm:t>
    </dgm:pt>
    <dgm:pt modelId="{FD1829F9-A0B5-43D4-ABDF-B2042BD2CE3C}">
      <dgm:prSet/>
      <dgm:spPr/>
      <dgm:t>
        <a:bodyPr/>
        <a:lstStyle/>
        <a:p>
          <a:r>
            <a:rPr lang="fi-FI" b="1" dirty="0"/>
            <a:t>ICT kansainvälistyy</a:t>
          </a:r>
        </a:p>
        <a:p>
          <a:r>
            <a:rPr lang="fi-FI" dirty="0"/>
            <a:t>Sote ratkaisut ovat entistä enemmän kansainvälisten markkinoiden vaatimusten mukaan toteutettuja pilvipalveluita</a:t>
          </a:r>
        </a:p>
        <a:p>
          <a:r>
            <a:rPr lang="fi-FI" dirty="0"/>
            <a:t>Kansallisten erityisvaatimusten huomioiminen on hyvin rajallista. EU sääntely paremmin tunnettua esim. MDR, GDPR.</a:t>
          </a:r>
          <a:endParaRPr lang="fi-FI" b="1" dirty="0"/>
        </a:p>
      </dgm:t>
    </dgm:pt>
    <dgm:pt modelId="{778160B2-D431-4141-9F92-833195698F23}" type="parTrans" cxnId="{C34CAA6C-9605-4BB0-9127-47557DCD1B24}">
      <dgm:prSet/>
      <dgm:spPr/>
      <dgm:t>
        <a:bodyPr/>
        <a:lstStyle/>
        <a:p>
          <a:endParaRPr lang="fi-FI"/>
        </a:p>
      </dgm:t>
    </dgm:pt>
    <dgm:pt modelId="{7ADD0963-4046-4CB4-8D60-AB995EAB24A4}" type="sibTrans" cxnId="{C34CAA6C-9605-4BB0-9127-47557DCD1B24}">
      <dgm:prSet/>
      <dgm:spPr/>
      <dgm:t>
        <a:bodyPr/>
        <a:lstStyle/>
        <a:p>
          <a:endParaRPr lang="fi-FI"/>
        </a:p>
      </dgm:t>
    </dgm:pt>
    <dgm:pt modelId="{9EEE8D3B-5FC0-4259-874C-5AC4658DBF7B}" type="pres">
      <dgm:prSet presAssocID="{9F125955-1BC3-4565-814D-218E5C389C26}" presName="Name0" presStyleCnt="0">
        <dgm:presLayoutVars>
          <dgm:chMax val="7"/>
          <dgm:chPref val="7"/>
          <dgm:dir/>
        </dgm:presLayoutVars>
      </dgm:prSet>
      <dgm:spPr/>
    </dgm:pt>
    <dgm:pt modelId="{53CED816-7BC0-44AC-88E1-7D501125118A}" type="pres">
      <dgm:prSet presAssocID="{9F125955-1BC3-4565-814D-218E5C389C26}" presName="Name1" presStyleCnt="0"/>
      <dgm:spPr/>
    </dgm:pt>
    <dgm:pt modelId="{5E8BABDF-8FCE-433D-A3D0-B0C73A7B5CA7}" type="pres">
      <dgm:prSet presAssocID="{9F125955-1BC3-4565-814D-218E5C389C26}" presName="cycle" presStyleCnt="0"/>
      <dgm:spPr/>
    </dgm:pt>
    <dgm:pt modelId="{484FB599-5980-4490-A538-868DE944533F}" type="pres">
      <dgm:prSet presAssocID="{9F125955-1BC3-4565-814D-218E5C389C26}" presName="srcNode" presStyleLbl="node1" presStyleIdx="0" presStyleCnt="5"/>
      <dgm:spPr/>
    </dgm:pt>
    <dgm:pt modelId="{8B465DC0-599C-4FCB-80B2-DA4D4A19A4FD}" type="pres">
      <dgm:prSet presAssocID="{9F125955-1BC3-4565-814D-218E5C389C26}" presName="conn" presStyleLbl="parChTrans1D2" presStyleIdx="0" presStyleCnt="1"/>
      <dgm:spPr/>
    </dgm:pt>
    <dgm:pt modelId="{22F6269D-B087-4240-A1B7-B96E56B9FB98}" type="pres">
      <dgm:prSet presAssocID="{9F125955-1BC3-4565-814D-218E5C389C26}" presName="extraNode" presStyleLbl="node1" presStyleIdx="0" presStyleCnt="5"/>
      <dgm:spPr/>
    </dgm:pt>
    <dgm:pt modelId="{13AC0BB3-39CB-4081-ADC7-2D6AF879EE20}" type="pres">
      <dgm:prSet presAssocID="{9F125955-1BC3-4565-814D-218E5C389C26}" presName="dstNode" presStyleLbl="node1" presStyleIdx="0" presStyleCnt="5"/>
      <dgm:spPr/>
    </dgm:pt>
    <dgm:pt modelId="{595E9DBE-4D66-4EF0-8029-EC6BA2E834D7}" type="pres">
      <dgm:prSet presAssocID="{DE0D3015-9DA4-4C80-B1F4-147FE5F79278}" presName="text_1" presStyleLbl="node1" presStyleIdx="0" presStyleCnt="5">
        <dgm:presLayoutVars>
          <dgm:bulletEnabled val="1"/>
        </dgm:presLayoutVars>
      </dgm:prSet>
      <dgm:spPr/>
    </dgm:pt>
    <dgm:pt modelId="{892333C4-43D8-4EE0-9AA3-96FAA8342EA2}" type="pres">
      <dgm:prSet presAssocID="{DE0D3015-9DA4-4C80-B1F4-147FE5F79278}" presName="accent_1" presStyleCnt="0"/>
      <dgm:spPr/>
    </dgm:pt>
    <dgm:pt modelId="{CA761404-BA18-4029-B02D-9232ED1B9A25}" type="pres">
      <dgm:prSet presAssocID="{DE0D3015-9DA4-4C80-B1F4-147FE5F79278}" presName="accentRepeatNode" presStyleLbl="solidFgAcc1" presStyleIdx="0" presStyleCnt="5"/>
      <dgm:spPr/>
    </dgm:pt>
    <dgm:pt modelId="{D70F8921-BC19-4804-87AF-51639999EA9F}" type="pres">
      <dgm:prSet presAssocID="{20152B8A-9132-43B4-AAA3-8D77678BA4BB}" presName="text_2" presStyleLbl="node1" presStyleIdx="1" presStyleCnt="5">
        <dgm:presLayoutVars>
          <dgm:bulletEnabled val="1"/>
        </dgm:presLayoutVars>
      </dgm:prSet>
      <dgm:spPr/>
    </dgm:pt>
    <dgm:pt modelId="{AE13A604-AD2D-4F70-B537-67DE7DCDCC7C}" type="pres">
      <dgm:prSet presAssocID="{20152B8A-9132-43B4-AAA3-8D77678BA4BB}" presName="accent_2" presStyleCnt="0"/>
      <dgm:spPr/>
    </dgm:pt>
    <dgm:pt modelId="{B42C81F5-1DDF-4F3D-8F40-B5C7E011A573}" type="pres">
      <dgm:prSet presAssocID="{20152B8A-9132-43B4-AAA3-8D77678BA4BB}" presName="accentRepeatNode" presStyleLbl="solidFgAcc1" presStyleIdx="1" presStyleCnt="5"/>
      <dgm:spPr/>
    </dgm:pt>
    <dgm:pt modelId="{7D76A78D-E0DC-4C77-B93E-A3ACF4215AA1}" type="pres">
      <dgm:prSet presAssocID="{FD1829F9-A0B5-43D4-ABDF-B2042BD2CE3C}" presName="text_3" presStyleLbl="node1" presStyleIdx="2" presStyleCnt="5">
        <dgm:presLayoutVars>
          <dgm:bulletEnabled val="1"/>
        </dgm:presLayoutVars>
      </dgm:prSet>
      <dgm:spPr/>
    </dgm:pt>
    <dgm:pt modelId="{A17BCCDA-8502-4B86-BC90-4953295B323E}" type="pres">
      <dgm:prSet presAssocID="{FD1829F9-A0B5-43D4-ABDF-B2042BD2CE3C}" presName="accent_3" presStyleCnt="0"/>
      <dgm:spPr/>
    </dgm:pt>
    <dgm:pt modelId="{79F007C5-A1F7-464F-8A8B-99D7F7457893}" type="pres">
      <dgm:prSet presAssocID="{FD1829F9-A0B5-43D4-ABDF-B2042BD2CE3C}" presName="accentRepeatNode" presStyleLbl="solidFgAcc1" presStyleIdx="2" presStyleCnt="5"/>
      <dgm:spPr/>
    </dgm:pt>
    <dgm:pt modelId="{12B6E7D3-68BB-49BD-9D7A-BA866DAB81FB}" type="pres">
      <dgm:prSet presAssocID="{BA7A463A-4A22-4626-9735-E7D120013737}" presName="text_4" presStyleLbl="node1" presStyleIdx="3" presStyleCnt="5">
        <dgm:presLayoutVars>
          <dgm:bulletEnabled val="1"/>
        </dgm:presLayoutVars>
      </dgm:prSet>
      <dgm:spPr/>
    </dgm:pt>
    <dgm:pt modelId="{5F635D82-AB15-4551-884B-416A592F9FEA}" type="pres">
      <dgm:prSet presAssocID="{BA7A463A-4A22-4626-9735-E7D120013737}" presName="accent_4" presStyleCnt="0"/>
      <dgm:spPr/>
    </dgm:pt>
    <dgm:pt modelId="{1D4D5F17-DE56-407A-96BA-FA58B92E9052}" type="pres">
      <dgm:prSet presAssocID="{BA7A463A-4A22-4626-9735-E7D120013737}" presName="accentRepeatNode" presStyleLbl="solidFgAcc1" presStyleIdx="3" presStyleCnt="5"/>
      <dgm:spPr/>
    </dgm:pt>
    <dgm:pt modelId="{78FC99C0-CF49-4ADD-9E59-829ED222F9C0}" type="pres">
      <dgm:prSet presAssocID="{04833F53-D0A2-4937-BF2A-71607521EE75}" presName="text_5" presStyleLbl="node1" presStyleIdx="4" presStyleCnt="5">
        <dgm:presLayoutVars>
          <dgm:bulletEnabled val="1"/>
        </dgm:presLayoutVars>
      </dgm:prSet>
      <dgm:spPr/>
    </dgm:pt>
    <dgm:pt modelId="{C3E18027-23D9-47F1-8406-B6DCE4966197}" type="pres">
      <dgm:prSet presAssocID="{04833F53-D0A2-4937-BF2A-71607521EE75}" presName="accent_5" presStyleCnt="0"/>
      <dgm:spPr/>
    </dgm:pt>
    <dgm:pt modelId="{097E27B0-4111-41EF-91D9-CB1382ACE8E8}" type="pres">
      <dgm:prSet presAssocID="{04833F53-D0A2-4937-BF2A-71607521EE75}" presName="accentRepeatNode" presStyleLbl="solidFgAcc1" presStyleIdx="4" presStyleCnt="5"/>
      <dgm:spPr/>
    </dgm:pt>
  </dgm:ptLst>
  <dgm:cxnLst>
    <dgm:cxn modelId="{4B1EEA1D-C42F-46AA-9A3A-8971C00C98F8}" srcId="{9F125955-1BC3-4565-814D-218E5C389C26}" destId="{BA7A463A-4A22-4626-9735-E7D120013737}" srcOrd="3" destOrd="0" parTransId="{4C564F45-9C9D-4BD4-A370-3224CD888B54}" sibTransId="{A3EF8FB1-DFDD-4788-80DD-909BF16C182E}"/>
    <dgm:cxn modelId="{324FCC65-8571-41C2-8DEE-5766C91F9967}" type="presOf" srcId="{BA7A463A-4A22-4626-9735-E7D120013737}" destId="{12B6E7D3-68BB-49BD-9D7A-BA866DAB81FB}" srcOrd="0" destOrd="0" presId="urn:microsoft.com/office/officeart/2008/layout/VerticalCurvedList"/>
    <dgm:cxn modelId="{CD480668-7D08-4197-B24B-DB3B41D4B169}" type="presOf" srcId="{9F125955-1BC3-4565-814D-218E5C389C26}" destId="{9EEE8D3B-5FC0-4259-874C-5AC4658DBF7B}" srcOrd="0" destOrd="0" presId="urn:microsoft.com/office/officeart/2008/layout/VerticalCurvedList"/>
    <dgm:cxn modelId="{B173166B-B059-4CF6-8207-E03D8D38B3EC}" type="presOf" srcId="{20152B8A-9132-43B4-AAA3-8D77678BA4BB}" destId="{D70F8921-BC19-4804-87AF-51639999EA9F}" srcOrd="0" destOrd="0" presId="urn:microsoft.com/office/officeart/2008/layout/VerticalCurvedList"/>
    <dgm:cxn modelId="{C34CAA6C-9605-4BB0-9127-47557DCD1B24}" srcId="{9F125955-1BC3-4565-814D-218E5C389C26}" destId="{FD1829F9-A0B5-43D4-ABDF-B2042BD2CE3C}" srcOrd="2" destOrd="0" parTransId="{778160B2-D431-4141-9F92-833195698F23}" sibTransId="{7ADD0963-4046-4CB4-8D60-AB995EAB24A4}"/>
    <dgm:cxn modelId="{C44A786F-DC88-4B1E-8196-6B29B9CE2042}" srcId="{9F125955-1BC3-4565-814D-218E5C389C26}" destId="{04833F53-D0A2-4937-BF2A-71607521EE75}" srcOrd="4" destOrd="0" parTransId="{2020FB34-B8F4-446C-A5B3-B3FC392BFFE9}" sibTransId="{1A591F06-8B96-4D5F-B3E0-3FF061329182}"/>
    <dgm:cxn modelId="{DA53B76F-815A-476A-A77C-95B3C3B257B0}" type="presOf" srcId="{ABC02D24-7179-47D5-A958-B5FCBCD5A786}" destId="{8B465DC0-599C-4FCB-80B2-DA4D4A19A4FD}" srcOrd="0" destOrd="0" presId="urn:microsoft.com/office/officeart/2008/layout/VerticalCurvedList"/>
    <dgm:cxn modelId="{35718A52-62C1-4D4F-A98C-89A5E2B23EE7}" type="presOf" srcId="{DE0D3015-9DA4-4C80-B1F4-147FE5F79278}" destId="{595E9DBE-4D66-4EF0-8029-EC6BA2E834D7}" srcOrd="0" destOrd="0" presId="urn:microsoft.com/office/officeart/2008/layout/VerticalCurvedList"/>
    <dgm:cxn modelId="{E0A4BF7E-FF6A-417A-9542-3AFFE16D912B}" type="presOf" srcId="{04833F53-D0A2-4937-BF2A-71607521EE75}" destId="{78FC99C0-CF49-4ADD-9E59-829ED222F9C0}" srcOrd="0" destOrd="0" presId="urn:microsoft.com/office/officeart/2008/layout/VerticalCurvedList"/>
    <dgm:cxn modelId="{4BD0E682-25B6-47CD-967D-217D1A212DF3}" srcId="{9F125955-1BC3-4565-814D-218E5C389C26}" destId="{DE0D3015-9DA4-4C80-B1F4-147FE5F79278}" srcOrd="0" destOrd="0" parTransId="{9F55A8B1-4A8C-43DB-92B2-B975121CBBF2}" sibTransId="{ABC02D24-7179-47D5-A958-B5FCBCD5A786}"/>
    <dgm:cxn modelId="{E755EA9A-01D7-49CF-A946-9729D2F27D5C}" srcId="{9F125955-1BC3-4565-814D-218E5C389C26}" destId="{20152B8A-9132-43B4-AAA3-8D77678BA4BB}" srcOrd="1" destOrd="0" parTransId="{15CC0094-BC49-47F9-9FA4-4AE2AE15037D}" sibTransId="{76B7F293-4E07-4417-BE8E-57E70DE9C5E0}"/>
    <dgm:cxn modelId="{AD41E89F-9E81-4043-ADBE-8DFA25EF83B3}" type="presOf" srcId="{FD1829F9-A0B5-43D4-ABDF-B2042BD2CE3C}" destId="{7D76A78D-E0DC-4C77-B93E-A3ACF4215AA1}" srcOrd="0" destOrd="0" presId="urn:microsoft.com/office/officeart/2008/layout/VerticalCurvedList"/>
    <dgm:cxn modelId="{78F24B26-AADC-470D-9212-3AA425B5AEFF}" type="presParOf" srcId="{9EEE8D3B-5FC0-4259-874C-5AC4658DBF7B}" destId="{53CED816-7BC0-44AC-88E1-7D501125118A}" srcOrd="0" destOrd="0" presId="urn:microsoft.com/office/officeart/2008/layout/VerticalCurvedList"/>
    <dgm:cxn modelId="{CCC08A8B-EAEB-42F6-BBF2-5EB8C276A8E4}" type="presParOf" srcId="{53CED816-7BC0-44AC-88E1-7D501125118A}" destId="{5E8BABDF-8FCE-433D-A3D0-B0C73A7B5CA7}" srcOrd="0" destOrd="0" presId="urn:microsoft.com/office/officeart/2008/layout/VerticalCurvedList"/>
    <dgm:cxn modelId="{4D179F55-CE22-4E7A-8A67-46497E10A201}" type="presParOf" srcId="{5E8BABDF-8FCE-433D-A3D0-B0C73A7B5CA7}" destId="{484FB599-5980-4490-A538-868DE944533F}" srcOrd="0" destOrd="0" presId="urn:microsoft.com/office/officeart/2008/layout/VerticalCurvedList"/>
    <dgm:cxn modelId="{F7971F15-A7F4-4F08-92DC-9C0990D86078}" type="presParOf" srcId="{5E8BABDF-8FCE-433D-A3D0-B0C73A7B5CA7}" destId="{8B465DC0-599C-4FCB-80B2-DA4D4A19A4FD}" srcOrd="1" destOrd="0" presId="urn:microsoft.com/office/officeart/2008/layout/VerticalCurvedList"/>
    <dgm:cxn modelId="{E824BFC8-2D21-4035-971E-18667A45037D}" type="presParOf" srcId="{5E8BABDF-8FCE-433D-A3D0-B0C73A7B5CA7}" destId="{22F6269D-B087-4240-A1B7-B96E56B9FB98}" srcOrd="2" destOrd="0" presId="urn:microsoft.com/office/officeart/2008/layout/VerticalCurvedList"/>
    <dgm:cxn modelId="{D7BB50F4-BBA8-49AF-B1A6-05C256B9D085}" type="presParOf" srcId="{5E8BABDF-8FCE-433D-A3D0-B0C73A7B5CA7}" destId="{13AC0BB3-39CB-4081-ADC7-2D6AF879EE20}" srcOrd="3" destOrd="0" presId="urn:microsoft.com/office/officeart/2008/layout/VerticalCurvedList"/>
    <dgm:cxn modelId="{919A3D73-AAF4-4771-AB54-19AB0DE1BDCD}" type="presParOf" srcId="{53CED816-7BC0-44AC-88E1-7D501125118A}" destId="{595E9DBE-4D66-4EF0-8029-EC6BA2E834D7}" srcOrd="1" destOrd="0" presId="urn:microsoft.com/office/officeart/2008/layout/VerticalCurvedList"/>
    <dgm:cxn modelId="{2854884E-90D5-4A11-B097-DC0AE39E7F07}" type="presParOf" srcId="{53CED816-7BC0-44AC-88E1-7D501125118A}" destId="{892333C4-43D8-4EE0-9AA3-96FAA8342EA2}" srcOrd="2" destOrd="0" presId="urn:microsoft.com/office/officeart/2008/layout/VerticalCurvedList"/>
    <dgm:cxn modelId="{73A3DC77-B3D1-4D43-857D-5F407187BAB6}" type="presParOf" srcId="{892333C4-43D8-4EE0-9AA3-96FAA8342EA2}" destId="{CA761404-BA18-4029-B02D-9232ED1B9A25}" srcOrd="0" destOrd="0" presId="urn:microsoft.com/office/officeart/2008/layout/VerticalCurvedList"/>
    <dgm:cxn modelId="{FCE8F1E3-3339-4FEE-A7D3-2FB1CD3B44D1}" type="presParOf" srcId="{53CED816-7BC0-44AC-88E1-7D501125118A}" destId="{D70F8921-BC19-4804-87AF-51639999EA9F}" srcOrd="3" destOrd="0" presId="urn:microsoft.com/office/officeart/2008/layout/VerticalCurvedList"/>
    <dgm:cxn modelId="{FE335423-324C-43F3-809F-68A01E5D588A}" type="presParOf" srcId="{53CED816-7BC0-44AC-88E1-7D501125118A}" destId="{AE13A604-AD2D-4F70-B537-67DE7DCDCC7C}" srcOrd="4" destOrd="0" presId="urn:microsoft.com/office/officeart/2008/layout/VerticalCurvedList"/>
    <dgm:cxn modelId="{0D568B41-4A25-46F1-8632-0EA0BF9C2190}" type="presParOf" srcId="{AE13A604-AD2D-4F70-B537-67DE7DCDCC7C}" destId="{B42C81F5-1DDF-4F3D-8F40-B5C7E011A573}" srcOrd="0" destOrd="0" presId="urn:microsoft.com/office/officeart/2008/layout/VerticalCurvedList"/>
    <dgm:cxn modelId="{C9EB326C-0137-4F9F-A34B-8B866511F4DD}" type="presParOf" srcId="{53CED816-7BC0-44AC-88E1-7D501125118A}" destId="{7D76A78D-E0DC-4C77-B93E-A3ACF4215AA1}" srcOrd="5" destOrd="0" presId="urn:microsoft.com/office/officeart/2008/layout/VerticalCurvedList"/>
    <dgm:cxn modelId="{12F097A0-B830-4B7B-892C-CD104F53B426}" type="presParOf" srcId="{53CED816-7BC0-44AC-88E1-7D501125118A}" destId="{A17BCCDA-8502-4B86-BC90-4953295B323E}" srcOrd="6" destOrd="0" presId="urn:microsoft.com/office/officeart/2008/layout/VerticalCurvedList"/>
    <dgm:cxn modelId="{76F6CEE5-D346-48AC-AA4A-F6B3DFD82B01}" type="presParOf" srcId="{A17BCCDA-8502-4B86-BC90-4953295B323E}" destId="{79F007C5-A1F7-464F-8A8B-99D7F7457893}" srcOrd="0" destOrd="0" presId="urn:microsoft.com/office/officeart/2008/layout/VerticalCurvedList"/>
    <dgm:cxn modelId="{80CA88AE-5F5E-4581-AA5C-4352A8E6607E}" type="presParOf" srcId="{53CED816-7BC0-44AC-88E1-7D501125118A}" destId="{12B6E7D3-68BB-49BD-9D7A-BA866DAB81FB}" srcOrd="7" destOrd="0" presId="urn:microsoft.com/office/officeart/2008/layout/VerticalCurvedList"/>
    <dgm:cxn modelId="{EDB7FC19-9F92-4CE6-A5BD-82826CD2E49F}" type="presParOf" srcId="{53CED816-7BC0-44AC-88E1-7D501125118A}" destId="{5F635D82-AB15-4551-884B-416A592F9FEA}" srcOrd="8" destOrd="0" presId="urn:microsoft.com/office/officeart/2008/layout/VerticalCurvedList"/>
    <dgm:cxn modelId="{62F22852-FAD1-436C-9622-AE3EA113D71E}" type="presParOf" srcId="{5F635D82-AB15-4551-884B-416A592F9FEA}" destId="{1D4D5F17-DE56-407A-96BA-FA58B92E9052}" srcOrd="0" destOrd="0" presId="urn:microsoft.com/office/officeart/2008/layout/VerticalCurvedList"/>
    <dgm:cxn modelId="{1EEE1505-2CAB-4D92-8809-BD77AFE0B0E6}" type="presParOf" srcId="{53CED816-7BC0-44AC-88E1-7D501125118A}" destId="{78FC99C0-CF49-4ADD-9E59-829ED222F9C0}" srcOrd="9" destOrd="0" presId="urn:microsoft.com/office/officeart/2008/layout/VerticalCurvedList"/>
    <dgm:cxn modelId="{219B589F-D638-489C-8FDA-B18BD3504563}" type="presParOf" srcId="{53CED816-7BC0-44AC-88E1-7D501125118A}" destId="{C3E18027-23D9-47F1-8406-B6DCE4966197}" srcOrd="10" destOrd="0" presId="urn:microsoft.com/office/officeart/2008/layout/VerticalCurvedList"/>
    <dgm:cxn modelId="{E3E9AE83-DE25-4411-957C-CCC908494643}" type="presParOf" srcId="{C3E18027-23D9-47F1-8406-B6DCE4966197}" destId="{097E27B0-4111-41EF-91D9-CB1382ACE8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CE555-40CA-4F72-A6A4-F91B4E670DC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C2A2A20-2AB2-449A-9799-B1C6AE0C3065}">
      <dgm:prSet phldrT="[Text]" custT="1"/>
      <dgm:spPr/>
      <dgm:t>
        <a:bodyPr/>
        <a:lstStyle/>
        <a:p>
          <a:pPr>
            <a:buNone/>
          </a:pPr>
          <a:r>
            <a:rPr lang="fi-FI" sz="1200" b="1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Mittakaavaetu</a:t>
          </a:r>
          <a:endParaRPr lang="fi-FI" sz="1200"/>
        </a:p>
      </dgm:t>
    </dgm:pt>
    <dgm:pt modelId="{001D3BC2-1456-42F3-8A89-5A06DE19631F}" type="parTrans" cxnId="{C1CD3939-FDF5-4C00-B1D3-A2491B6C7A42}">
      <dgm:prSet/>
      <dgm:spPr/>
      <dgm:t>
        <a:bodyPr/>
        <a:lstStyle/>
        <a:p>
          <a:endParaRPr lang="fi-FI" sz="1200"/>
        </a:p>
      </dgm:t>
    </dgm:pt>
    <dgm:pt modelId="{76D0EC24-C2D6-4FA9-B972-BEC57D742DD7}" type="sibTrans" cxnId="{C1CD3939-FDF5-4C00-B1D3-A2491B6C7A42}">
      <dgm:prSet/>
      <dgm:spPr/>
      <dgm:t>
        <a:bodyPr/>
        <a:lstStyle/>
        <a:p>
          <a:endParaRPr lang="fi-FI" sz="1200"/>
        </a:p>
      </dgm:t>
    </dgm:pt>
    <dgm:pt modelId="{19EC7405-51B3-440D-8787-7A0F710B911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Investointien jakautuminen suurelle joukolle asiakkaita (hankinnat, innovaatio ja automaatio) laskee yksikkökustannuksia.</a:t>
          </a:r>
        </a:p>
      </dgm:t>
    </dgm:pt>
    <dgm:pt modelId="{F3C917C4-1800-4A1B-88AC-68CCA366ED12}" type="parTrans" cxnId="{1E83DA06-9871-4C01-9EC3-F9D67C1ED4C1}">
      <dgm:prSet/>
      <dgm:spPr/>
      <dgm:t>
        <a:bodyPr/>
        <a:lstStyle/>
        <a:p>
          <a:endParaRPr lang="fi-FI" sz="1200"/>
        </a:p>
      </dgm:t>
    </dgm:pt>
    <dgm:pt modelId="{74AD4EC9-7179-4A10-8361-68D0C6FCCFBC}" type="sibTrans" cxnId="{1E83DA06-9871-4C01-9EC3-F9D67C1ED4C1}">
      <dgm:prSet/>
      <dgm:spPr/>
      <dgm:t>
        <a:bodyPr/>
        <a:lstStyle/>
        <a:p>
          <a:endParaRPr lang="fi-FI" sz="1200"/>
        </a:p>
      </dgm:t>
    </dgm:pt>
    <dgm:pt modelId="{6FA4AC40-57AF-494A-B5F1-5B81F9D2370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Automaatio tuo kustannussäästöjä sekä parantaa laatua sekä tietoturvaa.</a:t>
          </a:r>
        </a:p>
      </dgm:t>
    </dgm:pt>
    <dgm:pt modelId="{756F369C-3416-4735-B790-ADA513AC9289}" type="parTrans" cxnId="{BCA0587E-2183-41C3-A21C-2FBD8BD0922C}">
      <dgm:prSet/>
      <dgm:spPr/>
      <dgm:t>
        <a:bodyPr/>
        <a:lstStyle/>
        <a:p>
          <a:endParaRPr lang="fi-FI" sz="1200"/>
        </a:p>
      </dgm:t>
    </dgm:pt>
    <dgm:pt modelId="{4A14161B-2ECE-43DA-9F28-61D3BA60EEC3}" type="sibTrans" cxnId="{BCA0587E-2183-41C3-A21C-2FBD8BD0922C}">
      <dgm:prSet/>
      <dgm:spPr/>
      <dgm:t>
        <a:bodyPr/>
        <a:lstStyle/>
        <a:p>
          <a:endParaRPr lang="fi-FI" sz="1200"/>
        </a:p>
      </dgm:t>
    </dgm:pt>
    <dgm:pt modelId="{44D39C2A-7321-4203-B627-0BF2F159398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  <a:ea typeface="Work Sans" pitchFamily="2" charset="0"/>
              <a:cs typeface="Work Sans" pitchFamily="2" charset="0"/>
            </a:rPr>
            <a:t>Erityisosaamisen ja parhaiden käytäntöjen tehokas hyödyntäminen.</a:t>
          </a:r>
          <a:endParaRPr lang="fi-FI" sz="1200">
            <a:effectLst/>
            <a:latin typeface="Work Sans" pitchFamily="2" charset="0"/>
            <a:ea typeface="Work Sans" pitchFamily="2" charset="0"/>
            <a:cs typeface="Work Sans" pitchFamily="2" charset="0"/>
          </a:endParaRPr>
        </a:p>
      </dgm:t>
    </dgm:pt>
    <dgm:pt modelId="{A80091C2-D508-448D-9886-C148055F27FA}" type="parTrans" cxnId="{3A135CD0-5DCB-4F92-97BF-6F4292DF0501}">
      <dgm:prSet/>
      <dgm:spPr/>
      <dgm:t>
        <a:bodyPr/>
        <a:lstStyle/>
        <a:p>
          <a:endParaRPr lang="fi-FI" sz="1200"/>
        </a:p>
      </dgm:t>
    </dgm:pt>
    <dgm:pt modelId="{93786DA0-A030-41BF-9AE8-46E43F502551}" type="sibTrans" cxnId="{3A135CD0-5DCB-4F92-97BF-6F4292DF0501}">
      <dgm:prSet/>
      <dgm:spPr/>
      <dgm:t>
        <a:bodyPr/>
        <a:lstStyle/>
        <a:p>
          <a:endParaRPr lang="fi-FI" sz="1200"/>
        </a:p>
      </dgm:t>
    </dgm:pt>
    <dgm:pt modelId="{82DED41F-7CE1-48B4-871C-24B8BE795843}">
      <dgm:prSet custT="1"/>
      <dgm:spPr/>
      <dgm:t>
        <a:bodyPr/>
        <a:lstStyle/>
        <a:p>
          <a:r>
            <a:rPr lang="fi-FI" sz="1200" b="1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Skaalautumiskyky </a:t>
          </a:r>
        </a:p>
      </dgm:t>
    </dgm:pt>
    <dgm:pt modelId="{D75855DF-9543-49F8-BDF4-06E6A23C3318}" type="parTrans" cxnId="{BC22FC73-12B8-4E68-8D32-AC7F861D9711}">
      <dgm:prSet/>
      <dgm:spPr/>
      <dgm:t>
        <a:bodyPr/>
        <a:lstStyle/>
        <a:p>
          <a:endParaRPr lang="fi-FI" sz="1200"/>
        </a:p>
      </dgm:t>
    </dgm:pt>
    <dgm:pt modelId="{211D6A9C-B6C4-44D5-9DA5-A8D2817E8318}" type="sibTrans" cxnId="{BC22FC73-12B8-4E68-8D32-AC7F861D9711}">
      <dgm:prSet/>
      <dgm:spPr/>
      <dgm:t>
        <a:bodyPr/>
        <a:lstStyle/>
        <a:p>
          <a:endParaRPr lang="fi-FI" sz="1200"/>
        </a:p>
      </dgm:t>
    </dgm:pt>
    <dgm:pt modelId="{5B7578D5-E6BD-4554-A669-738084F46EC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Kustannukset pienenevät ja/tai palvelun suorituskyky paranee.</a:t>
          </a:r>
        </a:p>
      </dgm:t>
    </dgm:pt>
    <dgm:pt modelId="{D14E2FA9-EE35-406D-9B05-4DE6866B7F4D}" type="parTrans" cxnId="{96B344F3-9445-4C55-96AE-1796C564047B}">
      <dgm:prSet/>
      <dgm:spPr/>
      <dgm:t>
        <a:bodyPr/>
        <a:lstStyle/>
        <a:p>
          <a:endParaRPr lang="fi-FI" sz="1200"/>
        </a:p>
      </dgm:t>
    </dgm:pt>
    <dgm:pt modelId="{A035A413-5140-417A-B11E-3952B71AFA86}" type="sibTrans" cxnId="{96B344F3-9445-4C55-96AE-1796C564047B}">
      <dgm:prSet/>
      <dgm:spPr/>
      <dgm:t>
        <a:bodyPr/>
        <a:lstStyle/>
        <a:p>
          <a:endParaRPr lang="fi-FI" sz="1200"/>
        </a:p>
      </dgm:t>
    </dgm:pt>
    <dgm:pt modelId="{C27704D2-D099-4C9D-B2D6-C77E878FC10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  <a:ea typeface="Work Sans" pitchFamily="2" charset="0"/>
              <a:cs typeface="Work Sans" pitchFamily="2" charset="0"/>
            </a:rPr>
            <a:t>Investointitarpeet vähenevät.</a:t>
          </a:r>
          <a:endParaRPr lang="fi-FI" sz="1200">
            <a:effectLst/>
            <a:latin typeface="Work Sans" pitchFamily="2" charset="0"/>
            <a:ea typeface="Work Sans" pitchFamily="2" charset="0"/>
            <a:cs typeface="Work Sans" pitchFamily="2" charset="0"/>
          </a:endParaRPr>
        </a:p>
      </dgm:t>
    </dgm:pt>
    <dgm:pt modelId="{06390779-C9AA-4EC6-A42A-DF58247D5834}" type="parTrans" cxnId="{5244BD7A-1EF3-4695-892A-16C32CA26015}">
      <dgm:prSet/>
      <dgm:spPr/>
      <dgm:t>
        <a:bodyPr/>
        <a:lstStyle/>
        <a:p>
          <a:endParaRPr lang="fi-FI" sz="1200"/>
        </a:p>
      </dgm:t>
    </dgm:pt>
    <dgm:pt modelId="{174012B0-9596-48BE-92AB-3C89C1A4A41D}" type="sibTrans" cxnId="{5244BD7A-1EF3-4695-892A-16C32CA26015}">
      <dgm:prSet/>
      <dgm:spPr/>
      <dgm:t>
        <a:bodyPr/>
        <a:lstStyle/>
        <a:p>
          <a:endParaRPr lang="fi-FI" sz="1200"/>
        </a:p>
      </dgm:t>
    </dgm:pt>
    <dgm:pt modelId="{23936A66-8D7C-4091-82CA-11AAA5033FE5}">
      <dgm:prSet custT="1"/>
      <dgm:spPr/>
      <dgm:t>
        <a:bodyPr/>
        <a:lstStyle/>
        <a:p>
          <a:r>
            <a:rPr lang="fi-FI" sz="1200" b="1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Aina ajan tasalla olevat alustat ja sovellukset</a:t>
          </a:r>
        </a:p>
      </dgm:t>
    </dgm:pt>
    <dgm:pt modelId="{A167C800-1B9B-4EFA-A9A8-7F0DA11BD8EC}" type="parTrans" cxnId="{F70F62F6-850B-45CB-84E3-CD28B63A0416}">
      <dgm:prSet/>
      <dgm:spPr/>
      <dgm:t>
        <a:bodyPr/>
        <a:lstStyle/>
        <a:p>
          <a:endParaRPr lang="fi-FI" sz="1200"/>
        </a:p>
      </dgm:t>
    </dgm:pt>
    <dgm:pt modelId="{FF2C2ECF-8BA5-44A7-82E4-6C99BD901492}" type="sibTrans" cxnId="{F70F62F6-850B-45CB-84E3-CD28B63A0416}">
      <dgm:prSet/>
      <dgm:spPr/>
      <dgm:t>
        <a:bodyPr/>
        <a:lstStyle/>
        <a:p>
          <a:endParaRPr lang="fi-FI" sz="1200"/>
        </a:p>
      </dgm:t>
    </dgm:pt>
    <dgm:pt modelId="{A96F709D-1B42-4878-976A-A19CD67DC9C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</a:rPr>
            <a:t>Pienemmät inkrementaaliset päivitykset vähentävät suurten migraatio- ja käyttöönottoprojektien tarvetta.</a:t>
          </a:r>
        </a:p>
      </dgm:t>
    </dgm:pt>
    <dgm:pt modelId="{25C42C90-E8BD-4635-9F8D-30B769B877BD}" type="parTrans" cxnId="{868051F4-C9FF-49EA-AB65-CEFA028CAF29}">
      <dgm:prSet/>
      <dgm:spPr/>
      <dgm:t>
        <a:bodyPr/>
        <a:lstStyle/>
        <a:p>
          <a:endParaRPr lang="fi-FI" sz="1200"/>
        </a:p>
      </dgm:t>
    </dgm:pt>
    <dgm:pt modelId="{F1EF12DE-DC25-4940-9006-9A35ABDF48A9}" type="sibTrans" cxnId="{868051F4-C9FF-49EA-AB65-CEFA028CAF29}">
      <dgm:prSet/>
      <dgm:spPr/>
      <dgm:t>
        <a:bodyPr/>
        <a:lstStyle/>
        <a:p>
          <a:endParaRPr lang="fi-FI" sz="1200"/>
        </a:p>
      </dgm:t>
    </dgm:pt>
    <dgm:pt modelId="{35E2A3F8-E49D-43D0-9F7F-569B44F00BE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</a:rPr>
            <a:t>Tietoturva, kehityksen nopeus, kustannustehokkuus ja laatu paranevat tutkitusti päivitysnopeuden kasvaessa.</a:t>
          </a:r>
        </a:p>
      </dgm:t>
    </dgm:pt>
    <dgm:pt modelId="{12691789-5EB4-4BDB-8571-92F7C367F639}" type="parTrans" cxnId="{3E21AF52-BA81-4E05-96D9-F75658189D4F}">
      <dgm:prSet/>
      <dgm:spPr/>
      <dgm:t>
        <a:bodyPr/>
        <a:lstStyle/>
        <a:p>
          <a:endParaRPr lang="fi-FI" sz="1200"/>
        </a:p>
      </dgm:t>
    </dgm:pt>
    <dgm:pt modelId="{76ED7B64-BD4D-44A0-B3E6-C38DB0E80E98}" type="sibTrans" cxnId="{3E21AF52-BA81-4E05-96D9-F75658189D4F}">
      <dgm:prSet/>
      <dgm:spPr/>
      <dgm:t>
        <a:bodyPr/>
        <a:lstStyle/>
        <a:p>
          <a:endParaRPr lang="fi-FI" sz="1200"/>
        </a:p>
      </dgm:t>
    </dgm:pt>
    <dgm:pt modelId="{7EB326E8-723A-44C0-82F9-6566B00510D4}">
      <dgm:prSet custT="1"/>
      <dgm:spPr/>
      <dgm:t>
        <a:bodyPr/>
        <a:lstStyle/>
        <a:p>
          <a:r>
            <a:rPr lang="fi-FI" sz="1200" b="1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Nopeammat käyttöönotot ja ketterämpi toiminnan kehittäminen</a:t>
          </a:r>
        </a:p>
      </dgm:t>
    </dgm:pt>
    <dgm:pt modelId="{461BB46A-07DD-46BA-A190-19BFC693147F}" type="parTrans" cxnId="{DEE2457A-8AA9-4396-A6FD-1530FCF926E5}">
      <dgm:prSet/>
      <dgm:spPr/>
      <dgm:t>
        <a:bodyPr/>
        <a:lstStyle/>
        <a:p>
          <a:endParaRPr lang="fi-FI" sz="1200"/>
        </a:p>
      </dgm:t>
    </dgm:pt>
    <dgm:pt modelId="{BE39B2B1-EB80-4490-891E-DFFB48BE8DF2}" type="sibTrans" cxnId="{DEE2457A-8AA9-4396-A6FD-1530FCF926E5}">
      <dgm:prSet/>
      <dgm:spPr/>
      <dgm:t>
        <a:bodyPr/>
        <a:lstStyle/>
        <a:p>
          <a:endParaRPr lang="fi-FI" sz="1200"/>
        </a:p>
      </dgm:t>
    </dgm:pt>
    <dgm:pt modelId="{4DF3629D-8589-4813-91F7-79B008A1A18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  <a:ea typeface="Work Sans" pitchFamily="2" charset="0"/>
              <a:cs typeface="Work Sans" pitchFamily="2" charset="0"/>
            </a:rPr>
            <a:t>Pilvipalveluiden palvelu- ja tuotantomallit tukevat organisaation ICT:n ketteröittämistä</a:t>
          </a:r>
        </a:p>
      </dgm:t>
    </dgm:pt>
    <dgm:pt modelId="{C4300984-1005-4931-B3C8-8D144124E1F0}" type="parTrans" cxnId="{060067AA-FD41-49ED-8D67-1B97DF9EABCF}">
      <dgm:prSet/>
      <dgm:spPr/>
      <dgm:t>
        <a:bodyPr/>
        <a:lstStyle/>
        <a:p>
          <a:endParaRPr lang="fi-FI" sz="1200"/>
        </a:p>
      </dgm:t>
    </dgm:pt>
    <dgm:pt modelId="{B4BB2567-9CF7-4D09-B51A-470F473C0521}" type="sibTrans" cxnId="{060067AA-FD41-49ED-8D67-1B97DF9EABCF}">
      <dgm:prSet/>
      <dgm:spPr/>
      <dgm:t>
        <a:bodyPr/>
        <a:lstStyle/>
        <a:p>
          <a:endParaRPr lang="fi-FI" sz="1200"/>
        </a:p>
      </dgm:t>
    </dgm:pt>
    <dgm:pt modelId="{EFA0C4EE-7448-4240-B513-0A157BC8450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</a:rPr>
            <a:t>Uuden teknologian käyttöönotto usein nopeutuu vuosilla vs. lähikonesalista tuotetut palvelut.</a:t>
          </a:r>
        </a:p>
      </dgm:t>
    </dgm:pt>
    <dgm:pt modelId="{296C7652-B51D-4439-82F5-495EB08D30B0}" type="parTrans" cxnId="{B64FED2C-54C1-4559-9E74-5F7983EED97E}">
      <dgm:prSet/>
      <dgm:spPr/>
      <dgm:t>
        <a:bodyPr/>
        <a:lstStyle/>
        <a:p>
          <a:endParaRPr lang="fi-FI" sz="1200"/>
        </a:p>
      </dgm:t>
    </dgm:pt>
    <dgm:pt modelId="{AC8FA224-CEB6-4F95-9A4F-8FD50FF16BFE}" type="sibTrans" cxnId="{B64FED2C-54C1-4559-9E74-5F7983EED97E}">
      <dgm:prSet/>
      <dgm:spPr/>
      <dgm:t>
        <a:bodyPr/>
        <a:lstStyle/>
        <a:p>
          <a:endParaRPr lang="fi-FI" sz="1200"/>
        </a:p>
      </dgm:t>
    </dgm:pt>
    <dgm:pt modelId="{BB0593EF-9A69-4707-95A5-ABD6DEB3262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</a:rPr>
            <a:t>Nykyisin lähikonesaleista tuotettujen, eri toimittajien kymmenissä eri versioissa olevien asiakaskohtaisten asennusten päivitykset ovat työläitä, virheherkkiä ja kalenteriaikaa vieviä</a:t>
          </a:r>
        </a:p>
      </dgm:t>
    </dgm:pt>
    <dgm:pt modelId="{B04FB691-83E1-4D58-B824-CD350A6BB866}" type="parTrans" cxnId="{F683BF2C-9291-4AFF-A6A9-D2F87426EB48}">
      <dgm:prSet/>
      <dgm:spPr/>
      <dgm:t>
        <a:bodyPr/>
        <a:lstStyle/>
        <a:p>
          <a:endParaRPr lang="fi-FI" sz="1200"/>
        </a:p>
      </dgm:t>
    </dgm:pt>
    <dgm:pt modelId="{63EB3FD6-F83F-4B1D-83E2-E10D06CAECCA}" type="sibTrans" cxnId="{F683BF2C-9291-4AFF-A6A9-D2F87426EB48}">
      <dgm:prSet/>
      <dgm:spPr/>
      <dgm:t>
        <a:bodyPr/>
        <a:lstStyle/>
        <a:p>
          <a:endParaRPr lang="fi-FI" sz="1200"/>
        </a:p>
      </dgm:t>
    </dgm:pt>
    <dgm:pt modelId="{7EBF9862-65D1-4251-BB49-15E5C506AA51}">
      <dgm:prSet custT="1"/>
      <dgm:spPr/>
      <dgm:t>
        <a:bodyPr/>
        <a:lstStyle/>
        <a:p>
          <a:r>
            <a:rPr lang="fi-FI" sz="1200" b="1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Parempi tietoturva</a:t>
          </a:r>
        </a:p>
      </dgm:t>
    </dgm:pt>
    <dgm:pt modelId="{B7059BB5-E355-4139-93F0-DC95D2EB0A9D}" type="parTrans" cxnId="{7F2558DC-4D31-4898-B334-8D7DCE99B5A6}">
      <dgm:prSet/>
      <dgm:spPr/>
      <dgm:t>
        <a:bodyPr/>
        <a:lstStyle/>
        <a:p>
          <a:endParaRPr lang="fi-FI" sz="1200"/>
        </a:p>
      </dgm:t>
    </dgm:pt>
    <dgm:pt modelId="{FF861DEE-A596-449D-9E1B-9C5E64372C66}" type="sibTrans" cxnId="{7F2558DC-4D31-4898-B334-8D7DCE99B5A6}">
      <dgm:prSet/>
      <dgm:spPr/>
      <dgm:t>
        <a:bodyPr/>
        <a:lstStyle/>
        <a:p>
          <a:endParaRPr lang="fi-FI" sz="1200"/>
        </a:p>
      </dgm:t>
    </dgm:pt>
    <dgm:pt modelId="{D9F681B6-D1EE-4350-BD99-ADFB8938885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</a:rPr>
            <a:t>Pilvipalvelualustojen toimittajien panostukset tietoturvaan ovat massiiviset.</a:t>
          </a:r>
        </a:p>
      </dgm:t>
    </dgm:pt>
    <dgm:pt modelId="{E41671F4-DECB-467A-BB28-8B43D6DCCB06}" type="parTrans" cxnId="{C9BD1F02-AC77-4F08-998A-520A56FABF7C}">
      <dgm:prSet/>
      <dgm:spPr/>
      <dgm:t>
        <a:bodyPr/>
        <a:lstStyle/>
        <a:p>
          <a:endParaRPr lang="fi-FI" sz="1200"/>
        </a:p>
      </dgm:t>
    </dgm:pt>
    <dgm:pt modelId="{53CF014F-ED2A-4B66-A5D0-B46BB13C15AD}" type="sibTrans" cxnId="{C9BD1F02-AC77-4F08-998A-520A56FABF7C}">
      <dgm:prSet/>
      <dgm:spPr/>
      <dgm:t>
        <a:bodyPr/>
        <a:lstStyle/>
        <a:p>
          <a:endParaRPr lang="fi-FI" sz="1200"/>
        </a:p>
      </dgm:t>
    </dgm:pt>
    <dgm:pt modelId="{CFB4F575-C06B-4489-9ABC-45347C5642E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</a:rPr>
            <a:t>Pilvipalveluiden käyttäjien näkökulmasta osaamistarve muuttuu laajemmaksi uusien teknologioiden myötä.</a:t>
          </a:r>
          <a:endParaRPr lang="fi-FI" sz="1200"/>
        </a:p>
      </dgm:t>
    </dgm:pt>
    <dgm:pt modelId="{A6E009EF-C947-4702-8AB9-F1299A8AE5A4}" type="parTrans" cxnId="{70AB4DF4-BBBC-458F-A95B-E041C94F9A77}">
      <dgm:prSet/>
      <dgm:spPr/>
      <dgm:t>
        <a:bodyPr/>
        <a:lstStyle/>
        <a:p>
          <a:endParaRPr lang="fi-FI" sz="1200"/>
        </a:p>
      </dgm:t>
    </dgm:pt>
    <dgm:pt modelId="{1C5A8453-C658-42C3-9987-F6BAFB6C6C6E}" type="sibTrans" cxnId="{70AB4DF4-BBBC-458F-A95B-E041C94F9A77}">
      <dgm:prSet/>
      <dgm:spPr/>
      <dgm:t>
        <a:bodyPr/>
        <a:lstStyle/>
        <a:p>
          <a:endParaRPr lang="fi-FI" sz="1200"/>
        </a:p>
      </dgm:t>
    </dgm:pt>
    <dgm:pt modelId="{98BEBA53-9FC4-4572-A0F4-9E1E1036509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latin typeface="Work Sans" pitchFamily="2" charset="0"/>
            </a:rPr>
            <a:t>Pilvialustoilla automatisoituja tietoturvakäytäntöjä.</a:t>
          </a:r>
        </a:p>
      </dgm:t>
    </dgm:pt>
    <dgm:pt modelId="{2457AB82-DC2C-4FF6-8984-04C0DECB8378}" type="parTrans" cxnId="{30D4D663-723E-4ABD-B6FC-9A44CF6FA1A8}">
      <dgm:prSet/>
      <dgm:spPr/>
      <dgm:t>
        <a:bodyPr/>
        <a:lstStyle/>
        <a:p>
          <a:endParaRPr lang="fi-FI"/>
        </a:p>
      </dgm:t>
    </dgm:pt>
    <dgm:pt modelId="{79D4B0CD-BB12-4B9A-AE31-D233C6A0E408}" type="sibTrans" cxnId="{30D4D663-723E-4ABD-B6FC-9A44CF6FA1A8}">
      <dgm:prSet/>
      <dgm:spPr/>
      <dgm:t>
        <a:bodyPr/>
        <a:lstStyle/>
        <a:p>
          <a:endParaRPr lang="fi-FI"/>
        </a:p>
      </dgm:t>
    </dgm:pt>
    <dgm:pt modelId="{11D194BF-18D3-4AD5-8F51-D819CBA5B5D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Kapasiteettia voidaan lisätä ja vähentää nopeasti sekä automaattisesti.</a:t>
          </a:r>
        </a:p>
      </dgm:t>
    </dgm:pt>
    <dgm:pt modelId="{F9077979-0A19-484A-BE02-186F7D1E09C5}" type="parTrans" cxnId="{3F7DA39C-E7AF-4499-9D48-6684844F1D16}">
      <dgm:prSet/>
      <dgm:spPr/>
      <dgm:t>
        <a:bodyPr/>
        <a:lstStyle/>
        <a:p>
          <a:endParaRPr lang="fi-FI"/>
        </a:p>
      </dgm:t>
    </dgm:pt>
    <dgm:pt modelId="{F598A6AC-8621-4796-8DA8-8A5476E46FD8}" type="sibTrans" cxnId="{3F7DA39C-E7AF-4499-9D48-6684844F1D16}">
      <dgm:prSet/>
      <dgm:spPr/>
      <dgm:t>
        <a:bodyPr/>
        <a:lstStyle/>
        <a:p>
          <a:endParaRPr lang="fi-FI"/>
        </a:p>
      </dgm:t>
    </dgm:pt>
    <dgm:pt modelId="{9FA6DF8F-3992-47E1-84BD-A27500457EE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i-FI" sz="1200">
            <a:effectLst/>
            <a:latin typeface="Work Sans" pitchFamily="2" charset="0"/>
            <a:ea typeface="Work Sans" pitchFamily="2" charset="0"/>
            <a:cs typeface="Work Sans" pitchFamily="2" charset="0"/>
          </a:endParaRPr>
        </a:p>
      </dgm:t>
    </dgm:pt>
    <dgm:pt modelId="{CEFA7C6B-D785-49C7-AF37-58FA588886D6}" type="parTrans" cxnId="{2E6E828C-DD0B-4782-9CBA-27E607E0EDF0}">
      <dgm:prSet/>
      <dgm:spPr/>
      <dgm:t>
        <a:bodyPr/>
        <a:lstStyle/>
        <a:p>
          <a:endParaRPr lang="fi-FI"/>
        </a:p>
      </dgm:t>
    </dgm:pt>
    <dgm:pt modelId="{E0C65772-1467-481F-801E-8C7C3ED01F0D}" type="sibTrans" cxnId="{2E6E828C-DD0B-4782-9CBA-27E607E0EDF0}">
      <dgm:prSet/>
      <dgm:spPr/>
      <dgm:t>
        <a:bodyPr/>
        <a:lstStyle/>
        <a:p>
          <a:endParaRPr lang="fi-FI"/>
        </a:p>
      </dgm:t>
    </dgm:pt>
    <dgm:pt modelId="{7543072F-99D5-4095-8519-84A696E536D0}" type="pres">
      <dgm:prSet presAssocID="{9F3CE555-40CA-4F72-A6A4-F91B4E670DC2}" presName="Name0" presStyleCnt="0">
        <dgm:presLayoutVars>
          <dgm:dir/>
          <dgm:animLvl val="lvl"/>
          <dgm:resizeHandles val="exact"/>
        </dgm:presLayoutVars>
      </dgm:prSet>
      <dgm:spPr/>
    </dgm:pt>
    <dgm:pt modelId="{74DE47DB-990E-4C22-99B6-D8070C13FEBB}" type="pres">
      <dgm:prSet presAssocID="{DC2A2A20-2AB2-449A-9799-B1C6AE0C3065}" presName="composite" presStyleCnt="0"/>
      <dgm:spPr/>
    </dgm:pt>
    <dgm:pt modelId="{257E6102-9A30-42F5-8610-435FEDF8F3EA}" type="pres">
      <dgm:prSet presAssocID="{DC2A2A20-2AB2-449A-9799-B1C6AE0C306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8B85803-BDB7-4D19-BC68-6BC7EFB2B357}" type="pres">
      <dgm:prSet presAssocID="{DC2A2A20-2AB2-449A-9799-B1C6AE0C3065}" presName="desTx" presStyleLbl="alignAccFollowNode1" presStyleIdx="0" presStyleCnt="5">
        <dgm:presLayoutVars>
          <dgm:bulletEnabled val="1"/>
        </dgm:presLayoutVars>
      </dgm:prSet>
      <dgm:spPr/>
    </dgm:pt>
    <dgm:pt modelId="{378F2087-2231-43FF-A9F2-6F6C85D2B868}" type="pres">
      <dgm:prSet presAssocID="{76D0EC24-C2D6-4FA9-B972-BEC57D742DD7}" presName="space" presStyleCnt="0"/>
      <dgm:spPr/>
    </dgm:pt>
    <dgm:pt modelId="{DE5CBDF7-1028-4895-ABCF-2DD71F5621E7}" type="pres">
      <dgm:prSet presAssocID="{82DED41F-7CE1-48B4-871C-24B8BE795843}" presName="composite" presStyleCnt="0"/>
      <dgm:spPr/>
    </dgm:pt>
    <dgm:pt modelId="{B04A0ACE-2012-4689-B22E-9600E0A3810D}" type="pres">
      <dgm:prSet presAssocID="{82DED41F-7CE1-48B4-871C-24B8BE79584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8FF4CBE4-9C71-4887-A12D-05638C8891B4}" type="pres">
      <dgm:prSet presAssocID="{82DED41F-7CE1-48B4-871C-24B8BE795843}" presName="desTx" presStyleLbl="alignAccFollowNode1" presStyleIdx="1" presStyleCnt="5">
        <dgm:presLayoutVars>
          <dgm:bulletEnabled val="1"/>
        </dgm:presLayoutVars>
      </dgm:prSet>
      <dgm:spPr/>
    </dgm:pt>
    <dgm:pt modelId="{A1FAC30A-3A7E-4240-AF7C-18342C6ED995}" type="pres">
      <dgm:prSet presAssocID="{211D6A9C-B6C4-44D5-9DA5-A8D2817E8318}" presName="space" presStyleCnt="0"/>
      <dgm:spPr/>
    </dgm:pt>
    <dgm:pt modelId="{B50B7C05-04D1-4365-BA84-4F18E14ABC2E}" type="pres">
      <dgm:prSet presAssocID="{23936A66-8D7C-4091-82CA-11AAA5033FE5}" presName="composite" presStyleCnt="0"/>
      <dgm:spPr/>
    </dgm:pt>
    <dgm:pt modelId="{197FC3F3-C8E2-4183-ADC8-BA77FDECCA59}" type="pres">
      <dgm:prSet presAssocID="{23936A66-8D7C-4091-82CA-11AAA5033FE5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2AB73FD-17DA-476B-B301-AC0D97340B57}" type="pres">
      <dgm:prSet presAssocID="{23936A66-8D7C-4091-82CA-11AAA5033FE5}" presName="desTx" presStyleLbl="alignAccFollowNode1" presStyleIdx="2" presStyleCnt="5">
        <dgm:presLayoutVars>
          <dgm:bulletEnabled val="1"/>
        </dgm:presLayoutVars>
      </dgm:prSet>
      <dgm:spPr/>
    </dgm:pt>
    <dgm:pt modelId="{89907260-B4DC-4596-AB93-198188FCD684}" type="pres">
      <dgm:prSet presAssocID="{FF2C2ECF-8BA5-44A7-82E4-6C99BD901492}" presName="space" presStyleCnt="0"/>
      <dgm:spPr/>
    </dgm:pt>
    <dgm:pt modelId="{EEE3A104-79F4-4D51-A366-2F95FBAC063C}" type="pres">
      <dgm:prSet presAssocID="{7EB326E8-723A-44C0-82F9-6566B00510D4}" presName="composite" presStyleCnt="0"/>
      <dgm:spPr/>
    </dgm:pt>
    <dgm:pt modelId="{AEFAFB51-B35E-4362-B6BB-3F67E8DFE9B8}" type="pres">
      <dgm:prSet presAssocID="{7EB326E8-723A-44C0-82F9-6566B00510D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589140A-A6F6-497D-B8F8-68FA272A2017}" type="pres">
      <dgm:prSet presAssocID="{7EB326E8-723A-44C0-82F9-6566B00510D4}" presName="desTx" presStyleLbl="alignAccFollowNode1" presStyleIdx="3" presStyleCnt="5">
        <dgm:presLayoutVars>
          <dgm:bulletEnabled val="1"/>
        </dgm:presLayoutVars>
      </dgm:prSet>
      <dgm:spPr/>
    </dgm:pt>
    <dgm:pt modelId="{DC5092CE-90EA-48DD-B0AE-3891A082D8E4}" type="pres">
      <dgm:prSet presAssocID="{BE39B2B1-EB80-4490-891E-DFFB48BE8DF2}" presName="space" presStyleCnt="0"/>
      <dgm:spPr/>
    </dgm:pt>
    <dgm:pt modelId="{2AC651FB-5CA3-46F3-9377-E500ED4B22D6}" type="pres">
      <dgm:prSet presAssocID="{7EBF9862-65D1-4251-BB49-15E5C506AA51}" presName="composite" presStyleCnt="0"/>
      <dgm:spPr/>
    </dgm:pt>
    <dgm:pt modelId="{0D711D03-44C7-4B46-A2EC-EE9F93B6FF89}" type="pres">
      <dgm:prSet presAssocID="{7EBF9862-65D1-4251-BB49-15E5C506AA5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E0ABD0B-6450-4CA2-93FC-1B28F8FC7D23}" type="pres">
      <dgm:prSet presAssocID="{7EBF9862-65D1-4251-BB49-15E5C506AA51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9BD1F02-AC77-4F08-998A-520A56FABF7C}" srcId="{7EBF9862-65D1-4251-BB49-15E5C506AA51}" destId="{D9F681B6-D1EE-4350-BD99-ADFB89388850}" srcOrd="0" destOrd="0" parTransId="{E41671F4-DECB-467A-BB28-8B43D6DCCB06}" sibTransId="{53CF014F-ED2A-4B66-A5D0-B46BB13C15AD}"/>
    <dgm:cxn modelId="{1E83DA06-9871-4C01-9EC3-F9D67C1ED4C1}" srcId="{DC2A2A20-2AB2-449A-9799-B1C6AE0C3065}" destId="{19EC7405-51B3-440D-8787-7A0F710B911E}" srcOrd="0" destOrd="0" parTransId="{F3C917C4-1800-4A1B-88AC-68CCA366ED12}" sibTransId="{74AD4EC9-7179-4A10-8361-68D0C6FCCFBC}"/>
    <dgm:cxn modelId="{69E04220-01F9-424A-8B77-8C298AFFEFA2}" type="presOf" srcId="{7EBF9862-65D1-4251-BB49-15E5C506AA51}" destId="{0D711D03-44C7-4B46-A2EC-EE9F93B6FF89}" srcOrd="0" destOrd="0" presId="urn:microsoft.com/office/officeart/2005/8/layout/hList1"/>
    <dgm:cxn modelId="{C516FD24-27AA-4E96-A614-DE6B2A90FA90}" type="presOf" srcId="{BB0593EF-9A69-4707-95A5-ABD6DEB3262F}" destId="{2589140A-A6F6-497D-B8F8-68FA272A2017}" srcOrd="0" destOrd="2" presId="urn:microsoft.com/office/officeart/2005/8/layout/hList1"/>
    <dgm:cxn modelId="{F683BF2C-9291-4AFF-A6A9-D2F87426EB48}" srcId="{7EB326E8-723A-44C0-82F9-6566B00510D4}" destId="{BB0593EF-9A69-4707-95A5-ABD6DEB3262F}" srcOrd="2" destOrd="0" parTransId="{B04FB691-83E1-4D58-B824-CD350A6BB866}" sibTransId="{63EB3FD6-F83F-4B1D-83E2-E10D06CAECCA}"/>
    <dgm:cxn modelId="{B64FED2C-54C1-4559-9E74-5F7983EED97E}" srcId="{7EB326E8-723A-44C0-82F9-6566B00510D4}" destId="{EFA0C4EE-7448-4240-B513-0A157BC84508}" srcOrd="1" destOrd="0" parTransId="{296C7652-B51D-4439-82F5-495EB08D30B0}" sibTransId="{AC8FA224-CEB6-4F95-9A4F-8FD50FF16BFE}"/>
    <dgm:cxn modelId="{C1CD3939-FDF5-4C00-B1D3-A2491B6C7A42}" srcId="{9F3CE555-40CA-4F72-A6A4-F91B4E670DC2}" destId="{DC2A2A20-2AB2-449A-9799-B1C6AE0C3065}" srcOrd="0" destOrd="0" parTransId="{001D3BC2-1456-42F3-8A89-5A06DE19631F}" sibTransId="{76D0EC24-C2D6-4FA9-B972-BEC57D742DD7}"/>
    <dgm:cxn modelId="{F26A715E-3E28-49A3-BB98-8384923ED8AA}" type="presOf" srcId="{35E2A3F8-E49D-43D0-9F7F-569B44F00BE4}" destId="{22AB73FD-17DA-476B-B301-AC0D97340B57}" srcOrd="0" destOrd="1" presId="urn:microsoft.com/office/officeart/2005/8/layout/hList1"/>
    <dgm:cxn modelId="{AA79CB60-0556-4C37-8728-919741861BE8}" type="presOf" srcId="{82DED41F-7CE1-48B4-871C-24B8BE795843}" destId="{B04A0ACE-2012-4689-B22E-9600E0A3810D}" srcOrd="0" destOrd="0" presId="urn:microsoft.com/office/officeart/2005/8/layout/hList1"/>
    <dgm:cxn modelId="{30D4D663-723E-4ABD-B6FC-9A44CF6FA1A8}" srcId="{7EBF9862-65D1-4251-BB49-15E5C506AA51}" destId="{98BEBA53-9FC4-4572-A0F4-9E1E1036509B}" srcOrd="1" destOrd="0" parTransId="{2457AB82-DC2C-4FF6-8984-04C0DECB8378}" sibTransId="{79D4B0CD-BB12-4B9A-AE31-D233C6A0E408}"/>
    <dgm:cxn modelId="{0C2C1C4D-71BD-499B-B835-0BC0E8A1B930}" type="presOf" srcId="{CFB4F575-C06B-4489-9ABC-45347C5642E3}" destId="{CE0ABD0B-6450-4CA2-93FC-1B28F8FC7D23}" srcOrd="0" destOrd="2" presId="urn:microsoft.com/office/officeart/2005/8/layout/hList1"/>
    <dgm:cxn modelId="{3E21AF52-BA81-4E05-96D9-F75658189D4F}" srcId="{23936A66-8D7C-4091-82CA-11AAA5033FE5}" destId="{35E2A3F8-E49D-43D0-9F7F-569B44F00BE4}" srcOrd="1" destOrd="0" parTransId="{12691789-5EB4-4BDB-8571-92F7C367F639}" sibTransId="{76ED7B64-BD4D-44A0-B3E6-C38DB0E80E98}"/>
    <dgm:cxn modelId="{BC22FC73-12B8-4E68-8D32-AC7F861D9711}" srcId="{9F3CE555-40CA-4F72-A6A4-F91B4E670DC2}" destId="{82DED41F-7CE1-48B4-871C-24B8BE795843}" srcOrd="1" destOrd="0" parTransId="{D75855DF-9543-49F8-BDF4-06E6A23C3318}" sibTransId="{211D6A9C-B6C4-44D5-9DA5-A8D2817E8318}"/>
    <dgm:cxn modelId="{985D0F78-28CA-4AD6-8F91-2EA36BBBCEFD}" type="presOf" srcId="{19EC7405-51B3-440D-8787-7A0F710B911E}" destId="{48B85803-BDB7-4D19-BC68-6BC7EFB2B357}" srcOrd="0" destOrd="0" presId="urn:microsoft.com/office/officeart/2005/8/layout/hList1"/>
    <dgm:cxn modelId="{DEE2457A-8AA9-4396-A6FD-1530FCF926E5}" srcId="{9F3CE555-40CA-4F72-A6A4-F91B4E670DC2}" destId="{7EB326E8-723A-44C0-82F9-6566B00510D4}" srcOrd="3" destOrd="0" parTransId="{461BB46A-07DD-46BA-A190-19BFC693147F}" sibTransId="{BE39B2B1-EB80-4490-891E-DFFB48BE8DF2}"/>
    <dgm:cxn modelId="{194E827A-5724-4E6D-BF09-AD2ED79B7A56}" type="presOf" srcId="{7EB326E8-723A-44C0-82F9-6566B00510D4}" destId="{AEFAFB51-B35E-4362-B6BB-3F67E8DFE9B8}" srcOrd="0" destOrd="0" presId="urn:microsoft.com/office/officeart/2005/8/layout/hList1"/>
    <dgm:cxn modelId="{5244BD7A-1EF3-4695-892A-16C32CA26015}" srcId="{82DED41F-7CE1-48B4-871C-24B8BE795843}" destId="{C27704D2-D099-4C9D-B2D6-C77E878FC104}" srcOrd="2" destOrd="0" parTransId="{06390779-C9AA-4EC6-A42A-DF58247D5834}" sibTransId="{174012B0-9596-48BE-92AB-3C89C1A4A41D}"/>
    <dgm:cxn modelId="{7A3C347C-579A-4E55-A153-238D143190B6}" type="presOf" srcId="{23936A66-8D7C-4091-82CA-11AAA5033FE5}" destId="{197FC3F3-C8E2-4183-ADC8-BA77FDECCA59}" srcOrd="0" destOrd="0" presId="urn:microsoft.com/office/officeart/2005/8/layout/hList1"/>
    <dgm:cxn modelId="{BCA0587E-2183-41C3-A21C-2FBD8BD0922C}" srcId="{DC2A2A20-2AB2-449A-9799-B1C6AE0C3065}" destId="{6FA4AC40-57AF-494A-B5F1-5B81F9D23700}" srcOrd="1" destOrd="0" parTransId="{756F369C-3416-4735-B790-ADA513AC9289}" sibTransId="{4A14161B-2ECE-43DA-9F28-61D3BA60EEC3}"/>
    <dgm:cxn modelId="{2E6E828C-DD0B-4782-9CBA-27E607E0EDF0}" srcId="{82DED41F-7CE1-48B4-871C-24B8BE795843}" destId="{9FA6DF8F-3992-47E1-84BD-A27500457EEF}" srcOrd="3" destOrd="0" parTransId="{CEFA7C6B-D785-49C7-AF37-58FA588886D6}" sibTransId="{E0C65772-1467-481F-801E-8C7C3ED01F0D}"/>
    <dgm:cxn modelId="{6B98648F-465F-4A11-9391-A82813EC7341}" type="presOf" srcId="{5B7578D5-E6BD-4554-A669-738084F46EC0}" destId="{8FF4CBE4-9C71-4887-A12D-05638C8891B4}" srcOrd="0" destOrd="1" presId="urn:microsoft.com/office/officeart/2005/8/layout/hList1"/>
    <dgm:cxn modelId="{C771449C-C09A-4BCA-8EFF-7E01C450CCE4}" type="presOf" srcId="{44D39C2A-7321-4203-B627-0BF2F159398D}" destId="{48B85803-BDB7-4D19-BC68-6BC7EFB2B357}" srcOrd="0" destOrd="2" presId="urn:microsoft.com/office/officeart/2005/8/layout/hList1"/>
    <dgm:cxn modelId="{3F7DA39C-E7AF-4499-9D48-6684844F1D16}" srcId="{82DED41F-7CE1-48B4-871C-24B8BE795843}" destId="{11D194BF-18D3-4AD5-8F51-D819CBA5B5D9}" srcOrd="0" destOrd="0" parTransId="{F9077979-0A19-484A-BE02-186F7D1E09C5}" sibTransId="{F598A6AC-8621-4796-8DA8-8A5476E46FD8}"/>
    <dgm:cxn modelId="{442EC5A0-3F8D-4AB2-AFE7-9060A5DF1C3B}" type="presOf" srcId="{98BEBA53-9FC4-4572-A0F4-9E1E1036509B}" destId="{CE0ABD0B-6450-4CA2-93FC-1B28F8FC7D23}" srcOrd="0" destOrd="1" presId="urn:microsoft.com/office/officeart/2005/8/layout/hList1"/>
    <dgm:cxn modelId="{060067AA-FD41-49ED-8D67-1B97DF9EABCF}" srcId="{7EB326E8-723A-44C0-82F9-6566B00510D4}" destId="{4DF3629D-8589-4813-91F7-79B008A1A189}" srcOrd="0" destOrd="0" parTransId="{C4300984-1005-4931-B3C8-8D144124E1F0}" sibTransId="{B4BB2567-9CF7-4D09-B51A-470F473C0521}"/>
    <dgm:cxn modelId="{DEF0AEAD-7958-453F-BED8-EF0EB9F75C7A}" type="presOf" srcId="{EFA0C4EE-7448-4240-B513-0A157BC84508}" destId="{2589140A-A6F6-497D-B8F8-68FA272A2017}" srcOrd="0" destOrd="1" presId="urn:microsoft.com/office/officeart/2005/8/layout/hList1"/>
    <dgm:cxn modelId="{F782EDAE-2F42-45E5-960B-BDAE224E9E18}" type="presOf" srcId="{DC2A2A20-2AB2-449A-9799-B1C6AE0C3065}" destId="{257E6102-9A30-42F5-8610-435FEDF8F3EA}" srcOrd="0" destOrd="0" presId="urn:microsoft.com/office/officeart/2005/8/layout/hList1"/>
    <dgm:cxn modelId="{A10DFEBB-84F9-4390-A98B-A7B7B53C8351}" type="presOf" srcId="{D9F681B6-D1EE-4350-BD99-ADFB89388850}" destId="{CE0ABD0B-6450-4CA2-93FC-1B28F8FC7D23}" srcOrd="0" destOrd="0" presId="urn:microsoft.com/office/officeart/2005/8/layout/hList1"/>
    <dgm:cxn modelId="{BE8443CA-870A-4AB0-957D-9245324B7A65}" type="presOf" srcId="{C27704D2-D099-4C9D-B2D6-C77E878FC104}" destId="{8FF4CBE4-9C71-4887-A12D-05638C8891B4}" srcOrd="0" destOrd="2" presId="urn:microsoft.com/office/officeart/2005/8/layout/hList1"/>
    <dgm:cxn modelId="{3A135CD0-5DCB-4F92-97BF-6F4292DF0501}" srcId="{DC2A2A20-2AB2-449A-9799-B1C6AE0C3065}" destId="{44D39C2A-7321-4203-B627-0BF2F159398D}" srcOrd="2" destOrd="0" parTransId="{A80091C2-D508-448D-9886-C148055F27FA}" sibTransId="{93786DA0-A030-41BF-9AE8-46E43F502551}"/>
    <dgm:cxn modelId="{7F2558DC-4D31-4898-B334-8D7DCE99B5A6}" srcId="{9F3CE555-40CA-4F72-A6A4-F91B4E670DC2}" destId="{7EBF9862-65D1-4251-BB49-15E5C506AA51}" srcOrd="4" destOrd="0" parTransId="{B7059BB5-E355-4139-93F0-DC95D2EB0A9D}" sibTransId="{FF861DEE-A596-449D-9E1B-9C5E64372C66}"/>
    <dgm:cxn modelId="{E4645ADC-9CF3-4C43-A2C7-5A0FB9031FE2}" type="presOf" srcId="{9FA6DF8F-3992-47E1-84BD-A27500457EEF}" destId="{8FF4CBE4-9C71-4887-A12D-05638C8891B4}" srcOrd="0" destOrd="3" presId="urn:microsoft.com/office/officeart/2005/8/layout/hList1"/>
    <dgm:cxn modelId="{38C2E8DF-6A28-436A-98D1-D5E7572CBD8A}" type="presOf" srcId="{11D194BF-18D3-4AD5-8F51-D819CBA5B5D9}" destId="{8FF4CBE4-9C71-4887-A12D-05638C8891B4}" srcOrd="0" destOrd="0" presId="urn:microsoft.com/office/officeart/2005/8/layout/hList1"/>
    <dgm:cxn modelId="{364CD7EA-1ECA-4FC0-8629-4522E108768D}" type="presOf" srcId="{A96F709D-1B42-4878-976A-A19CD67DC9C8}" destId="{22AB73FD-17DA-476B-B301-AC0D97340B57}" srcOrd="0" destOrd="0" presId="urn:microsoft.com/office/officeart/2005/8/layout/hList1"/>
    <dgm:cxn modelId="{CA838DF0-D9D6-4620-9395-434D5EF51CDD}" type="presOf" srcId="{6FA4AC40-57AF-494A-B5F1-5B81F9D23700}" destId="{48B85803-BDB7-4D19-BC68-6BC7EFB2B357}" srcOrd="0" destOrd="1" presId="urn:microsoft.com/office/officeart/2005/8/layout/hList1"/>
    <dgm:cxn modelId="{96B344F3-9445-4C55-96AE-1796C564047B}" srcId="{82DED41F-7CE1-48B4-871C-24B8BE795843}" destId="{5B7578D5-E6BD-4554-A669-738084F46EC0}" srcOrd="1" destOrd="0" parTransId="{D14E2FA9-EE35-406D-9B05-4DE6866B7F4D}" sibTransId="{A035A413-5140-417A-B11E-3952B71AFA86}"/>
    <dgm:cxn modelId="{70AB4DF4-BBBC-458F-A95B-E041C94F9A77}" srcId="{7EBF9862-65D1-4251-BB49-15E5C506AA51}" destId="{CFB4F575-C06B-4489-9ABC-45347C5642E3}" srcOrd="2" destOrd="0" parTransId="{A6E009EF-C947-4702-8AB9-F1299A8AE5A4}" sibTransId="{1C5A8453-C658-42C3-9987-F6BAFB6C6C6E}"/>
    <dgm:cxn modelId="{868051F4-C9FF-49EA-AB65-CEFA028CAF29}" srcId="{23936A66-8D7C-4091-82CA-11AAA5033FE5}" destId="{A96F709D-1B42-4878-976A-A19CD67DC9C8}" srcOrd="0" destOrd="0" parTransId="{25C42C90-E8BD-4635-9F8D-30B769B877BD}" sibTransId="{F1EF12DE-DC25-4940-9006-9A35ABDF48A9}"/>
    <dgm:cxn modelId="{F70F62F6-850B-45CB-84E3-CD28B63A0416}" srcId="{9F3CE555-40CA-4F72-A6A4-F91B4E670DC2}" destId="{23936A66-8D7C-4091-82CA-11AAA5033FE5}" srcOrd="2" destOrd="0" parTransId="{A167C800-1B9B-4EFA-A9A8-7F0DA11BD8EC}" sibTransId="{FF2C2ECF-8BA5-44A7-82E4-6C99BD901492}"/>
    <dgm:cxn modelId="{61DDD8FB-BF61-4C39-ACBE-0FABC494AA3D}" type="presOf" srcId="{4DF3629D-8589-4813-91F7-79B008A1A189}" destId="{2589140A-A6F6-497D-B8F8-68FA272A2017}" srcOrd="0" destOrd="0" presId="urn:microsoft.com/office/officeart/2005/8/layout/hList1"/>
    <dgm:cxn modelId="{13A66FFE-BF73-474B-9F0C-736BD154E7C9}" type="presOf" srcId="{9F3CE555-40CA-4F72-A6A4-F91B4E670DC2}" destId="{7543072F-99D5-4095-8519-84A696E536D0}" srcOrd="0" destOrd="0" presId="urn:microsoft.com/office/officeart/2005/8/layout/hList1"/>
    <dgm:cxn modelId="{C878699C-3505-428F-B68E-668671A6C06A}" type="presParOf" srcId="{7543072F-99D5-4095-8519-84A696E536D0}" destId="{74DE47DB-990E-4C22-99B6-D8070C13FEBB}" srcOrd="0" destOrd="0" presId="urn:microsoft.com/office/officeart/2005/8/layout/hList1"/>
    <dgm:cxn modelId="{B583279D-23CE-4982-8D88-6448A3341D9B}" type="presParOf" srcId="{74DE47DB-990E-4C22-99B6-D8070C13FEBB}" destId="{257E6102-9A30-42F5-8610-435FEDF8F3EA}" srcOrd="0" destOrd="0" presId="urn:microsoft.com/office/officeart/2005/8/layout/hList1"/>
    <dgm:cxn modelId="{F8C24602-5FF2-4F05-968A-F57E10475B76}" type="presParOf" srcId="{74DE47DB-990E-4C22-99B6-D8070C13FEBB}" destId="{48B85803-BDB7-4D19-BC68-6BC7EFB2B357}" srcOrd="1" destOrd="0" presId="urn:microsoft.com/office/officeart/2005/8/layout/hList1"/>
    <dgm:cxn modelId="{CDA89BE5-D34C-4024-A70E-A3CE24AB11FF}" type="presParOf" srcId="{7543072F-99D5-4095-8519-84A696E536D0}" destId="{378F2087-2231-43FF-A9F2-6F6C85D2B868}" srcOrd="1" destOrd="0" presId="urn:microsoft.com/office/officeart/2005/8/layout/hList1"/>
    <dgm:cxn modelId="{9C0A8F19-2E23-4DBA-B1F2-CE927EC8AE6F}" type="presParOf" srcId="{7543072F-99D5-4095-8519-84A696E536D0}" destId="{DE5CBDF7-1028-4895-ABCF-2DD71F5621E7}" srcOrd="2" destOrd="0" presId="urn:microsoft.com/office/officeart/2005/8/layout/hList1"/>
    <dgm:cxn modelId="{4B4346FE-65C1-41BC-87D6-D09546ACEFD0}" type="presParOf" srcId="{DE5CBDF7-1028-4895-ABCF-2DD71F5621E7}" destId="{B04A0ACE-2012-4689-B22E-9600E0A3810D}" srcOrd="0" destOrd="0" presId="urn:microsoft.com/office/officeart/2005/8/layout/hList1"/>
    <dgm:cxn modelId="{CD7091B3-51A7-49F2-98FA-1FCC4D8EFCAA}" type="presParOf" srcId="{DE5CBDF7-1028-4895-ABCF-2DD71F5621E7}" destId="{8FF4CBE4-9C71-4887-A12D-05638C8891B4}" srcOrd="1" destOrd="0" presId="urn:microsoft.com/office/officeart/2005/8/layout/hList1"/>
    <dgm:cxn modelId="{63957DBC-7A2B-4602-B09B-0561082FA1A4}" type="presParOf" srcId="{7543072F-99D5-4095-8519-84A696E536D0}" destId="{A1FAC30A-3A7E-4240-AF7C-18342C6ED995}" srcOrd="3" destOrd="0" presId="urn:microsoft.com/office/officeart/2005/8/layout/hList1"/>
    <dgm:cxn modelId="{96BFD5E8-A2BC-42A4-932D-435E13BF4089}" type="presParOf" srcId="{7543072F-99D5-4095-8519-84A696E536D0}" destId="{B50B7C05-04D1-4365-BA84-4F18E14ABC2E}" srcOrd="4" destOrd="0" presId="urn:microsoft.com/office/officeart/2005/8/layout/hList1"/>
    <dgm:cxn modelId="{4EAB094C-4634-43EB-98DF-6636E7EAD635}" type="presParOf" srcId="{B50B7C05-04D1-4365-BA84-4F18E14ABC2E}" destId="{197FC3F3-C8E2-4183-ADC8-BA77FDECCA59}" srcOrd="0" destOrd="0" presId="urn:microsoft.com/office/officeart/2005/8/layout/hList1"/>
    <dgm:cxn modelId="{1230F11F-C872-4683-8627-8977366448FF}" type="presParOf" srcId="{B50B7C05-04D1-4365-BA84-4F18E14ABC2E}" destId="{22AB73FD-17DA-476B-B301-AC0D97340B57}" srcOrd="1" destOrd="0" presId="urn:microsoft.com/office/officeart/2005/8/layout/hList1"/>
    <dgm:cxn modelId="{2D79750D-A5B9-4EE6-9ACC-A2B286C8FCDF}" type="presParOf" srcId="{7543072F-99D5-4095-8519-84A696E536D0}" destId="{89907260-B4DC-4596-AB93-198188FCD684}" srcOrd="5" destOrd="0" presId="urn:microsoft.com/office/officeart/2005/8/layout/hList1"/>
    <dgm:cxn modelId="{98C39333-B9B5-40F3-9055-32BC1A03C88E}" type="presParOf" srcId="{7543072F-99D5-4095-8519-84A696E536D0}" destId="{EEE3A104-79F4-4D51-A366-2F95FBAC063C}" srcOrd="6" destOrd="0" presId="urn:microsoft.com/office/officeart/2005/8/layout/hList1"/>
    <dgm:cxn modelId="{60392408-4382-49C2-85D8-41449ADB57DF}" type="presParOf" srcId="{EEE3A104-79F4-4D51-A366-2F95FBAC063C}" destId="{AEFAFB51-B35E-4362-B6BB-3F67E8DFE9B8}" srcOrd="0" destOrd="0" presId="urn:microsoft.com/office/officeart/2005/8/layout/hList1"/>
    <dgm:cxn modelId="{E0687853-28D2-4C3B-A915-84EDD9044B3D}" type="presParOf" srcId="{EEE3A104-79F4-4D51-A366-2F95FBAC063C}" destId="{2589140A-A6F6-497D-B8F8-68FA272A2017}" srcOrd="1" destOrd="0" presId="urn:microsoft.com/office/officeart/2005/8/layout/hList1"/>
    <dgm:cxn modelId="{7275DC79-B35E-42A7-9FEA-10DCCD30AE5F}" type="presParOf" srcId="{7543072F-99D5-4095-8519-84A696E536D0}" destId="{DC5092CE-90EA-48DD-B0AE-3891A082D8E4}" srcOrd="7" destOrd="0" presId="urn:microsoft.com/office/officeart/2005/8/layout/hList1"/>
    <dgm:cxn modelId="{99158970-6BE2-429C-8619-95F329DFA5C2}" type="presParOf" srcId="{7543072F-99D5-4095-8519-84A696E536D0}" destId="{2AC651FB-5CA3-46F3-9377-E500ED4B22D6}" srcOrd="8" destOrd="0" presId="urn:microsoft.com/office/officeart/2005/8/layout/hList1"/>
    <dgm:cxn modelId="{E425C4AC-8507-45E7-B9AF-DD47EF5E44D1}" type="presParOf" srcId="{2AC651FB-5CA3-46F3-9377-E500ED4B22D6}" destId="{0D711D03-44C7-4B46-A2EC-EE9F93B6FF89}" srcOrd="0" destOrd="0" presId="urn:microsoft.com/office/officeart/2005/8/layout/hList1"/>
    <dgm:cxn modelId="{8596129C-757D-43BD-B6F5-4F951034FE10}" type="presParOf" srcId="{2AC651FB-5CA3-46F3-9377-E500ED4B22D6}" destId="{CE0ABD0B-6450-4CA2-93FC-1B28F8FC7D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2270A-7C4D-4A20-A6DA-D4E7AF6078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D820D1F-215D-4AB0-9DB1-8FB5FA2E3C84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fi-FI" sz="1100"/>
            <a:t>1. Kuinka sensitiivisiä tietoluokkia ratkaisussa käsitellään?</a:t>
          </a:r>
        </a:p>
      </dgm:t>
    </dgm:pt>
    <dgm:pt modelId="{7759FAA1-E626-4D68-9961-4590247C6ED0}" type="parTrans" cxnId="{BC84FFFD-3B78-404B-871E-F8BF0AEB47EA}">
      <dgm:prSet/>
      <dgm:spPr/>
      <dgm:t>
        <a:bodyPr/>
        <a:lstStyle/>
        <a:p>
          <a:endParaRPr lang="fi-FI" sz="1100"/>
        </a:p>
      </dgm:t>
    </dgm:pt>
    <dgm:pt modelId="{46F0C654-4305-4D86-8351-6DCE38300DBE}" type="sibTrans" cxnId="{BC84FFFD-3B78-404B-871E-F8BF0AEB47EA}">
      <dgm:prSet/>
      <dgm:spPr/>
      <dgm:t>
        <a:bodyPr/>
        <a:lstStyle/>
        <a:p>
          <a:endParaRPr lang="fi-FI" sz="1100"/>
        </a:p>
      </dgm:t>
    </dgm:pt>
    <dgm:pt modelId="{FE80806A-F2D9-40B7-85E9-223DF57017E9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Usein henkilötietoa sekä sosiaali- ja terveydenhuollon salassa pidettäviä asiakastietoja.</a:t>
          </a:r>
        </a:p>
      </dgm:t>
    </dgm:pt>
    <dgm:pt modelId="{9C7506FC-B184-497B-8110-16A0C77ABD16}" type="parTrans" cxnId="{D5407CAF-D42C-451B-BA3D-15B703DC6ECD}">
      <dgm:prSet/>
      <dgm:spPr/>
      <dgm:t>
        <a:bodyPr/>
        <a:lstStyle/>
        <a:p>
          <a:endParaRPr lang="fi-FI" sz="1100"/>
        </a:p>
      </dgm:t>
    </dgm:pt>
    <dgm:pt modelId="{3D6302A8-08AF-4F49-A584-F68345A4FDCE}" type="sibTrans" cxnId="{D5407CAF-D42C-451B-BA3D-15B703DC6ECD}">
      <dgm:prSet/>
      <dgm:spPr/>
      <dgm:t>
        <a:bodyPr/>
        <a:lstStyle/>
        <a:p>
          <a:endParaRPr lang="fi-FI" sz="1100"/>
        </a:p>
      </dgm:t>
    </dgm:pt>
    <dgm:pt modelId="{9BF54036-A2A8-4C2F-8351-83BF9E40D464}">
      <dgm:prSet custT="1"/>
      <dgm:spPr/>
      <dgm:t>
        <a:bodyPr/>
        <a:lstStyle/>
        <a:p>
          <a:r>
            <a:rPr lang="fi-FI" sz="1100"/>
            <a:t>2. Sijainnit missä tietoa käsitellään? </a:t>
          </a:r>
        </a:p>
      </dgm:t>
    </dgm:pt>
    <dgm:pt modelId="{D4CC589B-46E4-4234-8498-7E982E1A6DED}" type="parTrans" cxnId="{CCA9A940-12C2-4306-84B1-F2F43D01CD09}">
      <dgm:prSet/>
      <dgm:spPr/>
      <dgm:t>
        <a:bodyPr/>
        <a:lstStyle/>
        <a:p>
          <a:endParaRPr lang="fi-FI" sz="1100"/>
        </a:p>
      </dgm:t>
    </dgm:pt>
    <dgm:pt modelId="{75C7CA82-4491-4D76-A71E-90F4EB7C994D}" type="sibTrans" cxnId="{CCA9A940-12C2-4306-84B1-F2F43D01CD09}">
      <dgm:prSet/>
      <dgm:spPr/>
      <dgm:t>
        <a:bodyPr/>
        <a:lstStyle/>
        <a:p>
          <a:endParaRPr lang="fi-FI" sz="1100"/>
        </a:p>
      </dgm:t>
    </dgm:pt>
    <dgm:pt modelId="{21AD49C0-F6B5-4D3F-BD71-6237A6B0721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Huomioi erityisesti aliprosessoijat, tukipalvelut sekä luonnostaan globaalit pilvipalvelut.</a:t>
          </a:r>
        </a:p>
      </dgm:t>
    </dgm:pt>
    <dgm:pt modelId="{12F815F2-AA37-4A9F-AB3D-F01BBF0D650E}" type="parTrans" cxnId="{F0CBB91A-B2C5-43D0-9211-DE84EE127FAB}">
      <dgm:prSet/>
      <dgm:spPr/>
      <dgm:t>
        <a:bodyPr/>
        <a:lstStyle/>
        <a:p>
          <a:endParaRPr lang="fi-FI" sz="1100"/>
        </a:p>
      </dgm:t>
    </dgm:pt>
    <dgm:pt modelId="{0864B5B1-B72D-4EBC-8178-BBD95AEF1D26}" type="sibTrans" cxnId="{F0CBB91A-B2C5-43D0-9211-DE84EE127FAB}">
      <dgm:prSet/>
      <dgm:spPr/>
      <dgm:t>
        <a:bodyPr/>
        <a:lstStyle/>
        <a:p>
          <a:endParaRPr lang="fi-FI" sz="1100"/>
        </a:p>
      </dgm:t>
    </dgm:pt>
    <dgm:pt modelId="{E3936319-E07B-4858-B34C-37B9AEBF45D4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Jatkuvuudenhallinnan näkökulma, myös ”A3-kriittinen” =&gt; erityisiä varautumisen vaatimuksia.</a:t>
          </a:r>
        </a:p>
      </dgm:t>
    </dgm:pt>
    <dgm:pt modelId="{30F0CC24-1DEA-40D5-9372-35CB27DF22FE}" type="parTrans" cxnId="{8C781E3D-361F-4303-A5C1-1B620C807A13}">
      <dgm:prSet/>
      <dgm:spPr/>
      <dgm:t>
        <a:bodyPr/>
        <a:lstStyle/>
        <a:p>
          <a:endParaRPr lang="fi-FI" sz="1100"/>
        </a:p>
      </dgm:t>
    </dgm:pt>
    <dgm:pt modelId="{39FB8991-3BEF-47A5-85E5-B09A44A32BCB}" type="sibTrans" cxnId="{8C781E3D-361F-4303-A5C1-1B620C807A13}">
      <dgm:prSet/>
      <dgm:spPr/>
      <dgm:t>
        <a:bodyPr/>
        <a:lstStyle/>
        <a:p>
          <a:endParaRPr lang="fi-FI" sz="1100"/>
        </a:p>
      </dgm:t>
    </dgm:pt>
    <dgm:pt modelId="{09F00119-718C-4A41-95FA-16A959558F01}">
      <dgm:prSet custT="1"/>
      <dgm:spPr/>
      <dgm:t>
        <a:bodyPr/>
        <a:lstStyle/>
        <a:p>
          <a:r>
            <a:rPr lang="fi-FI" sz="1100"/>
            <a:t>3. Järjestelmän luokittelut?</a:t>
          </a:r>
        </a:p>
      </dgm:t>
    </dgm:pt>
    <dgm:pt modelId="{956E94F5-50F3-4749-9004-158ABAFC61E5}" type="parTrans" cxnId="{996B1D0A-ED7E-438C-B4BE-68C6AFEAE7D7}">
      <dgm:prSet/>
      <dgm:spPr/>
      <dgm:t>
        <a:bodyPr/>
        <a:lstStyle/>
        <a:p>
          <a:endParaRPr lang="fi-FI" sz="1100"/>
        </a:p>
      </dgm:t>
    </dgm:pt>
    <dgm:pt modelId="{1AE69065-BF28-404E-A182-C046BFC21634}" type="sibTrans" cxnId="{996B1D0A-ED7E-438C-B4BE-68C6AFEAE7D7}">
      <dgm:prSet/>
      <dgm:spPr/>
      <dgm:t>
        <a:bodyPr/>
        <a:lstStyle/>
        <a:p>
          <a:endParaRPr lang="fi-FI" sz="1100"/>
        </a:p>
      </dgm:t>
    </dgm:pt>
    <dgm:pt modelId="{FB55A615-732E-4DD9-858A-8213B989A48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Asiakastietolain mukainen luokitus B, A1, A2, A3 vai A3-kriittinen? Sertifiointi.</a:t>
          </a:r>
        </a:p>
      </dgm:t>
    </dgm:pt>
    <dgm:pt modelId="{EA6D8456-6CF6-4BAE-8D29-056ED74B891A}" type="parTrans" cxnId="{1D77102F-A59C-4BAA-9C39-B553BFE09A06}">
      <dgm:prSet/>
      <dgm:spPr/>
      <dgm:t>
        <a:bodyPr/>
        <a:lstStyle/>
        <a:p>
          <a:endParaRPr lang="fi-FI" sz="1100"/>
        </a:p>
      </dgm:t>
    </dgm:pt>
    <dgm:pt modelId="{6FA531C7-C56C-46A7-B52D-16010E1681C7}" type="sibTrans" cxnId="{1D77102F-A59C-4BAA-9C39-B553BFE09A06}">
      <dgm:prSet/>
      <dgm:spPr/>
      <dgm:t>
        <a:bodyPr/>
        <a:lstStyle/>
        <a:p>
          <a:endParaRPr lang="fi-FI" sz="1100"/>
        </a:p>
      </dgm:t>
    </dgm:pt>
    <dgm:pt modelId="{C6E2133F-2C19-4E73-8569-6B6B5A92F61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/>
            <a:t>Toiminnallinen kriittisyys jatkuvuudenhallinnan kannalta (1-4)? Kriittisempi riippuvuuden vuoksi?</a:t>
          </a:r>
        </a:p>
      </dgm:t>
    </dgm:pt>
    <dgm:pt modelId="{1CAE5E55-C555-4AF6-A07C-C33509FF8C72}" type="parTrans" cxnId="{205B53BB-7501-402B-9A90-93AE1394304E}">
      <dgm:prSet/>
      <dgm:spPr/>
      <dgm:t>
        <a:bodyPr/>
        <a:lstStyle/>
        <a:p>
          <a:endParaRPr lang="fi-FI" sz="1100"/>
        </a:p>
      </dgm:t>
    </dgm:pt>
    <dgm:pt modelId="{1389D4A2-94FA-441D-8371-EFDB4B00084E}" type="sibTrans" cxnId="{205B53BB-7501-402B-9A90-93AE1394304E}">
      <dgm:prSet/>
      <dgm:spPr/>
      <dgm:t>
        <a:bodyPr/>
        <a:lstStyle/>
        <a:p>
          <a:endParaRPr lang="fi-FI" sz="1100"/>
        </a:p>
      </dgm:t>
    </dgm:pt>
    <dgm:pt modelId="{F7C9D7D7-24FD-4C2C-9555-577B799930AD}">
      <dgm:prSet custT="1"/>
      <dgm:spPr/>
      <dgm:t>
        <a:bodyPr/>
        <a:lstStyle/>
        <a:p>
          <a:r>
            <a:rPr lang="fi-FI" sz="1100"/>
            <a:t>4. Dokumentaatio ja riskiarviot?</a:t>
          </a:r>
        </a:p>
      </dgm:t>
    </dgm:pt>
    <dgm:pt modelId="{CB57228B-0962-4D28-A457-3710AF24C7C0}" type="parTrans" cxnId="{369B472F-0C0A-4B58-993C-3A59A86EA12F}">
      <dgm:prSet/>
      <dgm:spPr/>
      <dgm:t>
        <a:bodyPr/>
        <a:lstStyle/>
        <a:p>
          <a:endParaRPr lang="fi-FI" sz="1100"/>
        </a:p>
      </dgm:t>
    </dgm:pt>
    <dgm:pt modelId="{EB047604-5A34-43A1-ADF9-7EFA3D1E9B67}" type="sibTrans" cxnId="{369B472F-0C0A-4B58-993C-3A59A86EA12F}">
      <dgm:prSet/>
      <dgm:spPr/>
      <dgm:t>
        <a:bodyPr/>
        <a:lstStyle/>
        <a:p>
          <a:endParaRPr lang="fi-FI" sz="1100"/>
        </a:p>
      </dgm:t>
    </dgm:pt>
    <dgm:pt modelId="{A2A60FD9-450D-488D-9603-BE4EEABE26C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Kuvausten uudelleenhyödyntäminen osana tiedonhallintamallia ja muita käytännön tarpeita.</a:t>
          </a:r>
        </a:p>
      </dgm:t>
    </dgm:pt>
    <dgm:pt modelId="{C9A49BCC-3531-46A2-B0CB-E719AEE596F6}" type="parTrans" cxnId="{FC6E4AAC-BD05-43C7-9820-128A0572FDDF}">
      <dgm:prSet/>
      <dgm:spPr/>
      <dgm:t>
        <a:bodyPr/>
        <a:lstStyle/>
        <a:p>
          <a:endParaRPr lang="fi-FI" sz="1100"/>
        </a:p>
      </dgm:t>
    </dgm:pt>
    <dgm:pt modelId="{217186D4-566C-4FAB-9211-0D95507D5BD7}" type="sibTrans" cxnId="{FC6E4AAC-BD05-43C7-9820-128A0572FDDF}">
      <dgm:prSet/>
      <dgm:spPr/>
      <dgm:t>
        <a:bodyPr/>
        <a:lstStyle/>
        <a:p>
          <a:endParaRPr lang="fi-FI" sz="1100"/>
        </a:p>
      </dgm:t>
    </dgm:pt>
    <dgm:pt modelId="{35A1F953-0E4B-4CF7-A040-BB5BDAFDB38E}">
      <dgm:prSet custT="1"/>
      <dgm:spPr/>
      <dgm:t>
        <a:bodyPr/>
        <a:lstStyle/>
        <a:p>
          <a:r>
            <a:rPr lang="fi-FI" sz="1100"/>
            <a:t>5. Tarvittavat tekniset ja organisatoriset suojaukset?</a:t>
          </a:r>
        </a:p>
      </dgm:t>
    </dgm:pt>
    <dgm:pt modelId="{D9FAF51B-3824-4200-9FFA-66617FE16C1B}" type="parTrans" cxnId="{57CDB53B-2CB6-4BF5-BDD5-7AAE2FC64050}">
      <dgm:prSet/>
      <dgm:spPr/>
      <dgm:t>
        <a:bodyPr/>
        <a:lstStyle/>
        <a:p>
          <a:endParaRPr lang="fi-FI" sz="1100"/>
        </a:p>
      </dgm:t>
    </dgm:pt>
    <dgm:pt modelId="{D77847A0-0E7D-4962-BBF1-B228647BFDA7}" type="sibTrans" cxnId="{57CDB53B-2CB6-4BF5-BDD5-7AAE2FC64050}">
      <dgm:prSet/>
      <dgm:spPr/>
      <dgm:t>
        <a:bodyPr/>
        <a:lstStyle/>
        <a:p>
          <a:endParaRPr lang="fi-FI" sz="1100"/>
        </a:p>
      </dgm:t>
    </dgm:pt>
    <dgm:pt modelId="{BE80BA1F-6949-4EC2-B177-7C0124D16E1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/>
            <a:t>Ratkaisukohtaisesti suunniteltava ja/tai mukautettava aihekokonaisuus.</a:t>
          </a:r>
        </a:p>
      </dgm:t>
    </dgm:pt>
    <dgm:pt modelId="{4563268B-AD77-4AE6-B944-4C9DDC4F6917}" type="parTrans" cxnId="{B6B10192-76ED-40FC-AA2E-3F2B45A19283}">
      <dgm:prSet/>
      <dgm:spPr/>
      <dgm:t>
        <a:bodyPr/>
        <a:lstStyle/>
        <a:p>
          <a:endParaRPr lang="fi-FI" sz="1100"/>
        </a:p>
      </dgm:t>
    </dgm:pt>
    <dgm:pt modelId="{17F9F966-ED78-45D6-A0F2-E5FE2E18340C}" type="sibTrans" cxnId="{B6B10192-76ED-40FC-AA2E-3F2B45A19283}">
      <dgm:prSet/>
      <dgm:spPr/>
      <dgm:t>
        <a:bodyPr/>
        <a:lstStyle/>
        <a:p>
          <a:endParaRPr lang="fi-FI" sz="1100"/>
        </a:p>
      </dgm:t>
    </dgm:pt>
    <dgm:pt modelId="{9035BCD4-76B0-4725-AA0B-9274C444C76D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Pilvipalvelu osaksi organisaation hallintamallia. </a:t>
          </a:r>
        </a:p>
      </dgm:t>
    </dgm:pt>
    <dgm:pt modelId="{03DC11D3-5AEE-48CB-A6BF-EC95C0BF861D}" type="parTrans" cxnId="{27DCCAC3-29FE-4159-B2ED-28777E1F0E97}">
      <dgm:prSet/>
      <dgm:spPr/>
      <dgm:t>
        <a:bodyPr/>
        <a:lstStyle/>
        <a:p>
          <a:endParaRPr lang="fi-FI" sz="1100"/>
        </a:p>
      </dgm:t>
    </dgm:pt>
    <dgm:pt modelId="{2EEC0560-E9EF-41E2-8231-A954740974DE}" type="sibTrans" cxnId="{27DCCAC3-29FE-4159-B2ED-28777E1F0E97}">
      <dgm:prSet/>
      <dgm:spPr/>
      <dgm:t>
        <a:bodyPr/>
        <a:lstStyle/>
        <a:p>
          <a:endParaRPr lang="fi-FI" sz="1100"/>
        </a:p>
      </dgm:t>
    </dgm:pt>
    <dgm:pt modelId="{ED9AE7C5-8F88-4A3C-A281-1FC5B50E94F9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err="1"/>
            <a:t>Exit</a:t>
          </a:r>
          <a:r>
            <a:rPr lang="fi-FI" sz="1100"/>
            <a:t> </a:t>
          </a:r>
          <a:r>
            <a:rPr lang="fi-FI" sz="1100" err="1"/>
            <a:t>plan</a:t>
          </a:r>
          <a:r>
            <a:rPr lang="fi-FI" sz="1100"/>
            <a:t> sisältäen karkean arvion pilvestä poistumisen ja/tai vaihtamisen kustannuksista.</a:t>
          </a:r>
        </a:p>
      </dgm:t>
    </dgm:pt>
    <dgm:pt modelId="{486F7755-51D7-4C5F-ACF1-7FE4107FE898}" type="parTrans" cxnId="{9C08BC31-D0C4-4219-872B-80C18E8F8B4B}">
      <dgm:prSet/>
      <dgm:spPr/>
      <dgm:t>
        <a:bodyPr/>
        <a:lstStyle/>
        <a:p>
          <a:endParaRPr lang="fi-FI" sz="1100"/>
        </a:p>
      </dgm:t>
    </dgm:pt>
    <dgm:pt modelId="{76D8F6C2-3B54-4DC8-8ECE-010E14480D22}" type="sibTrans" cxnId="{9C08BC31-D0C4-4219-872B-80C18E8F8B4B}">
      <dgm:prSet/>
      <dgm:spPr/>
      <dgm:t>
        <a:bodyPr/>
        <a:lstStyle/>
        <a:p>
          <a:endParaRPr lang="fi-FI" sz="1100"/>
        </a:p>
      </dgm:t>
    </dgm:pt>
    <dgm:pt modelId="{BF25D5AE-4658-400A-A838-20D46E6D6F2E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/>
            <a:t>Ratkaisu- / palvelukuvaus, tietoturvakuvaus, tietosuojakuvaus, sopimukset, käytännesäännöt, jne. </a:t>
          </a:r>
        </a:p>
      </dgm:t>
    </dgm:pt>
    <dgm:pt modelId="{DB41B45D-D38B-46BA-8D40-D093B6E79AA5}" type="parTrans" cxnId="{2EF59597-0B48-49BA-BD24-E8E695C6924C}">
      <dgm:prSet/>
      <dgm:spPr/>
      <dgm:t>
        <a:bodyPr/>
        <a:lstStyle/>
        <a:p>
          <a:endParaRPr lang="fi-FI"/>
        </a:p>
      </dgm:t>
    </dgm:pt>
    <dgm:pt modelId="{F662A137-C42B-446D-B09B-B9A9F5567A93}" type="sibTrans" cxnId="{2EF59597-0B48-49BA-BD24-E8E695C6924C}">
      <dgm:prSet/>
      <dgm:spPr/>
      <dgm:t>
        <a:bodyPr/>
        <a:lstStyle/>
        <a:p>
          <a:endParaRPr lang="fi-FI"/>
        </a:p>
      </dgm:t>
    </dgm:pt>
    <dgm:pt modelId="{EFCD17CF-BB8B-49D0-B2C8-9BD2AF3ACC3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Muutoksenhallinta, jatkuva toimittajan seuranta ja palvelun havainnointi osana kokonaisuutta.</a:t>
          </a:r>
        </a:p>
      </dgm:t>
    </dgm:pt>
    <dgm:pt modelId="{42112561-41B2-4ACB-9EA9-675064CCD0C1}" type="parTrans" cxnId="{09189B71-7D6D-43F8-BD5C-72F611A83604}">
      <dgm:prSet/>
      <dgm:spPr/>
      <dgm:t>
        <a:bodyPr/>
        <a:lstStyle/>
        <a:p>
          <a:endParaRPr lang="fi-FI"/>
        </a:p>
      </dgm:t>
    </dgm:pt>
    <dgm:pt modelId="{19716303-5128-44B7-82BD-94007ACD8295}" type="sibTrans" cxnId="{09189B71-7D6D-43F8-BD5C-72F611A83604}">
      <dgm:prSet/>
      <dgm:spPr/>
      <dgm:t>
        <a:bodyPr/>
        <a:lstStyle/>
        <a:p>
          <a:endParaRPr lang="fi-FI"/>
        </a:p>
      </dgm:t>
    </dgm:pt>
    <dgm:pt modelId="{7681DFB3-C1EA-454E-9B44-1BE68423675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Kuinka laajasti asiakastietoa käsitellään? Asiakastietolain mukainen riskiarvio.</a:t>
          </a:r>
        </a:p>
      </dgm:t>
    </dgm:pt>
    <dgm:pt modelId="{5D96695B-D1E1-4721-A97F-ADFE2161FDCB}" type="parTrans" cxnId="{17B61A34-5E4D-446C-A76B-D3E85BEF9C23}">
      <dgm:prSet/>
      <dgm:spPr/>
      <dgm:t>
        <a:bodyPr/>
        <a:lstStyle/>
        <a:p>
          <a:endParaRPr lang="fi-FI"/>
        </a:p>
      </dgm:t>
    </dgm:pt>
    <dgm:pt modelId="{BD70D8B7-0C83-4D5D-9A66-D0BEA30DC2AE}" type="sibTrans" cxnId="{17B61A34-5E4D-446C-A76B-D3E85BEF9C23}">
      <dgm:prSet/>
      <dgm:spPr/>
      <dgm:t>
        <a:bodyPr/>
        <a:lstStyle/>
        <a:p>
          <a:endParaRPr lang="fi-FI"/>
        </a:p>
      </dgm:t>
    </dgm:pt>
    <dgm:pt modelId="{644194A8-821D-4A44-8DA2-6CFE545FA96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Luokittelujen mukaiset dokumentaatiot ja toimenpiteet (mm. sertifiointi, riskiarviot) tehdään yleensä toimittajan / palveluntuottajan kanssa yhteistyössä. Dokumentaatio osana toimitusta.</a:t>
          </a:r>
        </a:p>
      </dgm:t>
    </dgm:pt>
    <dgm:pt modelId="{00098D79-8454-41CC-852F-BA7017D32EC9}" type="parTrans" cxnId="{486DCF9B-955A-4580-A3FE-5AD07C2EB94A}">
      <dgm:prSet/>
      <dgm:spPr/>
      <dgm:t>
        <a:bodyPr/>
        <a:lstStyle/>
        <a:p>
          <a:endParaRPr lang="fi-FI"/>
        </a:p>
      </dgm:t>
    </dgm:pt>
    <dgm:pt modelId="{3543323A-D2CB-4329-89C9-79895D43D1DB}" type="sibTrans" cxnId="{486DCF9B-955A-4580-A3FE-5AD07C2EB94A}">
      <dgm:prSet/>
      <dgm:spPr/>
      <dgm:t>
        <a:bodyPr/>
        <a:lstStyle/>
        <a:p>
          <a:endParaRPr lang="fi-FI"/>
        </a:p>
      </dgm:t>
    </dgm:pt>
    <dgm:pt modelId="{629137FE-9D04-4B17-813F-C21340C281A0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/>
            <a:t>Riskiarvioiden pohjalta määritellään tekniset ja organisatoriset (lisä)suojausten tarpeet.</a:t>
          </a:r>
        </a:p>
      </dgm:t>
    </dgm:pt>
    <dgm:pt modelId="{23D66D55-82C4-4D2D-97A5-12370CA6EB53}" type="parTrans" cxnId="{2CF00255-F2F4-41C6-A378-9112D8A9D3A3}">
      <dgm:prSet/>
      <dgm:spPr/>
      <dgm:t>
        <a:bodyPr/>
        <a:lstStyle/>
        <a:p>
          <a:endParaRPr lang="fi-FI"/>
        </a:p>
      </dgm:t>
    </dgm:pt>
    <dgm:pt modelId="{82A60CF2-3740-4F4C-AB0C-C71EDBE6BC2B}" type="sibTrans" cxnId="{2CF00255-F2F4-41C6-A378-9112D8A9D3A3}">
      <dgm:prSet/>
      <dgm:spPr/>
      <dgm:t>
        <a:bodyPr/>
        <a:lstStyle/>
        <a:p>
          <a:endParaRPr lang="fi-FI"/>
        </a:p>
      </dgm:t>
    </dgm:pt>
    <dgm:pt modelId="{B480F342-FEBB-4F74-84DF-90870BF37040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/>
            <a:t>MDR / lääkinnällinen laite? </a:t>
          </a:r>
        </a:p>
      </dgm:t>
    </dgm:pt>
    <dgm:pt modelId="{808E533F-C448-45D9-9FC2-33CCA635FE29}" type="parTrans" cxnId="{BFFA642E-6C48-4145-BBF1-C0C4C74E6BB7}">
      <dgm:prSet/>
      <dgm:spPr/>
      <dgm:t>
        <a:bodyPr/>
        <a:lstStyle/>
        <a:p>
          <a:endParaRPr lang="fi-FI"/>
        </a:p>
      </dgm:t>
    </dgm:pt>
    <dgm:pt modelId="{AA57A181-9D88-4643-BE10-63B5D2203385}" type="sibTrans" cxnId="{BFFA642E-6C48-4145-BBF1-C0C4C74E6BB7}">
      <dgm:prSet/>
      <dgm:spPr/>
      <dgm:t>
        <a:bodyPr/>
        <a:lstStyle/>
        <a:p>
          <a:endParaRPr lang="fi-FI"/>
        </a:p>
      </dgm:t>
    </dgm:pt>
    <dgm:pt modelId="{3878F534-C382-452A-8A47-2C072210B8E6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GDPR: Käsittelyperuste, DBA ja riskiarvio kuten DPIA. Siirtoperuste kuten SCC sekä TIA jos tietoa luovutetaan EU/ETA-alueen ulkopuolelle. </a:t>
          </a:r>
        </a:p>
      </dgm:t>
    </dgm:pt>
    <dgm:pt modelId="{70E06B6E-C767-4E77-92E1-34DBE0A28EB6}" type="parTrans" cxnId="{501D29B1-76E9-42ED-B835-E4843093B4BA}">
      <dgm:prSet/>
      <dgm:spPr/>
      <dgm:t>
        <a:bodyPr/>
        <a:lstStyle/>
        <a:p>
          <a:endParaRPr lang="fi-FI"/>
        </a:p>
      </dgm:t>
    </dgm:pt>
    <dgm:pt modelId="{01B7078C-32E8-4487-B620-8AB13C4B3CC4}" type="sibTrans" cxnId="{501D29B1-76E9-42ED-B835-E4843093B4BA}">
      <dgm:prSet/>
      <dgm:spPr/>
      <dgm:t>
        <a:bodyPr/>
        <a:lstStyle/>
        <a:p>
          <a:endParaRPr lang="fi-FI"/>
        </a:p>
      </dgm:t>
    </dgm:pt>
    <dgm:pt modelId="{D2B127C3-3F5A-43A8-878B-49FD78EF0EF8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Arviointi vaatii uudenlaista ja laajaa osaamista sekä yhteistyötä.</a:t>
          </a:r>
        </a:p>
      </dgm:t>
    </dgm:pt>
    <dgm:pt modelId="{EEA9BF5B-65AF-4943-ABD8-BBC97D0D4765}" type="parTrans" cxnId="{64A79D66-4BDE-484C-BB64-FA9E8B9E943D}">
      <dgm:prSet/>
      <dgm:spPr/>
      <dgm:t>
        <a:bodyPr/>
        <a:lstStyle/>
        <a:p>
          <a:endParaRPr lang="fi-FI"/>
        </a:p>
      </dgm:t>
    </dgm:pt>
    <dgm:pt modelId="{A59C8834-3E6E-4BA1-90F3-9AE7536271D1}" type="sibTrans" cxnId="{64A79D66-4BDE-484C-BB64-FA9E8B9E943D}">
      <dgm:prSet/>
      <dgm:spPr/>
      <dgm:t>
        <a:bodyPr/>
        <a:lstStyle/>
        <a:p>
          <a:endParaRPr lang="fi-FI"/>
        </a:p>
      </dgm:t>
    </dgm:pt>
    <dgm:pt modelId="{F924F5D7-9D75-4755-8CC4-068E868172B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i-FI" sz="1100" dirty="0"/>
            <a:t>Kokonaisuuden skenaariopohjainen riskiarviointi ”sipulimallilla”.</a:t>
          </a:r>
        </a:p>
      </dgm:t>
    </dgm:pt>
    <dgm:pt modelId="{96BAD481-D792-4D28-BFBA-00AAD2C861E6}" type="parTrans" cxnId="{1ACDA404-04A2-446D-955A-26561E493A1D}">
      <dgm:prSet/>
      <dgm:spPr/>
      <dgm:t>
        <a:bodyPr/>
        <a:lstStyle/>
        <a:p>
          <a:endParaRPr lang="fi-FI"/>
        </a:p>
      </dgm:t>
    </dgm:pt>
    <dgm:pt modelId="{C6FFDE83-C437-4E8C-8F7F-B7BC4C7F2443}" type="sibTrans" cxnId="{1ACDA404-04A2-446D-955A-26561E493A1D}">
      <dgm:prSet/>
      <dgm:spPr/>
      <dgm:t>
        <a:bodyPr/>
        <a:lstStyle/>
        <a:p>
          <a:endParaRPr lang="fi-FI"/>
        </a:p>
      </dgm:t>
    </dgm:pt>
    <dgm:pt modelId="{0F0C37EE-2C2F-4701-84CE-27876E094072}" type="pres">
      <dgm:prSet presAssocID="{8792270A-7C4D-4A20-A6DA-D4E7AF607846}" presName="linear" presStyleCnt="0">
        <dgm:presLayoutVars>
          <dgm:dir/>
          <dgm:animLvl val="lvl"/>
          <dgm:resizeHandles val="exact"/>
        </dgm:presLayoutVars>
      </dgm:prSet>
      <dgm:spPr/>
    </dgm:pt>
    <dgm:pt modelId="{7F75F1CA-7250-4EDC-AB65-ECBB68BABF7B}" type="pres">
      <dgm:prSet presAssocID="{4D820D1F-215D-4AB0-9DB1-8FB5FA2E3C84}" presName="parentLin" presStyleCnt="0"/>
      <dgm:spPr/>
    </dgm:pt>
    <dgm:pt modelId="{88352039-52B8-4C03-BCF4-31B84C4F6332}" type="pres">
      <dgm:prSet presAssocID="{4D820D1F-215D-4AB0-9DB1-8FB5FA2E3C84}" presName="parentLeftMargin" presStyleLbl="node1" presStyleIdx="0" presStyleCnt="5"/>
      <dgm:spPr/>
    </dgm:pt>
    <dgm:pt modelId="{B3A29FEC-493A-4001-88D4-C9D6D5774C5E}" type="pres">
      <dgm:prSet presAssocID="{4D820D1F-215D-4AB0-9DB1-8FB5FA2E3C8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F38017C-2CFE-4500-8141-992F1FD1BD68}" type="pres">
      <dgm:prSet presAssocID="{4D820D1F-215D-4AB0-9DB1-8FB5FA2E3C84}" presName="negativeSpace" presStyleCnt="0"/>
      <dgm:spPr/>
    </dgm:pt>
    <dgm:pt modelId="{FB6B0E72-0F07-43AE-9C57-C75B8B1EE420}" type="pres">
      <dgm:prSet presAssocID="{4D820D1F-215D-4AB0-9DB1-8FB5FA2E3C84}" presName="childText" presStyleLbl="conFgAcc1" presStyleIdx="0" presStyleCnt="5" custLinFactNeighborX="-54">
        <dgm:presLayoutVars>
          <dgm:bulletEnabled val="1"/>
        </dgm:presLayoutVars>
      </dgm:prSet>
      <dgm:spPr/>
    </dgm:pt>
    <dgm:pt modelId="{6CC13CDA-F699-4710-BAC2-8B9B2861281A}" type="pres">
      <dgm:prSet presAssocID="{46F0C654-4305-4D86-8351-6DCE38300DBE}" presName="spaceBetweenRectangles" presStyleCnt="0"/>
      <dgm:spPr/>
    </dgm:pt>
    <dgm:pt modelId="{3973091E-EF0D-4B83-81AE-E532A34BA10E}" type="pres">
      <dgm:prSet presAssocID="{9BF54036-A2A8-4C2F-8351-83BF9E40D464}" presName="parentLin" presStyleCnt="0"/>
      <dgm:spPr/>
    </dgm:pt>
    <dgm:pt modelId="{594F6C8E-CC5F-40F5-80D9-C903E2D17BEB}" type="pres">
      <dgm:prSet presAssocID="{9BF54036-A2A8-4C2F-8351-83BF9E40D464}" presName="parentLeftMargin" presStyleLbl="node1" presStyleIdx="0" presStyleCnt="5"/>
      <dgm:spPr/>
    </dgm:pt>
    <dgm:pt modelId="{1A4BF084-D851-49EA-B0B0-66F56F4A709C}" type="pres">
      <dgm:prSet presAssocID="{9BF54036-A2A8-4C2F-8351-83BF9E40D46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BFE9B9-219E-48ED-B0B3-3EC94EE5DE88}" type="pres">
      <dgm:prSet presAssocID="{9BF54036-A2A8-4C2F-8351-83BF9E40D464}" presName="negativeSpace" presStyleCnt="0"/>
      <dgm:spPr/>
    </dgm:pt>
    <dgm:pt modelId="{1A77F6C0-4046-4A62-B44F-57D77B0A8D2A}" type="pres">
      <dgm:prSet presAssocID="{9BF54036-A2A8-4C2F-8351-83BF9E40D464}" presName="childText" presStyleLbl="conFgAcc1" presStyleIdx="1" presStyleCnt="5">
        <dgm:presLayoutVars>
          <dgm:bulletEnabled val="1"/>
        </dgm:presLayoutVars>
      </dgm:prSet>
      <dgm:spPr/>
    </dgm:pt>
    <dgm:pt modelId="{6679E1EC-CAA7-49EB-AE79-5ACE0630D794}" type="pres">
      <dgm:prSet presAssocID="{75C7CA82-4491-4D76-A71E-90F4EB7C994D}" presName="spaceBetweenRectangles" presStyleCnt="0"/>
      <dgm:spPr/>
    </dgm:pt>
    <dgm:pt modelId="{5F45B2AE-7EF7-40A4-A4F1-B77ADDEFDFC6}" type="pres">
      <dgm:prSet presAssocID="{09F00119-718C-4A41-95FA-16A959558F01}" presName="parentLin" presStyleCnt="0"/>
      <dgm:spPr/>
    </dgm:pt>
    <dgm:pt modelId="{D621F7E3-ECEC-431A-AB2C-D9D0F10AD568}" type="pres">
      <dgm:prSet presAssocID="{09F00119-718C-4A41-95FA-16A959558F01}" presName="parentLeftMargin" presStyleLbl="node1" presStyleIdx="1" presStyleCnt="5"/>
      <dgm:spPr/>
    </dgm:pt>
    <dgm:pt modelId="{19643ADF-8279-4E7B-83A9-CC965DFAF96C}" type="pres">
      <dgm:prSet presAssocID="{09F00119-718C-4A41-95FA-16A959558F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5D1090A-9648-4CE6-BD19-98F619D60247}" type="pres">
      <dgm:prSet presAssocID="{09F00119-718C-4A41-95FA-16A959558F01}" presName="negativeSpace" presStyleCnt="0"/>
      <dgm:spPr/>
    </dgm:pt>
    <dgm:pt modelId="{D7B80017-2FD3-4D93-A0B7-F4252E129460}" type="pres">
      <dgm:prSet presAssocID="{09F00119-718C-4A41-95FA-16A959558F01}" presName="childText" presStyleLbl="conFgAcc1" presStyleIdx="2" presStyleCnt="5">
        <dgm:presLayoutVars>
          <dgm:bulletEnabled val="1"/>
        </dgm:presLayoutVars>
      </dgm:prSet>
      <dgm:spPr/>
    </dgm:pt>
    <dgm:pt modelId="{B1300A96-5A58-47A0-8F60-EB575F5DBEB1}" type="pres">
      <dgm:prSet presAssocID="{1AE69065-BF28-404E-A182-C046BFC21634}" presName="spaceBetweenRectangles" presStyleCnt="0"/>
      <dgm:spPr/>
    </dgm:pt>
    <dgm:pt modelId="{06F0E8AA-0B3B-48CB-962A-C4F96AE79116}" type="pres">
      <dgm:prSet presAssocID="{F7C9D7D7-24FD-4C2C-9555-577B799930AD}" presName="parentLin" presStyleCnt="0"/>
      <dgm:spPr/>
    </dgm:pt>
    <dgm:pt modelId="{15831DE2-67C8-4E72-8829-9880F6006735}" type="pres">
      <dgm:prSet presAssocID="{F7C9D7D7-24FD-4C2C-9555-577B799930AD}" presName="parentLeftMargin" presStyleLbl="node1" presStyleIdx="2" presStyleCnt="5"/>
      <dgm:spPr/>
    </dgm:pt>
    <dgm:pt modelId="{0EBB8544-979E-48F3-A90D-BA6A13CBA73F}" type="pres">
      <dgm:prSet presAssocID="{F7C9D7D7-24FD-4C2C-9555-577B799930A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8F32110-CBBD-4D57-9B20-56BD62C9801F}" type="pres">
      <dgm:prSet presAssocID="{F7C9D7D7-24FD-4C2C-9555-577B799930AD}" presName="negativeSpace" presStyleCnt="0"/>
      <dgm:spPr/>
    </dgm:pt>
    <dgm:pt modelId="{F752990B-562D-444D-8E18-02D44D08DE18}" type="pres">
      <dgm:prSet presAssocID="{F7C9D7D7-24FD-4C2C-9555-577B799930AD}" presName="childText" presStyleLbl="conFgAcc1" presStyleIdx="3" presStyleCnt="5">
        <dgm:presLayoutVars>
          <dgm:bulletEnabled val="1"/>
        </dgm:presLayoutVars>
      </dgm:prSet>
      <dgm:spPr/>
    </dgm:pt>
    <dgm:pt modelId="{2063125D-E4C9-4BEA-9AF0-C225A48C3B2B}" type="pres">
      <dgm:prSet presAssocID="{EB047604-5A34-43A1-ADF9-7EFA3D1E9B67}" presName="spaceBetweenRectangles" presStyleCnt="0"/>
      <dgm:spPr/>
    </dgm:pt>
    <dgm:pt modelId="{B46DC1C3-337A-43C6-B044-B85E8F7E507C}" type="pres">
      <dgm:prSet presAssocID="{35A1F953-0E4B-4CF7-A040-BB5BDAFDB38E}" presName="parentLin" presStyleCnt="0"/>
      <dgm:spPr/>
    </dgm:pt>
    <dgm:pt modelId="{3C014C39-9DC3-41C5-9487-36A13A3BC8AA}" type="pres">
      <dgm:prSet presAssocID="{35A1F953-0E4B-4CF7-A040-BB5BDAFDB38E}" presName="parentLeftMargin" presStyleLbl="node1" presStyleIdx="3" presStyleCnt="5"/>
      <dgm:spPr/>
    </dgm:pt>
    <dgm:pt modelId="{4F94FEDC-5FC0-47B5-AA8A-B5EAB6C0DEB8}" type="pres">
      <dgm:prSet presAssocID="{35A1F953-0E4B-4CF7-A040-BB5BDAFDB38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FDEF28C-CAC4-48EB-A29C-4822B0036A81}" type="pres">
      <dgm:prSet presAssocID="{35A1F953-0E4B-4CF7-A040-BB5BDAFDB38E}" presName="negativeSpace" presStyleCnt="0"/>
      <dgm:spPr/>
    </dgm:pt>
    <dgm:pt modelId="{BED990A6-1ADF-4C0A-899E-985DB785699C}" type="pres">
      <dgm:prSet presAssocID="{35A1F953-0E4B-4CF7-A040-BB5BDAFDB38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75F2C01-D994-4AA4-89DE-F3DCCC1C739B}" type="presOf" srcId="{4D820D1F-215D-4AB0-9DB1-8FB5FA2E3C84}" destId="{B3A29FEC-493A-4001-88D4-C9D6D5774C5E}" srcOrd="1" destOrd="0" presId="urn:microsoft.com/office/officeart/2005/8/layout/list1"/>
    <dgm:cxn modelId="{1ACDA404-04A2-446D-955A-26561E493A1D}" srcId="{35A1F953-0E4B-4CF7-A040-BB5BDAFDB38E}" destId="{F924F5D7-9D75-4755-8CC4-068E868172BB}" srcOrd="3" destOrd="0" parTransId="{96BAD481-D792-4D28-BFBA-00AAD2C861E6}" sibTransId="{C6FFDE83-C437-4E8C-8F7F-B7BC4C7F2443}"/>
    <dgm:cxn modelId="{996B1D0A-ED7E-438C-B4BE-68C6AFEAE7D7}" srcId="{8792270A-7C4D-4A20-A6DA-D4E7AF607846}" destId="{09F00119-718C-4A41-95FA-16A959558F01}" srcOrd="2" destOrd="0" parTransId="{956E94F5-50F3-4749-9004-158ABAFC61E5}" sibTransId="{1AE69065-BF28-404E-A182-C046BFC21634}"/>
    <dgm:cxn modelId="{C919570A-E427-4B86-A64C-36F1130D5E82}" type="presOf" srcId="{FE80806A-F2D9-40B7-85E9-223DF57017E9}" destId="{FB6B0E72-0F07-43AE-9C57-C75B8B1EE420}" srcOrd="0" destOrd="0" presId="urn:microsoft.com/office/officeart/2005/8/layout/list1"/>
    <dgm:cxn modelId="{F0CBB91A-B2C5-43D0-9211-DE84EE127FAB}" srcId="{9BF54036-A2A8-4C2F-8351-83BF9E40D464}" destId="{21AD49C0-F6B5-4D3F-BD71-6237A6B07213}" srcOrd="0" destOrd="0" parTransId="{12F815F2-AA37-4A9F-AB3D-F01BBF0D650E}" sibTransId="{0864B5B1-B72D-4EBC-8178-BBD95AEF1D26}"/>
    <dgm:cxn modelId="{C938961E-17AC-43D1-AD94-3E83E42D8898}" type="presOf" srcId="{8792270A-7C4D-4A20-A6DA-D4E7AF607846}" destId="{0F0C37EE-2C2F-4701-84CE-27876E094072}" srcOrd="0" destOrd="0" presId="urn:microsoft.com/office/officeart/2005/8/layout/list1"/>
    <dgm:cxn modelId="{4747E51E-49A0-41C8-BB4D-5905E45EA3C8}" type="presOf" srcId="{7681DFB3-C1EA-454E-9B44-1BE68423675C}" destId="{FB6B0E72-0F07-43AE-9C57-C75B8B1EE420}" srcOrd="0" destOrd="1" presId="urn:microsoft.com/office/officeart/2005/8/layout/list1"/>
    <dgm:cxn modelId="{2909ED23-9B85-4F70-AB92-B717CEC177A7}" type="presOf" srcId="{644194A8-821D-4A44-8DA2-6CFE545FA965}" destId="{F752990B-562D-444D-8E18-02D44D08DE18}" srcOrd="0" destOrd="2" presId="urn:microsoft.com/office/officeart/2005/8/layout/list1"/>
    <dgm:cxn modelId="{A3DB4B2A-5DE9-4E72-9C96-25799AC9F7D4}" type="presOf" srcId="{35A1F953-0E4B-4CF7-A040-BB5BDAFDB38E}" destId="{3C014C39-9DC3-41C5-9487-36A13A3BC8AA}" srcOrd="0" destOrd="0" presId="urn:microsoft.com/office/officeart/2005/8/layout/list1"/>
    <dgm:cxn modelId="{BFFA642E-6C48-4145-BBF1-C0C4C74E6BB7}" srcId="{09F00119-718C-4A41-95FA-16A959558F01}" destId="{B480F342-FEBB-4F74-84DF-90870BF37040}" srcOrd="2" destOrd="0" parTransId="{808E533F-C448-45D9-9FC2-33CCA635FE29}" sibTransId="{AA57A181-9D88-4643-BE10-63B5D2203385}"/>
    <dgm:cxn modelId="{1D77102F-A59C-4BAA-9C39-B553BFE09A06}" srcId="{09F00119-718C-4A41-95FA-16A959558F01}" destId="{FB55A615-732E-4DD9-858A-8213B989A48B}" srcOrd="0" destOrd="0" parTransId="{EA6D8456-6CF6-4BAE-8D29-056ED74B891A}" sibTransId="{6FA531C7-C56C-46A7-B52D-16010E1681C7}"/>
    <dgm:cxn modelId="{369B472F-0C0A-4B58-993C-3A59A86EA12F}" srcId="{8792270A-7C4D-4A20-A6DA-D4E7AF607846}" destId="{F7C9D7D7-24FD-4C2C-9555-577B799930AD}" srcOrd="3" destOrd="0" parTransId="{CB57228B-0962-4D28-A457-3710AF24C7C0}" sibTransId="{EB047604-5A34-43A1-ADF9-7EFA3D1E9B67}"/>
    <dgm:cxn modelId="{9C08BC31-D0C4-4219-872B-80C18E8F8B4B}" srcId="{35A1F953-0E4B-4CF7-A040-BB5BDAFDB38E}" destId="{ED9AE7C5-8F88-4A3C-A281-1FC5B50E94F9}" srcOrd="5" destOrd="0" parTransId="{486F7755-51D7-4C5F-ACF1-7FE4107FE898}" sibTransId="{76D8F6C2-3B54-4DC8-8ECE-010E14480D22}"/>
    <dgm:cxn modelId="{17B61A34-5E4D-446C-A76B-D3E85BEF9C23}" srcId="{4D820D1F-215D-4AB0-9DB1-8FB5FA2E3C84}" destId="{7681DFB3-C1EA-454E-9B44-1BE68423675C}" srcOrd="1" destOrd="0" parTransId="{5D96695B-D1E1-4721-A97F-ADFE2161FDCB}" sibTransId="{BD70D8B7-0C83-4D5D-9A66-D0BEA30DC2AE}"/>
    <dgm:cxn modelId="{600C5F38-1BAC-460A-B1C1-14CB96112170}" type="presOf" srcId="{EFCD17CF-BB8B-49D0-B2C8-9BD2AF3ACC33}" destId="{BED990A6-1ADF-4C0A-899E-985DB785699C}" srcOrd="0" destOrd="4" presId="urn:microsoft.com/office/officeart/2005/8/layout/list1"/>
    <dgm:cxn modelId="{57CDB53B-2CB6-4BF5-BDD5-7AAE2FC64050}" srcId="{8792270A-7C4D-4A20-A6DA-D4E7AF607846}" destId="{35A1F953-0E4B-4CF7-A040-BB5BDAFDB38E}" srcOrd="4" destOrd="0" parTransId="{D9FAF51B-3824-4200-9FFA-66617FE16C1B}" sibTransId="{D77847A0-0E7D-4962-BBF1-B228647BFDA7}"/>
    <dgm:cxn modelId="{8C781E3D-361F-4303-A5C1-1B620C807A13}" srcId="{9BF54036-A2A8-4C2F-8351-83BF9E40D464}" destId="{E3936319-E07B-4858-B34C-37B9AEBF45D4}" srcOrd="2" destOrd="0" parTransId="{30F0CC24-1DEA-40D5-9372-35CB27DF22FE}" sibTransId="{39FB8991-3BEF-47A5-85E5-B09A44A32BCB}"/>
    <dgm:cxn modelId="{0F894B3D-9484-4D72-B99D-B1AD93571B0F}" type="presOf" srcId="{9BF54036-A2A8-4C2F-8351-83BF9E40D464}" destId="{594F6C8E-CC5F-40F5-80D9-C903E2D17BEB}" srcOrd="0" destOrd="0" presId="urn:microsoft.com/office/officeart/2005/8/layout/list1"/>
    <dgm:cxn modelId="{17F9F03D-F4A2-4D7A-AA58-5E7E69EA3287}" type="presOf" srcId="{9035BCD4-76B0-4725-AA0B-9274C444C76D}" destId="{BED990A6-1ADF-4C0A-899E-985DB785699C}" srcOrd="0" destOrd="2" presId="urn:microsoft.com/office/officeart/2005/8/layout/list1"/>
    <dgm:cxn modelId="{CCA9A940-12C2-4306-84B1-F2F43D01CD09}" srcId="{8792270A-7C4D-4A20-A6DA-D4E7AF607846}" destId="{9BF54036-A2A8-4C2F-8351-83BF9E40D464}" srcOrd="1" destOrd="0" parTransId="{D4CC589B-46E4-4234-8498-7E982E1A6DED}" sibTransId="{75C7CA82-4491-4D76-A71E-90F4EB7C994D}"/>
    <dgm:cxn modelId="{16E2BD64-7F81-41F3-BB26-3B53E82AC9AD}" type="presOf" srcId="{3878F534-C382-452A-8A47-2C072210B8E6}" destId="{1A77F6C0-4046-4A62-B44F-57D77B0A8D2A}" srcOrd="0" destOrd="1" presId="urn:microsoft.com/office/officeart/2005/8/layout/list1"/>
    <dgm:cxn modelId="{32E1A345-360C-4774-8785-4F0BFB88E036}" type="presOf" srcId="{D2B127C3-3F5A-43A8-878B-49FD78EF0EF8}" destId="{F752990B-562D-444D-8E18-02D44D08DE18}" srcOrd="0" destOrd="3" presId="urn:microsoft.com/office/officeart/2005/8/layout/list1"/>
    <dgm:cxn modelId="{64A79D66-4BDE-484C-BB64-FA9E8B9E943D}" srcId="{F7C9D7D7-24FD-4C2C-9555-577B799930AD}" destId="{D2B127C3-3F5A-43A8-878B-49FD78EF0EF8}" srcOrd="3" destOrd="0" parTransId="{EEA9BF5B-65AF-4943-ABD8-BBC97D0D4765}" sibTransId="{A59C8834-3E6E-4BA1-90F3-9AE7536271D1}"/>
    <dgm:cxn modelId="{7EE2A269-4DAD-4270-9179-6D907E88D2CD}" type="presOf" srcId="{C6E2133F-2C19-4E73-8569-6B6B5A92F613}" destId="{D7B80017-2FD3-4D93-A0B7-F4252E129460}" srcOrd="0" destOrd="1" presId="urn:microsoft.com/office/officeart/2005/8/layout/list1"/>
    <dgm:cxn modelId="{2D05506E-50B2-4748-8B62-F77C81C58758}" type="presOf" srcId="{09F00119-718C-4A41-95FA-16A959558F01}" destId="{19643ADF-8279-4E7B-83A9-CC965DFAF96C}" srcOrd="1" destOrd="0" presId="urn:microsoft.com/office/officeart/2005/8/layout/list1"/>
    <dgm:cxn modelId="{EECC7C51-6398-4BB9-BE87-855A43951CFE}" type="presOf" srcId="{9BF54036-A2A8-4C2F-8351-83BF9E40D464}" destId="{1A4BF084-D851-49EA-B0B0-66F56F4A709C}" srcOrd="1" destOrd="0" presId="urn:microsoft.com/office/officeart/2005/8/layout/list1"/>
    <dgm:cxn modelId="{09189B71-7D6D-43F8-BD5C-72F611A83604}" srcId="{35A1F953-0E4B-4CF7-A040-BB5BDAFDB38E}" destId="{EFCD17CF-BB8B-49D0-B2C8-9BD2AF3ACC33}" srcOrd="4" destOrd="0" parTransId="{42112561-41B2-4ACB-9EA9-675064CCD0C1}" sibTransId="{19716303-5128-44B7-82BD-94007ACD8295}"/>
    <dgm:cxn modelId="{AFB37574-A1E7-49B6-8128-FE7CF9D0472C}" type="presOf" srcId="{F7C9D7D7-24FD-4C2C-9555-577B799930AD}" destId="{0EBB8544-979E-48F3-A90D-BA6A13CBA73F}" srcOrd="1" destOrd="0" presId="urn:microsoft.com/office/officeart/2005/8/layout/list1"/>
    <dgm:cxn modelId="{2CF00255-F2F4-41C6-A378-9112D8A9D3A3}" srcId="{35A1F953-0E4B-4CF7-A040-BB5BDAFDB38E}" destId="{629137FE-9D04-4B17-813F-C21340C281A0}" srcOrd="0" destOrd="0" parTransId="{23D66D55-82C4-4D2D-97A5-12370CA6EB53}" sibTransId="{82A60CF2-3740-4F4C-AB0C-C71EDBE6BC2B}"/>
    <dgm:cxn modelId="{A77F0A75-094F-4A9A-BA7B-7C47B608F8FE}" type="presOf" srcId="{35A1F953-0E4B-4CF7-A040-BB5BDAFDB38E}" destId="{4F94FEDC-5FC0-47B5-AA8A-B5EAB6C0DEB8}" srcOrd="1" destOrd="0" presId="urn:microsoft.com/office/officeart/2005/8/layout/list1"/>
    <dgm:cxn modelId="{C4BBA97D-CA7D-4F94-86BB-C51E6595C1C2}" type="presOf" srcId="{BF25D5AE-4658-400A-A838-20D46E6D6F2E}" destId="{F752990B-562D-444D-8E18-02D44D08DE18}" srcOrd="0" destOrd="0" presId="urn:microsoft.com/office/officeart/2005/8/layout/list1"/>
    <dgm:cxn modelId="{B6B10192-76ED-40FC-AA2E-3F2B45A19283}" srcId="{35A1F953-0E4B-4CF7-A040-BB5BDAFDB38E}" destId="{BE80BA1F-6949-4EC2-B177-7C0124D16E11}" srcOrd="1" destOrd="0" parTransId="{4563268B-AD77-4AE6-B944-4C9DDC4F6917}" sibTransId="{17F9F966-ED78-45D6-A0F2-E5FE2E18340C}"/>
    <dgm:cxn modelId="{2F093995-C1FF-47F0-854C-C4DE8C7ABBA6}" type="presOf" srcId="{E3936319-E07B-4858-B34C-37B9AEBF45D4}" destId="{1A77F6C0-4046-4A62-B44F-57D77B0A8D2A}" srcOrd="0" destOrd="2" presId="urn:microsoft.com/office/officeart/2005/8/layout/list1"/>
    <dgm:cxn modelId="{2EF59597-0B48-49BA-BD24-E8E695C6924C}" srcId="{F7C9D7D7-24FD-4C2C-9555-577B799930AD}" destId="{BF25D5AE-4658-400A-A838-20D46E6D6F2E}" srcOrd="0" destOrd="0" parTransId="{DB41B45D-D38B-46BA-8D40-D093B6E79AA5}" sibTransId="{F662A137-C42B-446D-B09B-B9A9F5567A93}"/>
    <dgm:cxn modelId="{0673C697-08EE-40C2-9C94-66127018D581}" type="presOf" srcId="{A2A60FD9-450D-488D-9603-BE4EEABE26C2}" destId="{F752990B-562D-444D-8E18-02D44D08DE18}" srcOrd="0" destOrd="1" presId="urn:microsoft.com/office/officeart/2005/8/layout/list1"/>
    <dgm:cxn modelId="{486DCF9B-955A-4580-A3FE-5AD07C2EB94A}" srcId="{F7C9D7D7-24FD-4C2C-9555-577B799930AD}" destId="{644194A8-821D-4A44-8DA2-6CFE545FA965}" srcOrd="2" destOrd="0" parTransId="{00098D79-8454-41CC-852F-BA7017D32EC9}" sibTransId="{3543323A-D2CB-4329-89C9-79895D43D1DB}"/>
    <dgm:cxn modelId="{FC6E4AAC-BD05-43C7-9820-128A0572FDDF}" srcId="{F7C9D7D7-24FD-4C2C-9555-577B799930AD}" destId="{A2A60FD9-450D-488D-9603-BE4EEABE26C2}" srcOrd="1" destOrd="0" parTransId="{C9A49BCC-3531-46A2-B0CB-E719AEE596F6}" sibTransId="{217186D4-566C-4FAB-9211-0D95507D5BD7}"/>
    <dgm:cxn modelId="{D5407CAF-D42C-451B-BA3D-15B703DC6ECD}" srcId="{4D820D1F-215D-4AB0-9DB1-8FB5FA2E3C84}" destId="{FE80806A-F2D9-40B7-85E9-223DF57017E9}" srcOrd="0" destOrd="0" parTransId="{9C7506FC-B184-497B-8110-16A0C77ABD16}" sibTransId="{3D6302A8-08AF-4F49-A584-F68345A4FDCE}"/>
    <dgm:cxn modelId="{3B1E4AB0-D6E3-4000-B4A9-D3FBA997F3DD}" type="presOf" srcId="{F7C9D7D7-24FD-4C2C-9555-577B799930AD}" destId="{15831DE2-67C8-4E72-8829-9880F6006735}" srcOrd="0" destOrd="0" presId="urn:microsoft.com/office/officeart/2005/8/layout/list1"/>
    <dgm:cxn modelId="{501D29B1-76E9-42ED-B835-E4843093B4BA}" srcId="{9BF54036-A2A8-4C2F-8351-83BF9E40D464}" destId="{3878F534-C382-452A-8A47-2C072210B8E6}" srcOrd="1" destOrd="0" parTransId="{70E06B6E-C767-4E77-92E1-34DBE0A28EB6}" sibTransId="{01B7078C-32E8-4487-B620-8AB13C4B3CC4}"/>
    <dgm:cxn modelId="{481B29B5-5FD9-43DD-A996-8ECAD91DB1B0}" type="presOf" srcId="{4D820D1F-215D-4AB0-9DB1-8FB5FA2E3C84}" destId="{88352039-52B8-4C03-BCF4-31B84C4F6332}" srcOrd="0" destOrd="0" presId="urn:microsoft.com/office/officeart/2005/8/layout/list1"/>
    <dgm:cxn modelId="{C07A03BA-C2D9-4018-9826-9E75DEEEA4E4}" type="presOf" srcId="{ED9AE7C5-8F88-4A3C-A281-1FC5B50E94F9}" destId="{BED990A6-1ADF-4C0A-899E-985DB785699C}" srcOrd="0" destOrd="5" presId="urn:microsoft.com/office/officeart/2005/8/layout/list1"/>
    <dgm:cxn modelId="{205B53BB-7501-402B-9A90-93AE1394304E}" srcId="{09F00119-718C-4A41-95FA-16A959558F01}" destId="{C6E2133F-2C19-4E73-8569-6B6B5A92F613}" srcOrd="1" destOrd="0" parTransId="{1CAE5E55-C555-4AF6-A07C-C33509FF8C72}" sibTransId="{1389D4A2-94FA-441D-8371-EFDB4B00084E}"/>
    <dgm:cxn modelId="{464B1BC2-6C24-42D4-8A1F-E40D7C95ED47}" type="presOf" srcId="{09F00119-718C-4A41-95FA-16A959558F01}" destId="{D621F7E3-ECEC-431A-AB2C-D9D0F10AD568}" srcOrd="0" destOrd="0" presId="urn:microsoft.com/office/officeart/2005/8/layout/list1"/>
    <dgm:cxn modelId="{27DCCAC3-29FE-4159-B2ED-28777E1F0E97}" srcId="{35A1F953-0E4B-4CF7-A040-BB5BDAFDB38E}" destId="{9035BCD4-76B0-4725-AA0B-9274C444C76D}" srcOrd="2" destOrd="0" parTransId="{03DC11D3-5AEE-48CB-A6BF-EC95C0BF861D}" sibTransId="{2EEC0560-E9EF-41E2-8231-A954740974DE}"/>
    <dgm:cxn modelId="{707B65C4-FE8A-4ADA-8A07-3EAD48352FAB}" type="presOf" srcId="{21AD49C0-F6B5-4D3F-BD71-6237A6B07213}" destId="{1A77F6C0-4046-4A62-B44F-57D77B0A8D2A}" srcOrd="0" destOrd="0" presId="urn:microsoft.com/office/officeart/2005/8/layout/list1"/>
    <dgm:cxn modelId="{AF8A9CC8-6DDF-4E30-ABDA-BF614DCB3988}" type="presOf" srcId="{BE80BA1F-6949-4EC2-B177-7C0124D16E11}" destId="{BED990A6-1ADF-4C0A-899E-985DB785699C}" srcOrd="0" destOrd="1" presId="urn:microsoft.com/office/officeart/2005/8/layout/list1"/>
    <dgm:cxn modelId="{2DC020D2-E850-4756-BBC9-4127488F3F89}" type="presOf" srcId="{F924F5D7-9D75-4755-8CC4-068E868172BB}" destId="{BED990A6-1ADF-4C0A-899E-985DB785699C}" srcOrd="0" destOrd="3" presId="urn:microsoft.com/office/officeart/2005/8/layout/list1"/>
    <dgm:cxn modelId="{1DF109EE-5B28-4372-A57A-7240FE1DF1E2}" type="presOf" srcId="{B480F342-FEBB-4F74-84DF-90870BF37040}" destId="{D7B80017-2FD3-4D93-A0B7-F4252E129460}" srcOrd="0" destOrd="2" presId="urn:microsoft.com/office/officeart/2005/8/layout/list1"/>
    <dgm:cxn modelId="{A154ECF1-BDAB-48FD-BC5D-BBA21CB8692F}" type="presOf" srcId="{FB55A615-732E-4DD9-858A-8213B989A48B}" destId="{D7B80017-2FD3-4D93-A0B7-F4252E129460}" srcOrd="0" destOrd="0" presId="urn:microsoft.com/office/officeart/2005/8/layout/list1"/>
    <dgm:cxn modelId="{D9A9CCF4-E1BC-475C-8F25-8A2BF219820F}" type="presOf" srcId="{629137FE-9D04-4B17-813F-C21340C281A0}" destId="{BED990A6-1ADF-4C0A-899E-985DB785699C}" srcOrd="0" destOrd="0" presId="urn:microsoft.com/office/officeart/2005/8/layout/list1"/>
    <dgm:cxn modelId="{BC84FFFD-3B78-404B-871E-F8BF0AEB47EA}" srcId="{8792270A-7C4D-4A20-A6DA-D4E7AF607846}" destId="{4D820D1F-215D-4AB0-9DB1-8FB5FA2E3C84}" srcOrd="0" destOrd="0" parTransId="{7759FAA1-E626-4D68-9961-4590247C6ED0}" sibTransId="{46F0C654-4305-4D86-8351-6DCE38300DBE}"/>
    <dgm:cxn modelId="{EF3006A3-04D7-4A44-92D7-797E8B90BA06}" type="presParOf" srcId="{0F0C37EE-2C2F-4701-84CE-27876E094072}" destId="{7F75F1CA-7250-4EDC-AB65-ECBB68BABF7B}" srcOrd="0" destOrd="0" presId="urn:microsoft.com/office/officeart/2005/8/layout/list1"/>
    <dgm:cxn modelId="{7AC0720A-FE95-42A2-9E68-4323FFE1BB6A}" type="presParOf" srcId="{7F75F1CA-7250-4EDC-AB65-ECBB68BABF7B}" destId="{88352039-52B8-4C03-BCF4-31B84C4F6332}" srcOrd="0" destOrd="0" presId="urn:microsoft.com/office/officeart/2005/8/layout/list1"/>
    <dgm:cxn modelId="{D06D9A2C-6DC3-4FC9-824A-F27E9E67D32B}" type="presParOf" srcId="{7F75F1CA-7250-4EDC-AB65-ECBB68BABF7B}" destId="{B3A29FEC-493A-4001-88D4-C9D6D5774C5E}" srcOrd="1" destOrd="0" presId="urn:microsoft.com/office/officeart/2005/8/layout/list1"/>
    <dgm:cxn modelId="{13754B95-3670-4FC8-8CB1-39634723F609}" type="presParOf" srcId="{0F0C37EE-2C2F-4701-84CE-27876E094072}" destId="{BF38017C-2CFE-4500-8141-992F1FD1BD68}" srcOrd="1" destOrd="0" presId="urn:microsoft.com/office/officeart/2005/8/layout/list1"/>
    <dgm:cxn modelId="{4D1A3091-2682-46D2-8EA9-88BE1AE39AAA}" type="presParOf" srcId="{0F0C37EE-2C2F-4701-84CE-27876E094072}" destId="{FB6B0E72-0F07-43AE-9C57-C75B8B1EE420}" srcOrd="2" destOrd="0" presId="urn:microsoft.com/office/officeart/2005/8/layout/list1"/>
    <dgm:cxn modelId="{11F7A241-8E66-41D2-9155-33E2D3C9CB7E}" type="presParOf" srcId="{0F0C37EE-2C2F-4701-84CE-27876E094072}" destId="{6CC13CDA-F699-4710-BAC2-8B9B2861281A}" srcOrd="3" destOrd="0" presId="urn:microsoft.com/office/officeart/2005/8/layout/list1"/>
    <dgm:cxn modelId="{E8FF52D3-B9D1-4EEC-B348-BF7C559FE395}" type="presParOf" srcId="{0F0C37EE-2C2F-4701-84CE-27876E094072}" destId="{3973091E-EF0D-4B83-81AE-E532A34BA10E}" srcOrd="4" destOrd="0" presId="urn:microsoft.com/office/officeart/2005/8/layout/list1"/>
    <dgm:cxn modelId="{CD69DDF1-1D94-4BDA-978D-86C94CC9DD92}" type="presParOf" srcId="{3973091E-EF0D-4B83-81AE-E532A34BA10E}" destId="{594F6C8E-CC5F-40F5-80D9-C903E2D17BEB}" srcOrd="0" destOrd="0" presId="urn:microsoft.com/office/officeart/2005/8/layout/list1"/>
    <dgm:cxn modelId="{64733182-7108-40BE-BDA3-C6303312E8F2}" type="presParOf" srcId="{3973091E-EF0D-4B83-81AE-E532A34BA10E}" destId="{1A4BF084-D851-49EA-B0B0-66F56F4A709C}" srcOrd="1" destOrd="0" presId="urn:microsoft.com/office/officeart/2005/8/layout/list1"/>
    <dgm:cxn modelId="{1481100F-2C15-4306-A604-298615AACD81}" type="presParOf" srcId="{0F0C37EE-2C2F-4701-84CE-27876E094072}" destId="{4ABFE9B9-219E-48ED-B0B3-3EC94EE5DE88}" srcOrd="5" destOrd="0" presId="urn:microsoft.com/office/officeart/2005/8/layout/list1"/>
    <dgm:cxn modelId="{FA8DDD33-EBC6-4B64-940E-F70F277C8EBE}" type="presParOf" srcId="{0F0C37EE-2C2F-4701-84CE-27876E094072}" destId="{1A77F6C0-4046-4A62-B44F-57D77B0A8D2A}" srcOrd="6" destOrd="0" presId="urn:microsoft.com/office/officeart/2005/8/layout/list1"/>
    <dgm:cxn modelId="{4C6ADB1D-3C44-4BB9-9000-46D6456396D7}" type="presParOf" srcId="{0F0C37EE-2C2F-4701-84CE-27876E094072}" destId="{6679E1EC-CAA7-49EB-AE79-5ACE0630D794}" srcOrd="7" destOrd="0" presId="urn:microsoft.com/office/officeart/2005/8/layout/list1"/>
    <dgm:cxn modelId="{D162D068-39F4-45BF-A112-F08A5CEC1489}" type="presParOf" srcId="{0F0C37EE-2C2F-4701-84CE-27876E094072}" destId="{5F45B2AE-7EF7-40A4-A4F1-B77ADDEFDFC6}" srcOrd="8" destOrd="0" presId="urn:microsoft.com/office/officeart/2005/8/layout/list1"/>
    <dgm:cxn modelId="{B6869C1C-E422-49A4-BDE9-F1682BDE8921}" type="presParOf" srcId="{5F45B2AE-7EF7-40A4-A4F1-B77ADDEFDFC6}" destId="{D621F7E3-ECEC-431A-AB2C-D9D0F10AD568}" srcOrd="0" destOrd="0" presId="urn:microsoft.com/office/officeart/2005/8/layout/list1"/>
    <dgm:cxn modelId="{2B2D1F2A-F0A9-4C4B-B149-00F881488CA7}" type="presParOf" srcId="{5F45B2AE-7EF7-40A4-A4F1-B77ADDEFDFC6}" destId="{19643ADF-8279-4E7B-83A9-CC965DFAF96C}" srcOrd="1" destOrd="0" presId="urn:microsoft.com/office/officeart/2005/8/layout/list1"/>
    <dgm:cxn modelId="{65623A30-23AD-4521-A9AD-B7C26794DC48}" type="presParOf" srcId="{0F0C37EE-2C2F-4701-84CE-27876E094072}" destId="{35D1090A-9648-4CE6-BD19-98F619D60247}" srcOrd="9" destOrd="0" presId="urn:microsoft.com/office/officeart/2005/8/layout/list1"/>
    <dgm:cxn modelId="{9B24EE91-8E85-4C7E-B1B2-C7511819AA3C}" type="presParOf" srcId="{0F0C37EE-2C2F-4701-84CE-27876E094072}" destId="{D7B80017-2FD3-4D93-A0B7-F4252E129460}" srcOrd="10" destOrd="0" presId="urn:microsoft.com/office/officeart/2005/8/layout/list1"/>
    <dgm:cxn modelId="{6A206E71-AC3B-4F71-9F30-542208055021}" type="presParOf" srcId="{0F0C37EE-2C2F-4701-84CE-27876E094072}" destId="{B1300A96-5A58-47A0-8F60-EB575F5DBEB1}" srcOrd="11" destOrd="0" presId="urn:microsoft.com/office/officeart/2005/8/layout/list1"/>
    <dgm:cxn modelId="{72EE3546-50AE-4823-B5D7-6A56464E857C}" type="presParOf" srcId="{0F0C37EE-2C2F-4701-84CE-27876E094072}" destId="{06F0E8AA-0B3B-48CB-962A-C4F96AE79116}" srcOrd="12" destOrd="0" presId="urn:microsoft.com/office/officeart/2005/8/layout/list1"/>
    <dgm:cxn modelId="{7AB652BA-5A05-4626-A1E6-E36A81F7A1D0}" type="presParOf" srcId="{06F0E8AA-0B3B-48CB-962A-C4F96AE79116}" destId="{15831DE2-67C8-4E72-8829-9880F6006735}" srcOrd="0" destOrd="0" presId="urn:microsoft.com/office/officeart/2005/8/layout/list1"/>
    <dgm:cxn modelId="{F6DAC20D-47FD-48DD-B939-BE79FD8D0B0E}" type="presParOf" srcId="{06F0E8AA-0B3B-48CB-962A-C4F96AE79116}" destId="{0EBB8544-979E-48F3-A90D-BA6A13CBA73F}" srcOrd="1" destOrd="0" presId="urn:microsoft.com/office/officeart/2005/8/layout/list1"/>
    <dgm:cxn modelId="{403104F0-FAA8-4B02-A92F-A5B941B475C6}" type="presParOf" srcId="{0F0C37EE-2C2F-4701-84CE-27876E094072}" destId="{C8F32110-CBBD-4D57-9B20-56BD62C9801F}" srcOrd="13" destOrd="0" presId="urn:microsoft.com/office/officeart/2005/8/layout/list1"/>
    <dgm:cxn modelId="{27DADFAC-0014-4C64-9D56-77BB827F587B}" type="presParOf" srcId="{0F0C37EE-2C2F-4701-84CE-27876E094072}" destId="{F752990B-562D-444D-8E18-02D44D08DE18}" srcOrd="14" destOrd="0" presId="urn:microsoft.com/office/officeart/2005/8/layout/list1"/>
    <dgm:cxn modelId="{96F83627-9190-4D39-9C70-0455FEC306CF}" type="presParOf" srcId="{0F0C37EE-2C2F-4701-84CE-27876E094072}" destId="{2063125D-E4C9-4BEA-9AF0-C225A48C3B2B}" srcOrd="15" destOrd="0" presId="urn:microsoft.com/office/officeart/2005/8/layout/list1"/>
    <dgm:cxn modelId="{4070C306-7806-4453-B3C0-74CAC68D33ED}" type="presParOf" srcId="{0F0C37EE-2C2F-4701-84CE-27876E094072}" destId="{B46DC1C3-337A-43C6-B044-B85E8F7E507C}" srcOrd="16" destOrd="0" presId="urn:microsoft.com/office/officeart/2005/8/layout/list1"/>
    <dgm:cxn modelId="{A8E58906-E516-4E12-BEFA-61EF5219A32B}" type="presParOf" srcId="{B46DC1C3-337A-43C6-B044-B85E8F7E507C}" destId="{3C014C39-9DC3-41C5-9487-36A13A3BC8AA}" srcOrd="0" destOrd="0" presId="urn:microsoft.com/office/officeart/2005/8/layout/list1"/>
    <dgm:cxn modelId="{56B38735-4AAD-4CEC-B17B-F7A86572E61A}" type="presParOf" srcId="{B46DC1C3-337A-43C6-B044-B85E8F7E507C}" destId="{4F94FEDC-5FC0-47B5-AA8A-B5EAB6C0DEB8}" srcOrd="1" destOrd="0" presId="urn:microsoft.com/office/officeart/2005/8/layout/list1"/>
    <dgm:cxn modelId="{AE85BD32-484C-4A0A-94EE-10C2797F5A28}" type="presParOf" srcId="{0F0C37EE-2C2F-4701-84CE-27876E094072}" destId="{1FDEF28C-CAC4-48EB-A29C-4822B0036A81}" srcOrd="17" destOrd="0" presId="urn:microsoft.com/office/officeart/2005/8/layout/list1"/>
    <dgm:cxn modelId="{A483AF86-199C-41EB-8874-296A737F6354}" type="presParOf" srcId="{0F0C37EE-2C2F-4701-84CE-27876E094072}" destId="{BED990A6-1ADF-4C0A-899E-985DB785699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1D6EDA-6BFE-494C-90F3-DB8637102AD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449315C-4CA0-4C43-A426-DC97F4CD3121}">
      <dgm:prSet phldrT="[Text]"/>
      <dgm:spPr/>
      <dgm:t>
        <a:bodyPr/>
        <a:lstStyle/>
        <a:p>
          <a:r>
            <a:rPr lang="fi-FI"/>
            <a:t>Organisaation pilvilinjaukset</a:t>
          </a:r>
        </a:p>
      </dgm:t>
    </dgm:pt>
    <dgm:pt modelId="{DC90D618-1E3F-4B17-B66F-2C3DC985A2C4}" type="parTrans" cxnId="{4E7F5608-C6BC-4246-9FC7-6A45FA2EE680}">
      <dgm:prSet/>
      <dgm:spPr/>
      <dgm:t>
        <a:bodyPr/>
        <a:lstStyle/>
        <a:p>
          <a:endParaRPr lang="fi-FI"/>
        </a:p>
      </dgm:t>
    </dgm:pt>
    <dgm:pt modelId="{2D42E427-3CD0-4CB4-B8E1-D253425993C7}" type="sibTrans" cxnId="{4E7F5608-C6BC-4246-9FC7-6A45FA2EE680}">
      <dgm:prSet/>
      <dgm:spPr/>
      <dgm:t>
        <a:bodyPr/>
        <a:lstStyle/>
        <a:p>
          <a:endParaRPr lang="fi-FI"/>
        </a:p>
      </dgm:t>
    </dgm:pt>
    <dgm:pt modelId="{D26D1D72-72A4-435F-9976-CB694A31287E}">
      <dgm:prSet phldrT="[Text]"/>
      <dgm:spPr/>
      <dgm:t>
        <a:bodyPr/>
        <a:lstStyle/>
        <a:p>
          <a:r>
            <a:rPr lang="fi-FI"/>
            <a:t>Data-alusta pilvessä</a:t>
          </a:r>
        </a:p>
      </dgm:t>
    </dgm:pt>
    <dgm:pt modelId="{78F83715-2A1A-4BD0-BF0C-46BB0282F1F1}" type="parTrans" cxnId="{5B22F1FC-2DF9-4780-A9C8-5C280BF253FC}">
      <dgm:prSet/>
      <dgm:spPr/>
      <dgm:t>
        <a:bodyPr/>
        <a:lstStyle/>
        <a:p>
          <a:endParaRPr lang="fi-FI"/>
        </a:p>
      </dgm:t>
    </dgm:pt>
    <dgm:pt modelId="{4B18A040-009D-4BE8-909C-8239B7C76AB9}" type="sibTrans" cxnId="{5B22F1FC-2DF9-4780-A9C8-5C280BF253FC}">
      <dgm:prSet/>
      <dgm:spPr/>
      <dgm:t>
        <a:bodyPr/>
        <a:lstStyle/>
        <a:p>
          <a:endParaRPr lang="fi-FI"/>
        </a:p>
      </dgm:t>
    </dgm:pt>
    <dgm:pt modelId="{E56EDFD1-82CC-4165-B078-D2E867F3A963}">
      <dgm:prSet phldrT="[Text]"/>
      <dgm:spPr/>
      <dgm:t>
        <a:bodyPr/>
        <a:lstStyle/>
        <a:p>
          <a:r>
            <a:rPr lang="fi-FI"/>
            <a:t>Pilvisovellukset</a:t>
          </a:r>
        </a:p>
      </dgm:t>
    </dgm:pt>
    <dgm:pt modelId="{CA7B3574-156F-4DEC-AB14-4A2320C49147}" type="parTrans" cxnId="{C09DACCF-0B80-4E97-AF82-C0D12770881C}">
      <dgm:prSet/>
      <dgm:spPr/>
      <dgm:t>
        <a:bodyPr/>
        <a:lstStyle/>
        <a:p>
          <a:endParaRPr lang="fi-FI"/>
        </a:p>
      </dgm:t>
    </dgm:pt>
    <dgm:pt modelId="{9AFC1883-DA7C-4AC5-8DA0-6B04AD4EDD3C}" type="sibTrans" cxnId="{C09DACCF-0B80-4E97-AF82-C0D12770881C}">
      <dgm:prSet/>
      <dgm:spPr/>
      <dgm:t>
        <a:bodyPr/>
        <a:lstStyle/>
        <a:p>
          <a:endParaRPr lang="fi-FI"/>
        </a:p>
      </dgm:t>
    </dgm:pt>
    <dgm:pt modelId="{8DDE0187-3CB9-40FF-B6AD-C5EF899A8306}">
      <dgm:prSet phldrT="[Text]"/>
      <dgm:spPr/>
      <dgm:t>
        <a:bodyPr/>
        <a:lstStyle/>
        <a:p>
          <a:r>
            <a:rPr lang="fi-FI"/>
            <a:t>(Pilvisovelluskehitys)</a:t>
          </a:r>
        </a:p>
      </dgm:t>
    </dgm:pt>
    <dgm:pt modelId="{60E78E9B-3EE0-4BC2-BBE4-D1488F07B665}" type="parTrans" cxnId="{F0E79AA4-CAC2-4FC9-BEFA-E1E236DECF48}">
      <dgm:prSet/>
      <dgm:spPr/>
      <dgm:t>
        <a:bodyPr/>
        <a:lstStyle/>
        <a:p>
          <a:endParaRPr lang="fi-FI"/>
        </a:p>
      </dgm:t>
    </dgm:pt>
    <dgm:pt modelId="{39924295-2B50-4722-9706-2A23B12AD999}" type="sibTrans" cxnId="{F0E79AA4-CAC2-4FC9-BEFA-E1E236DECF48}">
      <dgm:prSet/>
      <dgm:spPr/>
      <dgm:t>
        <a:bodyPr/>
        <a:lstStyle/>
        <a:p>
          <a:endParaRPr lang="fi-FI"/>
        </a:p>
      </dgm:t>
    </dgm:pt>
    <dgm:pt modelId="{3DF5692E-DCAB-46B9-BB87-CB24D6E028AF}">
      <dgm:prSet phldrT="[Text]"/>
      <dgm:spPr/>
      <dgm:t>
        <a:bodyPr/>
        <a:lstStyle/>
        <a:p>
          <a:r>
            <a:rPr lang="fi-FI"/>
            <a:t>Pilvikonesalipalvelut</a:t>
          </a:r>
        </a:p>
      </dgm:t>
    </dgm:pt>
    <dgm:pt modelId="{64D5BB9D-4CCA-43A3-B8C1-12DF526F856A}" type="sibTrans" cxnId="{396321CC-0DAC-4CAC-9CC0-D796511F6143}">
      <dgm:prSet/>
      <dgm:spPr/>
      <dgm:t>
        <a:bodyPr/>
        <a:lstStyle/>
        <a:p>
          <a:endParaRPr lang="fi-FI"/>
        </a:p>
      </dgm:t>
    </dgm:pt>
    <dgm:pt modelId="{B5A61CE9-4086-4612-B238-557852738966}" type="parTrans" cxnId="{396321CC-0DAC-4CAC-9CC0-D796511F6143}">
      <dgm:prSet/>
      <dgm:spPr/>
      <dgm:t>
        <a:bodyPr/>
        <a:lstStyle/>
        <a:p>
          <a:endParaRPr lang="fi-FI"/>
        </a:p>
      </dgm:t>
    </dgm:pt>
    <dgm:pt modelId="{87FA12A8-CAAB-4C26-950C-890930DADD6E}" type="pres">
      <dgm:prSet presAssocID="{5C1D6EDA-6BFE-494C-90F3-DB8637102AD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F950FD-2CD0-4FA7-8390-6D127D407F4B}" type="pres">
      <dgm:prSet presAssocID="{5C1D6EDA-6BFE-494C-90F3-DB8637102AD5}" presName="matrix" presStyleCnt="0"/>
      <dgm:spPr/>
    </dgm:pt>
    <dgm:pt modelId="{09B13165-81FF-4ED7-BA91-968CB68986A1}" type="pres">
      <dgm:prSet presAssocID="{5C1D6EDA-6BFE-494C-90F3-DB8637102AD5}" presName="tile1" presStyleLbl="node1" presStyleIdx="0" presStyleCnt="4"/>
      <dgm:spPr/>
    </dgm:pt>
    <dgm:pt modelId="{4DCFB60E-8CD4-4821-AA33-12D417D1AAEF}" type="pres">
      <dgm:prSet presAssocID="{5C1D6EDA-6BFE-494C-90F3-DB8637102A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20FBD3-AF78-4D55-8EB9-71D491202A1A}" type="pres">
      <dgm:prSet presAssocID="{5C1D6EDA-6BFE-494C-90F3-DB8637102AD5}" presName="tile2" presStyleLbl="node1" presStyleIdx="1" presStyleCnt="4"/>
      <dgm:spPr/>
    </dgm:pt>
    <dgm:pt modelId="{0381FE5D-53FD-4E22-B378-EB3D849A91DE}" type="pres">
      <dgm:prSet presAssocID="{5C1D6EDA-6BFE-494C-90F3-DB8637102A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FEC4E6-6DF4-43A4-8550-96A11F7E50BA}" type="pres">
      <dgm:prSet presAssocID="{5C1D6EDA-6BFE-494C-90F3-DB8637102AD5}" presName="tile3" presStyleLbl="node1" presStyleIdx="2" presStyleCnt="4"/>
      <dgm:spPr/>
    </dgm:pt>
    <dgm:pt modelId="{BF286E5B-36CE-4F8E-8704-E6F4D4451226}" type="pres">
      <dgm:prSet presAssocID="{5C1D6EDA-6BFE-494C-90F3-DB8637102A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06A7DF-9EE5-4B2B-993F-79E6C4C87E09}" type="pres">
      <dgm:prSet presAssocID="{5C1D6EDA-6BFE-494C-90F3-DB8637102AD5}" presName="tile4" presStyleLbl="node1" presStyleIdx="3" presStyleCnt="4"/>
      <dgm:spPr/>
    </dgm:pt>
    <dgm:pt modelId="{280872D3-C199-4A7A-827B-7E299E2D5078}" type="pres">
      <dgm:prSet presAssocID="{5C1D6EDA-6BFE-494C-90F3-DB8637102A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25A48C6-D1D5-46E3-AF0B-89493AA8F595}" type="pres">
      <dgm:prSet presAssocID="{5C1D6EDA-6BFE-494C-90F3-DB8637102AD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E7F5608-C6BC-4246-9FC7-6A45FA2EE680}" srcId="{5C1D6EDA-6BFE-494C-90F3-DB8637102AD5}" destId="{6449315C-4CA0-4C43-A426-DC97F4CD3121}" srcOrd="0" destOrd="0" parTransId="{DC90D618-1E3F-4B17-B66F-2C3DC985A2C4}" sibTransId="{2D42E427-3CD0-4CB4-B8E1-D253425993C7}"/>
    <dgm:cxn modelId="{D7BF046E-69CA-44CD-83F8-CFA3DA0B9389}" type="presOf" srcId="{D26D1D72-72A4-435F-9976-CB694A31287E}" destId="{82FEC4E6-6DF4-43A4-8550-96A11F7E50BA}" srcOrd="0" destOrd="0" presId="urn:microsoft.com/office/officeart/2005/8/layout/matrix1"/>
    <dgm:cxn modelId="{6FE4DA58-D7F3-41D5-AB64-C54788F3098A}" type="presOf" srcId="{6449315C-4CA0-4C43-A426-DC97F4CD3121}" destId="{825A48C6-D1D5-46E3-AF0B-89493AA8F595}" srcOrd="0" destOrd="0" presId="urn:microsoft.com/office/officeart/2005/8/layout/matrix1"/>
    <dgm:cxn modelId="{4E30A67C-68CF-4A64-BA16-C5BD35F6FE28}" type="presOf" srcId="{E56EDFD1-82CC-4165-B078-D2E867F3A963}" destId="{4DCFB60E-8CD4-4821-AA33-12D417D1AAEF}" srcOrd="1" destOrd="0" presId="urn:microsoft.com/office/officeart/2005/8/layout/matrix1"/>
    <dgm:cxn modelId="{4D51B984-35C8-4988-B94B-8FFAB4A77A2B}" type="presOf" srcId="{8DDE0187-3CB9-40FF-B6AD-C5EF899A8306}" destId="{280872D3-C199-4A7A-827B-7E299E2D5078}" srcOrd="1" destOrd="0" presId="urn:microsoft.com/office/officeart/2005/8/layout/matrix1"/>
    <dgm:cxn modelId="{8029E08B-790C-4459-8266-F428D925D8A7}" type="presOf" srcId="{3DF5692E-DCAB-46B9-BB87-CB24D6E028AF}" destId="{3320FBD3-AF78-4D55-8EB9-71D491202A1A}" srcOrd="0" destOrd="0" presId="urn:microsoft.com/office/officeart/2005/8/layout/matrix1"/>
    <dgm:cxn modelId="{D43AE990-E50C-4C9E-9646-108F88DD3F3C}" type="presOf" srcId="{3DF5692E-DCAB-46B9-BB87-CB24D6E028AF}" destId="{0381FE5D-53FD-4E22-B378-EB3D849A91DE}" srcOrd="1" destOrd="0" presId="urn:microsoft.com/office/officeart/2005/8/layout/matrix1"/>
    <dgm:cxn modelId="{C3408797-BF0D-48F2-952A-8FE0F6B97769}" type="presOf" srcId="{5C1D6EDA-6BFE-494C-90F3-DB8637102AD5}" destId="{87FA12A8-CAAB-4C26-950C-890930DADD6E}" srcOrd="0" destOrd="0" presId="urn:microsoft.com/office/officeart/2005/8/layout/matrix1"/>
    <dgm:cxn modelId="{543ADD99-5CBC-4C1F-9B6D-B058A6BB1E91}" type="presOf" srcId="{E56EDFD1-82CC-4165-B078-D2E867F3A963}" destId="{09B13165-81FF-4ED7-BA91-968CB68986A1}" srcOrd="0" destOrd="0" presId="urn:microsoft.com/office/officeart/2005/8/layout/matrix1"/>
    <dgm:cxn modelId="{EDE5FF9E-196A-4D2A-A6C3-BD77766ECD7E}" type="presOf" srcId="{D26D1D72-72A4-435F-9976-CB694A31287E}" destId="{BF286E5B-36CE-4F8E-8704-E6F4D4451226}" srcOrd="1" destOrd="0" presId="urn:microsoft.com/office/officeart/2005/8/layout/matrix1"/>
    <dgm:cxn modelId="{F0E79AA4-CAC2-4FC9-BEFA-E1E236DECF48}" srcId="{6449315C-4CA0-4C43-A426-DC97F4CD3121}" destId="{8DDE0187-3CB9-40FF-B6AD-C5EF899A8306}" srcOrd="3" destOrd="0" parTransId="{60E78E9B-3EE0-4BC2-BBE4-D1488F07B665}" sibTransId="{39924295-2B50-4722-9706-2A23B12AD999}"/>
    <dgm:cxn modelId="{6EEA7BAE-6E58-46DC-BFD7-B8E9568D0BD1}" type="presOf" srcId="{8DDE0187-3CB9-40FF-B6AD-C5EF899A8306}" destId="{4306A7DF-9EE5-4B2B-993F-79E6C4C87E09}" srcOrd="0" destOrd="0" presId="urn:microsoft.com/office/officeart/2005/8/layout/matrix1"/>
    <dgm:cxn modelId="{396321CC-0DAC-4CAC-9CC0-D796511F6143}" srcId="{6449315C-4CA0-4C43-A426-DC97F4CD3121}" destId="{3DF5692E-DCAB-46B9-BB87-CB24D6E028AF}" srcOrd="1" destOrd="0" parTransId="{B5A61CE9-4086-4612-B238-557852738966}" sibTransId="{64D5BB9D-4CCA-43A3-B8C1-12DF526F856A}"/>
    <dgm:cxn modelId="{C09DACCF-0B80-4E97-AF82-C0D12770881C}" srcId="{6449315C-4CA0-4C43-A426-DC97F4CD3121}" destId="{E56EDFD1-82CC-4165-B078-D2E867F3A963}" srcOrd="0" destOrd="0" parTransId="{CA7B3574-156F-4DEC-AB14-4A2320C49147}" sibTransId="{9AFC1883-DA7C-4AC5-8DA0-6B04AD4EDD3C}"/>
    <dgm:cxn modelId="{5B22F1FC-2DF9-4780-A9C8-5C280BF253FC}" srcId="{6449315C-4CA0-4C43-A426-DC97F4CD3121}" destId="{D26D1D72-72A4-435F-9976-CB694A31287E}" srcOrd="2" destOrd="0" parTransId="{78F83715-2A1A-4BD0-BF0C-46BB0282F1F1}" sibTransId="{4B18A040-009D-4BE8-909C-8239B7C76AB9}"/>
    <dgm:cxn modelId="{AB347C8C-F540-40C8-99B2-74556B76212B}" type="presParOf" srcId="{87FA12A8-CAAB-4C26-950C-890930DADD6E}" destId="{22F950FD-2CD0-4FA7-8390-6D127D407F4B}" srcOrd="0" destOrd="0" presId="urn:microsoft.com/office/officeart/2005/8/layout/matrix1"/>
    <dgm:cxn modelId="{98138A94-6295-4C0D-9388-7ECEA2688C2F}" type="presParOf" srcId="{22F950FD-2CD0-4FA7-8390-6D127D407F4B}" destId="{09B13165-81FF-4ED7-BA91-968CB68986A1}" srcOrd="0" destOrd="0" presId="urn:microsoft.com/office/officeart/2005/8/layout/matrix1"/>
    <dgm:cxn modelId="{B1930BDD-BF24-45FA-8B78-CF545CFD878D}" type="presParOf" srcId="{22F950FD-2CD0-4FA7-8390-6D127D407F4B}" destId="{4DCFB60E-8CD4-4821-AA33-12D417D1AAEF}" srcOrd="1" destOrd="0" presId="urn:microsoft.com/office/officeart/2005/8/layout/matrix1"/>
    <dgm:cxn modelId="{E61EB2C6-3025-4391-A622-0A3ECC1182E6}" type="presParOf" srcId="{22F950FD-2CD0-4FA7-8390-6D127D407F4B}" destId="{3320FBD3-AF78-4D55-8EB9-71D491202A1A}" srcOrd="2" destOrd="0" presId="urn:microsoft.com/office/officeart/2005/8/layout/matrix1"/>
    <dgm:cxn modelId="{794C2D51-CD0A-4198-812D-29E6A48DABC1}" type="presParOf" srcId="{22F950FD-2CD0-4FA7-8390-6D127D407F4B}" destId="{0381FE5D-53FD-4E22-B378-EB3D849A91DE}" srcOrd="3" destOrd="0" presId="urn:microsoft.com/office/officeart/2005/8/layout/matrix1"/>
    <dgm:cxn modelId="{0BC78781-C86D-4448-A500-E21CF0BFBC6D}" type="presParOf" srcId="{22F950FD-2CD0-4FA7-8390-6D127D407F4B}" destId="{82FEC4E6-6DF4-43A4-8550-96A11F7E50BA}" srcOrd="4" destOrd="0" presId="urn:microsoft.com/office/officeart/2005/8/layout/matrix1"/>
    <dgm:cxn modelId="{6D43CD89-0F98-424D-8ED7-43E8365F01C1}" type="presParOf" srcId="{22F950FD-2CD0-4FA7-8390-6D127D407F4B}" destId="{BF286E5B-36CE-4F8E-8704-E6F4D4451226}" srcOrd="5" destOrd="0" presId="urn:microsoft.com/office/officeart/2005/8/layout/matrix1"/>
    <dgm:cxn modelId="{2E23EB8B-AD2D-4353-8249-9E1FD9A6AB5B}" type="presParOf" srcId="{22F950FD-2CD0-4FA7-8390-6D127D407F4B}" destId="{4306A7DF-9EE5-4B2B-993F-79E6C4C87E09}" srcOrd="6" destOrd="0" presId="urn:microsoft.com/office/officeart/2005/8/layout/matrix1"/>
    <dgm:cxn modelId="{5594B123-77E8-4CF2-9D6E-7FB53C217C6F}" type="presParOf" srcId="{22F950FD-2CD0-4FA7-8390-6D127D407F4B}" destId="{280872D3-C199-4A7A-827B-7E299E2D5078}" srcOrd="7" destOrd="0" presId="urn:microsoft.com/office/officeart/2005/8/layout/matrix1"/>
    <dgm:cxn modelId="{2D64E624-5F48-475C-886C-D3BDEC7CFE01}" type="presParOf" srcId="{87FA12A8-CAAB-4C26-950C-890930DADD6E}" destId="{825A48C6-D1D5-46E3-AF0B-89493AA8F59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65DC0-599C-4FCB-80B2-DA4D4A19A4FD}">
      <dsp:nvSpPr>
        <dsp:cNvPr id="0" name=""/>
        <dsp:cNvSpPr/>
      </dsp:nvSpPr>
      <dsp:spPr>
        <a:xfrm>
          <a:off x="-6259274" y="-957522"/>
          <a:ext cx="7450643" cy="7450643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E9DBE-4D66-4EF0-8029-EC6BA2E834D7}">
      <dsp:nvSpPr>
        <dsp:cNvPr id="0" name=""/>
        <dsp:cNvSpPr/>
      </dsp:nvSpPr>
      <dsp:spPr>
        <a:xfrm>
          <a:off x="520522" y="345864"/>
          <a:ext cx="10646806" cy="692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41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000" b="1" kern="1200" dirty="0"/>
            <a:t>Merkittävä osa ICT-ratkaisuista siirtyvät palveluna ostettavaksi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000" kern="1200" dirty="0"/>
            <a:t>Uusilla teknologioilla toteutettavia ICT-palveluja saa enää rajoitetusti oman lähikonesalien alustoille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000" kern="1200" dirty="0"/>
            <a:t>Yhä useammin nämä ratkaisut on luokiteltavissa pilvipalveluksi.</a:t>
          </a:r>
        </a:p>
      </dsp:txBody>
      <dsp:txXfrm>
        <a:off x="520522" y="345864"/>
        <a:ext cx="10646806" cy="692171"/>
      </dsp:txXfrm>
    </dsp:sp>
    <dsp:sp modelId="{CA761404-BA18-4029-B02D-9232ED1B9A25}">
      <dsp:nvSpPr>
        <dsp:cNvPr id="0" name=""/>
        <dsp:cNvSpPr/>
      </dsp:nvSpPr>
      <dsp:spPr>
        <a:xfrm>
          <a:off x="87915" y="259342"/>
          <a:ext cx="865213" cy="86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F8921-BC19-4804-87AF-51639999EA9F}">
      <dsp:nvSpPr>
        <dsp:cNvPr id="0" name=""/>
        <dsp:cNvSpPr/>
      </dsp:nvSpPr>
      <dsp:spPr>
        <a:xfrm>
          <a:off x="1016512" y="1383788"/>
          <a:ext cx="10150816" cy="692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41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Teknologiainvestoinnit kohdistuvat pilveen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Kansainvälisesti ICT-panostukset ovat keskittyneet jo noin 10 vuotta pilviteknologioihin.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Suomen sote ICT-kehityksen on olennaista hyödyntää näitä valtavia kehityspanoksia</a:t>
          </a:r>
          <a:endParaRPr lang="fi-FI" sz="1000" b="1" kern="1200" dirty="0"/>
        </a:p>
      </dsp:txBody>
      <dsp:txXfrm>
        <a:off x="1016512" y="1383788"/>
        <a:ext cx="10150816" cy="692171"/>
      </dsp:txXfrm>
    </dsp:sp>
    <dsp:sp modelId="{B42C81F5-1DDF-4F3D-8F40-B5C7E011A573}">
      <dsp:nvSpPr>
        <dsp:cNvPr id="0" name=""/>
        <dsp:cNvSpPr/>
      </dsp:nvSpPr>
      <dsp:spPr>
        <a:xfrm>
          <a:off x="583905" y="1297267"/>
          <a:ext cx="865213" cy="86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6A78D-E0DC-4C77-B93E-A3ACF4215AA1}">
      <dsp:nvSpPr>
        <dsp:cNvPr id="0" name=""/>
        <dsp:cNvSpPr/>
      </dsp:nvSpPr>
      <dsp:spPr>
        <a:xfrm>
          <a:off x="1168741" y="2421713"/>
          <a:ext cx="9998587" cy="692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41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ICT kansainvälistyy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Sote ratkaisut ovat entistä enemmän kansainvälisten markkinoiden vaatimusten mukaan toteutettuja pilvipalveluita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Kansallisten erityisvaatimusten huomioiminen on hyvin rajallista. EU sääntely paremmin tunnettua esim. MDR, GDPR.</a:t>
          </a:r>
          <a:endParaRPr lang="fi-FI" sz="1000" b="1" kern="1200" dirty="0"/>
        </a:p>
      </dsp:txBody>
      <dsp:txXfrm>
        <a:off x="1168741" y="2421713"/>
        <a:ext cx="9998587" cy="692171"/>
      </dsp:txXfrm>
    </dsp:sp>
    <dsp:sp modelId="{79F007C5-A1F7-464F-8A8B-99D7F7457893}">
      <dsp:nvSpPr>
        <dsp:cNvPr id="0" name=""/>
        <dsp:cNvSpPr/>
      </dsp:nvSpPr>
      <dsp:spPr>
        <a:xfrm>
          <a:off x="736134" y="2335192"/>
          <a:ext cx="865213" cy="86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6E7D3-68BB-49BD-9D7A-BA866DAB81FB}">
      <dsp:nvSpPr>
        <dsp:cNvPr id="0" name=""/>
        <dsp:cNvSpPr/>
      </dsp:nvSpPr>
      <dsp:spPr>
        <a:xfrm>
          <a:off x="1016512" y="3459638"/>
          <a:ext cx="10150816" cy="692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41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effectLst/>
              <a:ea typeface="Work Sans" pitchFamily="2" charset="0"/>
              <a:cs typeface="Work Sans" pitchFamily="2" charset="0"/>
            </a:rPr>
            <a:t>Kokonaisarkkitehtuuri hajautuu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latin typeface="Work Sans" pitchFamily="2" charset="0"/>
              <a:ea typeface="Work Sans" pitchFamily="2" charset="0"/>
              <a:cs typeface="Work Sans" pitchFamily="2" charset="0"/>
            </a:rPr>
            <a:t>Erilaiset pilvipalvelut osa ICT-arkkitehtuurin hajautumista organisaation seinien ulkopuolelle. Uusia toimijoita, sopimisosapuolia ja palvelumalleja.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latin typeface="Work Sans" pitchFamily="2" charset="0"/>
              <a:ea typeface="Work Sans" pitchFamily="2" charset="0"/>
              <a:cs typeface="Work Sans" pitchFamily="2" charset="0"/>
            </a:rPr>
            <a:t>Hajautuvan kokonaisuuden hallinta vaatii erityisosaamista ja aktiivista panostusta.</a:t>
          </a:r>
          <a:endParaRPr lang="fi-FI" sz="1000" b="1" kern="1200" dirty="0">
            <a:effectLst/>
            <a:ea typeface="Work Sans" pitchFamily="2" charset="0"/>
            <a:cs typeface="Work Sans" pitchFamily="2" charset="0"/>
          </a:endParaRPr>
        </a:p>
      </dsp:txBody>
      <dsp:txXfrm>
        <a:off x="1016512" y="3459638"/>
        <a:ext cx="10150816" cy="692171"/>
      </dsp:txXfrm>
    </dsp:sp>
    <dsp:sp modelId="{1D4D5F17-DE56-407A-96BA-FA58B92E9052}">
      <dsp:nvSpPr>
        <dsp:cNvPr id="0" name=""/>
        <dsp:cNvSpPr/>
      </dsp:nvSpPr>
      <dsp:spPr>
        <a:xfrm>
          <a:off x="583905" y="3373116"/>
          <a:ext cx="865213" cy="86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C99C0-CF49-4ADD-9E59-829ED222F9C0}">
      <dsp:nvSpPr>
        <dsp:cNvPr id="0" name=""/>
        <dsp:cNvSpPr/>
      </dsp:nvSpPr>
      <dsp:spPr>
        <a:xfrm>
          <a:off x="520522" y="4497562"/>
          <a:ext cx="10646806" cy="692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411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effectLst/>
              <a:ea typeface="Work Sans" pitchFamily="2" charset="0"/>
              <a:cs typeface="Work Sans" pitchFamily="2" charset="0"/>
            </a:rPr>
            <a:t>Kehitys ja innovaatio; pilvipalveluiden käytön rajoittaminen aiheuttaa vaihtoehtokustannuksia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latin typeface="Work Sans" pitchFamily="2" charset="0"/>
              <a:ea typeface="Work Sans" pitchFamily="2" charset="0"/>
              <a:cs typeface="Work Sans" pitchFamily="2" charset="0"/>
            </a:rPr>
            <a:t>Moderneja ratkaisuja ja innovaatioita ei saada käyttöön. </a:t>
          </a:r>
          <a:r>
            <a:rPr lang="fi-FI" sz="1000" kern="1200" dirty="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Joudutaan toteuttamaan kalliita erity</a:t>
          </a:r>
          <a:r>
            <a:rPr lang="fi-FI" sz="1000" kern="1200" dirty="0">
              <a:latin typeface="Work Sans" pitchFamily="2" charset="0"/>
              <a:ea typeface="Work Sans" pitchFamily="2" charset="0"/>
              <a:cs typeface="Work Sans" pitchFamily="2" charset="0"/>
            </a:rPr>
            <a:t>isratkaisuja sote-tarpeisiin ja o</a:t>
          </a:r>
          <a:r>
            <a:rPr lang="fi-FI" sz="1000" kern="1200" dirty="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saamisen varmistaminen vaikeutuu</a:t>
          </a:r>
          <a:r>
            <a:rPr lang="fi-FI" sz="1000" kern="1200" dirty="0">
              <a:latin typeface="Work Sans" pitchFamily="2" charset="0"/>
              <a:ea typeface="Work Sans" pitchFamily="2" charset="0"/>
              <a:cs typeface="Work Sans" pitchFamily="2" charset="0"/>
            </a:rPr>
            <a:t>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Tuloksena muita toimialoja hitaampi tehokkuuden kehittyminen, mikä näkyy palveluiden laadussa ja vaikuttavuudessa.</a:t>
          </a:r>
          <a:endParaRPr lang="fi-FI" sz="1000" b="1" kern="1200" dirty="0">
            <a:effectLst/>
            <a:ea typeface="Work Sans" pitchFamily="2" charset="0"/>
            <a:cs typeface="Work Sans" pitchFamily="2" charset="0"/>
          </a:endParaRPr>
        </a:p>
      </dsp:txBody>
      <dsp:txXfrm>
        <a:off x="520522" y="4497562"/>
        <a:ext cx="10646806" cy="692171"/>
      </dsp:txXfrm>
    </dsp:sp>
    <dsp:sp modelId="{097E27B0-4111-41EF-91D9-CB1382ACE8E8}">
      <dsp:nvSpPr>
        <dsp:cNvPr id="0" name=""/>
        <dsp:cNvSpPr/>
      </dsp:nvSpPr>
      <dsp:spPr>
        <a:xfrm>
          <a:off x="87915" y="4411041"/>
          <a:ext cx="865213" cy="865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6102-9A30-42F5-8610-435FEDF8F3EA}">
      <dsp:nvSpPr>
        <dsp:cNvPr id="0" name=""/>
        <dsp:cNvSpPr/>
      </dsp:nvSpPr>
      <dsp:spPr>
        <a:xfrm>
          <a:off x="15517" y="546399"/>
          <a:ext cx="1927289" cy="75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Mittakaavaetu</a:t>
          </a:r>
          <a:endParaRPr lang="fi-FI" sz="1200" kern="1200"/>
        </a:p>
      </dsp:txBody>
      <dsp:txXfrm>
        <a:off x="15517" y="546399"/>
        <a:ext cx="1927289" cy="750484"/>
      </dsp:txXfrm>
    </dsp:sp>
    <dsp:sp modelId="{48B85803-BDB7-4D19-BC68-6BC7EFB2B357}">
      <dsp:nvSpPr>
        <dsp:cNvPr id="0" name=""/>
        <dsp:cNvSpPr/>
      </dsp:nvSpPr>
      <dsp:spPr>
        <a:xfrm>
          <a:off x="15517" y="1296883"/>
          <a:ext cx="1927289" cy="378295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Investointien jakautuminen suurelle joukolle asiakkaita (hankinnat, innovaatio ja automaatio) laskee yksikkökustannuksia.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Automaatio tuo kustannussäästöjä sekä parantaa laatua sekä tietoturvaa.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  <a:ea typeface="Work Sans" pitchFamily="2" charset="0"/>
              <a:cs typeface="Work Sans" pitchFamily="2" charset="0"/>
            </a:rPr>
            <a:t>Erityisosaamisen ja parhaiden käytäntöjen tehokas hyödyntäminen.</a:t>
          </a:r>
          <a:endParaRPr lang="fi-FI" sz="1200" kern="1200">
            <a:effectLst/>
            <a:latin typeface="Work Sans" pitchFamily="2" charset="0"/>
            <a:ea typeface="Work Sans" pitchFamily="2" charset="0"/>
            <a:cs typeface="Work Sans" pitchFamily="2" charset="0"/>
          </a:endParaRPr>
        </a:p>
      </dsp:txBody>
      <dsp:txXfrm>
        <a:off x="15517" y="1296883"/>
        <a:ext cx="1927289" cy="3782953"/>
      </dsp:txXfrm>
    </dsp:sp>
    <dsp:sp modelId="{B04A0ACE-2012-4689-B22E-9600E0A3810D}">
      <dsp:nvSpPr>
        <dsp:cNvPr id="0" name=""/>
        <dsp:cNvSpPr/>
      </dsp:nvSpPr>
      <dsp:spPr>
        <a:xfrm>
          <a:off x="2212627" y="546399"/>
          <a:ext cx="1927289" cy="75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Skaalautumiskyky </a:t>
          </a:r>
        </a:p>
      </dsp:txBody>
      <dsp:txXfrm>
        <a:off x="2212627" y="546399"/>
        <a:ext cx="1927289" cy="750484"/>
      </dsp:txXfrm>
    </dsp:sp>
    <dsp:sp modelId="{8FF4CBE4-9C71-4887-A12D-05638C8891B4}">
      <dsp:nvSpPr>
        <dsp:cNvPr id="0" name=""/>
        <dsp:cNvSpPr/>
      </dsp:nvSpPr>
      <dsp:spPr>
        <a:xfrm>
          <a:off x="2212627" y="1296883"/>
          <a:ext cx="1927289" cy="378295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Kapasiteettia voidaan lisätä ja vähentää nopeasti sekä automaattisesti.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Kustannukset pienenevät ja/tai palvelun suorituskyky paranee.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  <a:ea typeface="Work Sans" pitchFamily="2" charset="0"/>
              <a:cs typeface="Work Sans" pitchFamily="2" charset="0"/>
            </a:rPr>
            <a:t>Investointitarpeet vähenevät.</a:t>
          </a:r>
          <a:endParaRPr lang="fi-FI" sz="1200" kern="1200">
            <a:effectLst/>
            <a:latin typeface="Work Sans" pitchFamily="2" charset="0"/>
            <a:ea typeface="Work Sans" pitchFamily="2" charset="0"/>
            <a:cs typeface="Work Sans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200" kern="1200">
            <a:effectLst/>
            <a:latin typeface="Work Sans" pitchFamily="2" charset="0"/>
            <a:ea typeface="Work Sans" pitchFamily="2" charset="0"/>
            <a:cs typeface="Work Sans" pitchFamily="2" charset="0"/>
          </a:endParaRPr>
        </a:p>
      </dsp:txBody>
      <dsp:txXfrm>
        <a:off x="2212627" y="1296883"/>
        <a:ext cx="1927289" cy="3782953"/>
      </dsp:txXfrm>
    </dsp:sp>
    <dsp:sp modelId="{197FC3F3-C8E2-4183-ADC8-BA77FDECCA59}">
      <dsp:nvSpPr>
        <dsp:cNvPr id="0" name=""/>
        <dsp:cNvSpPr/>
      </dsp:nvSpPr>
      <dsp:spPr>
        <a:xfrm>
          <a:off x="4409737" y="546399"/>
          <a:ext cx="1927289" cy="75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Aina ajan tasalla olevat alustat ja sovellukset</a:t>
          </a:r>
        </a:p>
      </dsp:txBody>
      <dsp:txXfrm>
        <a:off x="4409737" y="546399"/>
        <a:ext cx="1927289" cy="750484"/>
      </dsp:txXfrm>
    </dsp:sp>
    <dsp:sp modelId="{22AB73FD-17DA-476B-B301-AC0D97340B57}">
      <dsp:nvSpPr>
        <dsp:cNvPr id="0" name=""/>
        <dsp:cNvSpPr/>
      </dsp:nvSpPr>
      <dsp:spPr>
        <a:xfrm>
          <a:off x="4409737" y="1296883"/>
          <a:ext cx="1927289" cy="378295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</a:rPr>
            <a:t>Pienemmät inkrementaaliset päivitykset vähentävät suurten migraatio- ja käyttöönottoprojektien tarvetta.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</a:rPr>
            <a:t>Tietoturva, kehityksen nopeus, kustannustehokkuus ja laatu paranevat tutkitusti päivitysnopeuden kasvaessa.</a:t>
          </a:r>
        </a:p>
      </dsp:txBody>
      <dsp:txXfrm>
        <a:off x="4409737" y="1296883"/>
        <a:ext cx="1927289" cy="3782953"/>
      </dsp:txXfrm>
    </dsp:sp>
    <dsp:sp modelId="{AEFAFB51-B35E-4362-B6BB-3F67E8DFE9B8}">
      <dsp:nvSpPr>
        <dsp:cNvPr id="0" name=""/>
        <dsp:cNvSpPr/>
      </dsp:nvSpPr>
      <dsp:spPr>
        <a:xfrm>
          <a:off x="6606847" y="546399"/>
          <a:ext cx="1927289" cy="75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Nopeammat käyttöönotot ja ketterämpi toiminnan kehittäminen</a:t>
          </a:r>
        </a:p>
      </dsp:txBody>
      <dsp:txXfrm>
        <a:off x="6606847" y="546399"/>
        <a:ext cx="1927289" cy="750484"/>
      </dsp:txXfrm>
    </dsp:sp>
    <dsp:sp modelId="{2589140A-A6F6-497D-B8F8-68FA272A2017}">
      <dsp:nvSpPr>
        <dsp:cNvPr id="0" name=""/>
        <dsp:cNvSpPr/>
      </dsp:nvSpPr>
      <dsp:spPr>
        <a:xfrm>
          <a:off x="6606847" y="1296883"/>
          <a:ext cx="1927289" cy="378295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  <a:ea typeface="Work Sans" pitchFamily="2" charset="0"/>
              <a:cs typeface="Work Sans" pitchFamily="2" charset="0"/>
            </a:rPr>
            <a:t>Pilvipalveluiden palvelu- ja tuotantomallit tukevat organisaation ICT:n ketteröittämistä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</a:rPr>
            <a:t>Uuden teknologian käyttöönotto usein nopeutuu vuosilla vs. lähikonesalista tuotetut palvelut.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</a:rPr>
            <a:t>Nykyisin lähikonesaleista tuotettujen, eri toimittajien kymmenissä eri versioissa olevien asiakaskohtaisten asennusten päivitykset ovat työläitä, virheherkkiä ja kalenteriaikaa vieviä</a:t>
          </a:r>
        </a:p>
      </dsp:txBody>
      <dsp:txXfrm>
        <a:off x="6606847" y="1296883"/>
        <a:ext cx="1927289" cy="3782953"/>
      </dsp:txXfrm>
    </dsp:sp>
    <dsp:sp modelId="{0D711D03-44C7-4B46-A2EC-EE9F93B6FF89}">
      <dsp:nvSpPr>
        <dsp:cNvPr id="0" name=""/>
        <dsp:cNvSpPr/>
      </dsp:nvSpPr>
      <dsp:spPr>
        <a:xfrm>
          <a:off x="8803957" y="546399"/>
          <a:ext cx="1927289" cy="75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>
              <a:effectLst/>
              <a:latin typeface="Work Sans" pitchFamily="2" charset="0"/>
              <a:ea typeface="Work Sans" pitchFamily="2" charset="0"/>
              <a:cs typeface="Work Sans" pitchFamily="2" charset="0"/>
            </a:rPr>
            <a:t>Parempi tietoturva</a:t>
          </a:r>
        </a:p>
      </dsp:txBody>
      <dsp:txXfrm>
        <a:off x="8803957" y="546399"/>
        <a:ext cx="1927289" cy="750484"/>
      </dsp:txXfrm>
    </dsp:sp>
    <dsp:sp modelId="{CE0ABD0B-6450-4CA2-93FC-1B28F8FC7D23}">
      <dsp:nvSpPr>
        <dsp:cNvPr id="0" name=""/>
        <dsp:cNvSpPr/>
      </dsp:nvSpPr>
      <dsp:spPr>
        <a:xfrm>
          <a:off x="8803957" y="1296883"/>
          <a:ext cx="1927289" cy="378295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</a:rPr>
            <a:t>Pilvipalvelualustojen toimittajien panostukset tietoturvaan ovat massiiviset.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</a:rPr>
            <a:t>Pilvialustoilla automatisoituja tietoturvakäytäntöjä.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>
              <a:latin typeface="Work Sans" pitchFamily="2" charset="0"/>
            </a:rPr>
            <a:t>Pilvipalveluiden käyttäjien näkökulmasta osaamistarve muuttuu laajemmaksi uusien teknologioiden myötä.</a:t>
          </a:r>
          <a:endParaRPr lang="fi-FI" sz="1200" kern="1200"/>
        </a:p>
      </dsp:txBody>
      <dsp:txXfrm>
        <a:off x="8803957" y="1296883"/>
        <a:ext cx="1927289" cy="3782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B0E72-0F07-43AE-9C57-C75B8B1EE420}">
      <dsp:nvSpPr>
        <dsp:cNvPr id="0" name=""/>
        <dsp:cNvSpPr/>
      </dsp:nvSpPr>
      <dsp:spPr>
        <a:xfrm>
          <a:off x="0" y="191248"/>
          <a:ext cx="8114773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797" tIns="187452" rIns="62979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Usein henkilötietoa sekä sosiaali- ja terveydenhuollon salassa pidettäviä asiakastietoja.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Kuinka laajasti asiakastietoa käsitellään? Asiakastietolain mukainen riskiarvio.</a:t>
          </a:r>
        </a:p>
      </dsp:txBody>
      <dsp:txXfrm>
        <a:off x="0" y="191248"/>
        <a:ext cx="8114773" cy="595350"/>
      </dsp:txXfrm>
    </dsp:sp>
    <dsp:sp modelId="{B3A29FEC-493A-4001-88D4-C9D6D5774C5E}">
      <dsp:nvSpPr>
        <dsp:cNvPr id="0" name=""/>
        <dsp:cNvSpPr/>
      </dsp:nvSpPr>
      <dsp:spPr>
        <a:xfrm>
          <a:off x="405738" y="58408"/>
          <a:ext cx="568034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3" tIns="0" rIns="2147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100" kern="1200"/>
            <a:t>1. Kuinka sensitiivisiä tietoluokkia ratkaisussa käsitellään?</a:t>
          </a:r>
        </a:p>
      </dsp:txBody>
      <dsp:txXfrm>
        <a:off x="418707" y="71377"/>
        <a:ext cx="5654403" cy="239742"/>
      </dsp:txXfrm>
    </dsp:sp>
    <dsp:sp modelId="{1A77F6C0-4046-4A62-B44F-57D77B0A8D2A}">
      <dsp:nvSpPr>
        <dsp:cNvPr id="0" name=""/>
        <dsp:cNvSpPr/>
      </dsp:nvSpPr>
      <dsp:spPr>
        <a:xfrm>
          <a:off x="0" y="968038"/>
          <a:ext cx="811477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797" tIns="187452" rIns="62979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Huomioi erityisesti aliprosessoijat, tukipalvelut sekä luonnostaan globaalit pilvipalvelut.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GDPR: Käsittelyperuste, DBA ja riskiarvio kuten DPIA. Siirtoperuste kuten SCC sekä TIA jos tietoa luovutetaan EU/ETA-alueen ulkopuolelle.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Jatkuvuudenhallinnan näkökulma, myös ”A3-kriittinen” =&gt; erityisiä varautumisen vaatimuksia.</a:t>
          </a:r>
        </a:p>
      </dsp:txBody>
      <dsp:txXfrm>
        <a:off x="0" y="968038"/>
        <a:ext cx="8114773" cy="907200"/>
      </dsp:txXfrm>
    </dsp:sp>
    <dsp:sp modelId="{1A4BF084-D851-49EA-B0B0-66F56F4A709C}">
      <dsp:nvSpPr>
        <dsp:cNvPr id="0" name=""/>
        <dsp:cNvSpPr/>
      </dsp:nvSpPr>
      <dsp:spPr>
        <a:xfrm>
          <a:off x="405738" y="835198"/>
          <a:ext cx="568034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3" tIns="0" rIns="2147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2. Sijainnit missä tietoa käsitellään? </a:t>
          </a:r>
        </a:p>
      </dsp:txBody>
      <dsp:txXfrm>
        <a:off x="418707" y="848167"/>
        <a:ext cx="5654403" cy="239742"/>
      </dsp:txXfrm>
    </dsp:sp>
    <dsp:sp modelId="{D7B80017-2FD3-4D93-A0B7-F4252E129460}">
      <dsp:nvSpPr>
        <dsp:cNvPr id="0" name=""/>
        <dsp:cNvSpPr/>
      </dsp:nvSpPr>
      <dsp:spPr>
        <a:xfrm>
          <a:off x="0" y="2056678"/>
          <a:ext cx="8114773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797" tIns="187452" rIns="62979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Asiakastietolain mukainen luokitus B, A1, A2, A3 vai A3-kriittinen? Sertifiointi.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/>
            <a:t>Toiminnallinen kriittisyys jatkuvuudenhallinnan kannalta (1-4)? Kriittisempi riippuvuuden vuoksi?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/>
            <a:t>MDR / lääkinnällinen laite? </a:t>
          </a:r>
        </a:p>
      </dsp:txBody>
      <dsp:txXfrm>
        <a:off x="0" y="2056678"/>
        <a:ext cx="8114773" cy="765450"/>
      </dsp:txXfrm>
    </dsp:sp>
    <dsp:sp modelId="{19643ADF-8279-4E7B-83A9-CC965DFAF96C}">
      <dsp:nvSpPr>
        <dsp:cNvPr id="0" name=""/>
        <dsp:cNvSpPr/>
      </dsp:nvSpPr>
      <dsp:spPr>
        <a:xfrm>
          <a:off x="405738" y="1923838"/>
          <a:ext cx="568034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3" tIns="0" rIns="2147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3. Järjestelmän luokittelut?</a:t>
          </a:r>
        </a:p>
      </dsp:txBody>
      <dsp:txXfrm>
        <a:off x="418707" y="1936807"/>
        <a:ext cx="5654403" cy="239742"/>
      </dsp:txXfrm>
    </dsp:sp>
    <dsp:sp modelId="{F752990B-562D-444D-8E18-02D44D08DE18}">
      <dsp:nvSpPr>
        <dsp:cNvPr id="0" name=""/>
        <dsp:cNvSpPr/>
      </dsp:nvSpPr>
      <dsp:spPr>
        <a:xfrm>
          <a:off x="0" y="3003568"/>
          <a:ext cx="8114773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797" tIns="187452" rIns="62979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/>
            <a:t>Ratkaisu- / palvelukuvaus, tietoturvakuvaus, tietosuojakuvaus, sopimukset, käytännesäännöt, jne.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Kuvausten uudelleenhyödyntäminen osana tiedonhallintamallia ja muita käytännön tarpeita.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Luokittelujen mukaiset dokumentaatiot ja toimenpiteet (mm. sertifiointi, riskiarviot) tehdään yleensä toimittajan / palveluntuottajan kanssa yhteistyössä. Dokumentaatio osana toimitusta.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Arviointi vaatii uudenlaista ja laajaa osaamista sekä yhteistyötä.</a:t>
          </a:r>
        </a:p>
      </dsp:txBody>
      <dsp:txXfrm>
        <a:off x="0" y="3003568"/>
        <a:ext cx="8114773" cy="1077300"/>
      </dsp:txXfrm>
    </dsp:sp>
    <dsp:sp modelId="{0EBB8544-979E-48F3-A90D-BA6A13CBA73F}">
      <dsp:nvSpPr>
        <dsp:cNvPr id="0" name=""/>
        <dsp:cNvSpPr/>
      </dsp:nvSpPr>
      <dsp:spPr>
        <a:xfrm>
          <a:off x="405738" y="2870728"/>
          <a:ext cx="568034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3" tIns="0" rIns="2147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4. Dokumentaatio ja riskiarviot?</a:t>
          </a:r>
        </a:p>
      </dsp:txBody>
      <dsp:txXfrm>
        <a:off x="418707" y="2883697"/>
        <a:ext cx="5654403" cy="239742"/>
      </dsp:txXfrm>
    </dsp:sp>
    <dsp:sp modelId="{BED990A6-1ADF-4C0A-899E-985DB785699C}">
      <dsp:nvSpPr>
        <dsp:cNvPr id="0" name=""/>
        <dsp:cNvSpPr/>
      </dsp:nvSpPr>
      <dsp:spPr>
        <a:xfrm>
          <a:off x="0" y="4262308"/>
          <a:ext cx="8114773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797" tIns="187452" rIns="62979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/>
            <a:t>Riskiarvioiden pohjalta määritellään tekniset ja organisatoriset (lisä)suojausten tarpeet.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/>
            <a:t>Ratkaisukohtaisesti suunniteltava ja/tai mukautettava aihekokonaisuus.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Pilvipalvelu osaksi organisaation hallintamallia.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Kokonaisuuden skenaariopohjainen riskiarviointi ”sipulimallilla”.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dirty="0"/>
            <a:t>Muutoksenhallinta, jatkuva toimittajan seuranta ja palvelun havainnointi osana kokonaisuutta.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i-FI" sz="1100" kern="1200" err="1"/>
            <a:t>Exit</a:t>
          </a:r>
          <a:r>
            <a:rPr lang="fi-FI" sz="1100" kern="1200"/>
            <a:t> </a:t>
          </a:r>
          <a:r>
            <a:rPr lang="fi-FI" sz="1100" kern="1200" err="1"/>
            <a:t>plan</a:t>
          </a:r>
          <a:r>
            <a:rPr lang="fi-FI" sz="1100" kern="1200"/>
            <a:t> sisältäen karkean arvion pilvestä poistumisen ja/tai vaihtamisen kustannuksista.</a:t>
          </a:r>
        </a:p>
      </dsp:txBody>
      <dsp:txXfrm>
        <a:off x="0" y="4262308"/>
        <a:ext cx="8114773" cy="1275750"/>
      </dsp:txXfrm>
    </dsp:sp>
    <dsp:sp modelId="{4F94FEDC-5FC0-47B5-AA8A-B5EAB6C0DEB8}">
      <dsp:nvSpPr>
        <dsp:cNvPr id="0" name=""/>
        <dsp:cNvSpPr/>
      </dsp:nvSpPr>
      <dsp:spPr>
        <a:xfrm>
          <a:off x="405738" y="4129468"/>
          <a:ext cx="568034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03" tIns="0" rIns="21470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5. Tarvittavat tekniset ja organisatoriset suojaukset?</a:t>
          </a:r>
        </a:p>
      </dsp:txBody>
      <dsp:txXfrm>
        <a:off x="418707" y="4142437"/>
        <a:ext cx="5654403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13165-81FF-4ED7-BA91-968CB68986A1}">
      <dsp:nvSpPr>
        <dsp:cNvPr id="0" name=""/>
        <dsp:cNvSpPr/>
      </dsp:nvSpPr>
      <dsp:spPr>
        <a:xfrm rot="16200000">
          <a:off x="586379" y="-586379"/>
          <a:ext cx="1537083" cy="270984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Pilvisovellukset</a:t>
          </a:r>
        </a:p>
      </dsp:txBody>
      <dsp:txXfrm rot="5400000">
        <a:off x="0" y="0"/>
        <a:ext cx="2709842" cy="1152812"/>
      </dsp:txXfrm>
    </dsp:sp>
    <dsp:sp modelId="{3320FBD3-AF78-4D55-8EB9-71D491202A1A}">
      <dsp:nvSpPr>
        <dsp:cNvPr id="0" name=""/>
        <dsp:cNvSpPr/>
      </dsp:nvSpPr>
      <dsp:spPr>
        <a:xfrm>
          <a:off x="2709842" y="0"/>
          <a:ext cx="2709842" cy="15370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Pilvikonesalipalvelut</a:t>
          </a:r>
        </a:p>
      </dsp:txBody>
      <dsp:txXfrm>
        <a:off x="2709842" y="0"/>
        <a:ext cx="2709842" cy="1152812"/>
      </dsp:txXfrm>
    </dsp:sp>
    <dsp:sp modelId="{82FEC4E6-6DF4-43A4-8550-96A11F7E50BA}">
      <dsp:nvSpPr>
        <dsp:cNvPr id="0" name=""/>
        <dsp:cNvSpPr/>
      </dsp:nvSpPr>
      <dsp:spPr>
        <a:xfrm rot="10800000">
          <a:off x="0" y="1537083"/>
          <a:ext cx="2709842" cy="15370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Data-alusta pilvessä</a:t>
          </a:r>
        </a:p>
      </dsp:txBody>
      <dsp:txXfrm rot="10800000">
        <a:off x="0" y="1921353"/>
        <a:ext cx="2709842" cy="1152812"/>
      </dsp:txXfrm>
    </dsp:sp>
    <dsp:sp modelId="{4306A7DF-9EE5-4B2B-993F-79E6C4C87E09}">
      <dsp:nvSpPr>
        <dsp:cNvPr id="0" name=""/>
        <dsp:cNvSpPr/>
      </dsp:nvSpPr>
      <dsp:spPr>
        <a:xfrm rot="5400000">
          <a:off x="3296222" y="950703"/>
          <a:ext cx="1537083" cy="270984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(Pilvisovelluskehitys)</a:t>
          </a:r>
        </a:p>
      </dsp:txBody>
      <dsp:txXfrm rot="-5400000">
        <a:off x="2709842" y="1921353"/>
        <a:ext cx="2709842" cy="1152812"/>
      </dsp:txXfrm>
    </dsp:sp>
    <dsp:sp modelId="{825A48C6-D1D5-46E3-AF0B-89493AA8F595}">
      <dsp:nvSpPr>
        <dsp:cNvPr id="0" name=""/>
        <dsp:cNvSpPr/>
      </dsp:nvSpPr>
      <dsp:spPr>
        <a:xfrm>
          <a:off x="1896889" y="1152812"/>
          <a:ext cx="1625905" cy="76854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Organisaation pilvilinjaukset</a:t>
          </a:r>
        </a:p>
      </dsp:txBody>
      <dsp:txXfrm>
        <a:off x="1934406" y="1190329"/>
        <a:ext cx="1550871" cy="69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16.3.2022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16.3.2022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533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67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939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005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43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79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37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80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313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36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20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77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i-FI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42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19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Ihan lyhyesti vain.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23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99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17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Sote-sääntelyssä ei oteta erityisesti kantaan puoleen-tai-toiseen pilvipalveluiden hyödyntämiseen</a:t>
            </a:r>
            <a:endParaRPr lang="fi-FI" sz="1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Samat perusvaatimukset koskevat pilvessä, ulkoistetuissa konesalissa sekä omassa konesalissa tuotettuja järjestelmiä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Kokonaisuuden riskipohjainen arviointi korostuu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Vaatimuksenmukaisuuden todentaminen on pilvipalveluissa usein erilaista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31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kuntaliitto.fi/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73254E-B6CD-4592-9C35-AAF54117EE2A}" type="datetime1">
              <a:rPr lang="fi-FI" noProof="0" smtClean="0"/>
              <a:t>16.3.2022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10" name="Kuva 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B0D5B72-A0DA-46C2-80B5-E80D3DC53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661248"/>
            <a:ext cx="2232248" cy="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A33-160D-4EC6-909B-9CB559B0B403}" type="datetime1">
              <a:rPr lang="fi-FI" noProof="0" smtClean="0"/>
              <a:t>16.3.2022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4220-0D06-4B95-9657-C9EB0E3F48C9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BC2-2705-4909-A44B-E8E547993242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418-3AB9-4A57-9BE9-76E818D353E7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6902-C255-44A1-8286-8619BDE5DB6C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EB08-A361-4348-9F3E-02C2712B35A8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A206-5037-4386-A71E-BA74030E6AF4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ED4-C6FE-4FAE-AFC3-75E56FFF71C9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FDF6-01CE-4895-B906-A8CDF2AFEEBB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4B2-E516-4435-B461-CA65DCAC78D1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B299D4-57F5-4C10-81C1-8BF8F799F7C0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E497435-C9A5-40C2-A327-721FFAEC11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72" y="277790"/>
            <a:ext cx="1715612" cy="70363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B48F9EF-5902-4D3E-BC02-737229993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8"/>
          <a:stretch/>
        </p:blipFill>
        <p:spPr>
          <a:xfrm>
            <a:off x="9768408" y="5716010"/>
            <a:ext cx="2367628" cy="4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5A34-EE4F-4300-BC0F-34FBC4D65423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3939-6D20-48CE-8A65-6883A101DFFB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073-A458-4B12-9446-D38333399C64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3F2F-44B9-41C8-8927-50FD9A36BCAE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9130-7A42-4FBD-AEC6-4BFCDA2A07E7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2E4-B935-4FE6-B163-FE6F8B9B506C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9515-BBF2-40CB-8DFB-BA183B8AAB94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BE1D-27B4-45A7-AD76-1198A7D57D99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78-D1ED-4406-9F94-0AB22A2B6A3C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D0C2-3805-48AA-8034-4776FDEFC4F5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227564-0586-4505-BF1F-E84027D5EBA7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Kuva 1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DD2C14D-B56B-461D-B0BC-163FEFFF02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699840"/>
            <a:ext cx="2232248" cy="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14DF77-57E5-43AE-89EB-A3037004F2C0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4F77CFE-A966-4F73-9A73-12378B833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661248"/>
            <a:ext cx="2232248" cy="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5070E62-652A-4FCA-A48A-A3C9B5D21054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127E14C-B65B-4489-8C73-C635991D9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661248"/>
            <a:ext cx="2232248" cy="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807B02-D0B4-4A08-B62E-A00F5B78E985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E79C2A6-A319-4C44-B334-D5761C417C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661248"/>
            <a:ext cx="2232248" cy="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A53D7B-6B97-4993-8B7C-225FD1A23FDA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954C794-0680-4AA8-A3F8-55131B4F4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44" y="5805489"/>
            <a:ext cx="2367628" cy="9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5E72-162F-498F-B705-BE5BB9DFFA3F}" type="datetime1">
              <a:rPr lang="fi-FI" smtClean="0"/>
              <a:t>16.3.2022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8B51-994D-4A31-B782-77968A11E968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736FD36-25CB-4EE6-A487-05067730B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5698" r="24569" b="54898"/>
          <a:stretch/>
        </p:blipFill>
        <p:spPr>
          <a:xfrm>
            <a:off x="9408368" y="6272115"/>
            <a:ext cx="1170556" cy="2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4088E3-6F12-4947-AD33-6B633F33A9C7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51731D1-2EA6-459E-B732-849C9D485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5698" r="24569" b="54898"/>
          <a:stretch/>
        </p:blipFill>
        <p:spPr>
          <a:xfrm>
            <a:off x="9408368" y="6272115"/>
            <a:ext cx="1170556" cy="2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56D4DAF-E4C3-4958-B746-FD7B1AD5EF19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625EF4C-89F4-402F-BDC5-EA6A966E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5698" r="24569" b="54898"/>
          <a:stretch/>
        </p:blipFill>
        <p:spPr>
          <a:xfrm>
            <a:off x="9408368" y="6272115"/>
            <a:ext cx="1170556" cy="2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7FF261-7541-42FA-B569-1D24A5023728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52973DB-5DF6-4D1D-BFB4-6F8594BB7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5698" r="24569" b="54898"/>
          <a:stretch/>
        </p:blipFill>
        <p:spPr>
          <a:xfrm>
            <a:off x="9408368" y="6272115"/>
            <a:ext cx="1170556" cy="2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48F61E-A88D-43AD-B098-855ED78C6251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4D82310-4B26-490E-B918-B864D47D7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5698" r="24569" b="54898"/>
          <a:stretch/>
        </p:blipFill>
        <p:spPr>
          <a:xfrm>
            <a:off x="9408368" y="6272115"/>
            <a:ext cx="1170556" cy="2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E94E73-A393-4ECF-BC02-065EDEC21D28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10" name="Kuva 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EE2C3E8-CE5F-44FB-BFBF-AA95C4CCC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641419"/>
            <a:ext cx="2232248" cy="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355545E-CA5D-4F16-9BEC-18C7CE8404EA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25FE1E1-44C5-499C-A186-9FB47C246B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5698" r="24569" b="54898"/>
          <a:stretch/>
        </p:blipFill>
        <p:spPr>
          <a:xfrm>
            <a:off x="9408368" y="6272115"/>
            <a:ext cx="1170556" cy="2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51DFD47-2053-4F82-99FB-D06916968DBF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BE5-232C-48AE-9285-4176BBC77C70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72D856-1DF6-4939-B870-A33B0202D2C1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8135875" y="5801780"/>
            <a:ext cx="328936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accent3"/>
                </a:solidFill>
                <a:latin typeface="+mn-lt"/>
              </a:rPr>
              <a:t>www.kuntaliitto.fi/akusti</a:t>
            </a:r>
          </a:p>
        </p:txBody>
      </p:sp>
      <p:pic>
        <p:nvPicPr>
          <p:cNvPr id="22" name="Kuva 2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EBDF269-BE00-48AC-8EC0-FB6FBBE283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92" y="4869160"/>
            <a:ext cx="2174032" cy="915535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FD264C19-1726-424D-9A0D-F28AC7BD3E69}"/>
              </a:ext>
            </a:extLst>
          </p:cNvPr>
          <p:cNvSpPr/>
          <p:nvPr userDrawn="1"/>
        </p:nvSpPr>
        <p:spPr>
          <a:xfrm>
            <a:off x="8949788" y="6091061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800" b="1" baseline="0">
                <a:solidFill>
                  <a:schemeClr val="accent3"/>
                </a:solidFill>
                <a:latin typeface="+mn-lt"/>
              </a:rPr>
              <a:t>akusti@kuntaliitto.fi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793451-BA5D-4D6B-9E5D-A6E6C84C1BEB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8" name="Kuva 1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98F64F6-F9F7-49E1-B90F-DB063D8A1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4865239"/>
            <a:ext cx="2232248" cy="940051"/>
          </a:xfrm>
          <a:prstGeom prst="rect">
            <a:avLst/>
          </a:prstGeom>
        </p:spPr>
      </p:pic>
      <p:sp>
        <p:nvSpPr>
          <p:cNvPr id="9" name="TextBox 7">
            <a:hlinkClick r:id="rId4"/>
            <a:extLst>
              <a:ext uri="{FF2B5EF4-FFF2-40B4-BE49-F238E27FC236}">
                <a16:creationId xmlns:a16="http://schemas.microsoft.com/office/drawing/2014/main" id="{AA58AC48-A10C-4807-B125-401ACDED5C27}"/>
              </a:ext>
            </a:extLst>
          </p:cNvPr>
          <p:cNvSpPr txBox="1"/>
          <p:nvPr userDrawn="1"/>
        </p:nvSpPr>
        <p:spPr>
          <a:xfrm>
            <a:off x="8138850" y="5909792"/>
            <a:ext cx="328936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baseline="0">
                <a:solidFill>
                  <a:schemeClr val="bg1"/>
                </a:solidFill>
                <a:latin typeface="+mn-lt"/>
              </a:rPr>
              <a:t>akusti@kuntaliitto.fi</a:t>
            </a:r>
          </a:p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www.kuntaliitto.fi/akusti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EF2E9C-1A86-472E-BA1B-A4B19BFF61F7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8" name="Kuva 1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8EEA6CC-3C80-4E9F-9095-49DA7FAF5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4865239"/>
            <a:ext cx="2232248" cy="940051"/>
          </a:xfrm>
          <a:prstGeom prst="rect">
            <a:avLst/>
          </a:prstGeom>
        </p:spPr>
      </p:pic>
      <p:sp>
        <p:nvSpPr>
          <p:cNvPr id="9" name="TextBox 7">
            <a:hlinkClick r:id="rId3"/>
            <a:extLst>
              <a:ext uri="{FF2B5EF4-FFF2-40B4-BE49-F238E27FC236}">
                <a16:creationId xmlns:a16="http://schemas.microsoft.com/office/drawing/2014/main" id="{E2F48BB3-397D-46ED-A978-0CE56389C1FC}"/>
              </a:ext>
            </a:extLst>
          </p:cNvPr>
          <p:cNvSpPr txBox="1"/>
          <p:nvPr userDrawn="1"/>
        </p:nvSpPr>
        <p:spPr>
          <a:xfrm>
            <a:off x="8135886" y="5909792"/>
            <a:ext cx="328936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baseline="0">
                <a:solidFill>
                  <a:schemeClr val="bg1"/>
                </a:solidFill>
                <a:latin typeface="+mn-lt"/>
              </a:rPr>
              <a:t>akusti@kuntaliitto.fi</a:t>
            </a:r>
          </a:p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www.kuntaliitto.fi/akusti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8533C0-49A6-4D70-B89C-A1AE50857747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8156599" y="5949280"/>
            <a:ext cx="328936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baseline="0">
                <a:solidFill>
                  <a:schemeClr val="bg1"/>
                </a:solidFill>
                <a:latin typeface="+mn-lt"/>
              </a:rPr>
              <a:t>akusti@kuntaliitto.fi</a:t>
            </a:r>
          </a:p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www.kuntaliitto.fi/akusti</a:t>
            </a:r>
          </a:p>
        </p:txBody>
      </p:sp>
      <p:pic>
        <p:nvPicPr>
          <p:cNvPr id="17" name="Kuva 1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3090EDF-9581-474F-AFC3-4714D9C440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4865239"/>
            <a:ext cx="2232248" cy="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F25ADD5-B549-4D0F-BAF4-FBBA9DB25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4365104"/>
            <a:ext cx="3567636" cy="15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0596C6-AC54-47F9-83DE-3EB79233E5A7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CDEB8DB-D3B8-4CC8-80FA-CF3D985B2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365104"/>
            <a:ext cx="3312368" cy="13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FBD393-E650-4223-886C-4D78C7ACD091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0005D0D-D4FA-451A-B746-A7CB6221F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365104"/>
            <a:ext cx="3312368" cy="13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FAB94D-EAA4-4ABB-AA8C-06714C2040FE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A6D5F10-8F71-4DD6-A397-C66CBD7C6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8"/>
          <a:stretch/>
        </p:blipFill>
        <p:spPr>
          <a:xfrm>
            <a:off x="9768408" y="5716010"/>
            <a:ext cx="2367628" cy="4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E7040C6-F682-4ADD-B3AA-71410D517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4293096"/>
            <a:ext cx="3567636" cy="15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95CC45-6607-47DC-A7A9-BF90EC2628BD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7359A54-F0D1-4DB7-A7B0-A61B472EC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8"/>
          <a:stretch/>
        </p:blipFill>
        <p:spPr>
          <a:xfrm>
            <a:off x="9768408" y="5716010"/>
            <a:ext cx="2367628" cy="4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33FB06A-2199-45FA-83DB-6FECE6E0A95E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16CC7-DE12-41D9-9D9A-4FA28A6C21A8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B5BD81-E5CA-43E2-84C8-D6C6CCBD8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64"/>
          <a:stretch/>
        </p:blipFill>
        <p:spPr>
          <a:xfrm>
            <a:off x="9325964" y="6207087"/>
            <a:ext cx="1789704" cy="3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7A1DCB-3851-4A5B-BCB6-D4786F0F6F94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03A5FDD-C679-4E6B-9DA0-82D8863EA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64"/>
          <a:stretch/>
        </p:blipFill>
        <p:spPr>
          <a:xfrm>
            <a:off x="9336360" y="6234158"/>
            <a:ext cx="1656184" cy="3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A1943726-A193-45B0-8099-2C2B570FF038}" type="datetime1">
              <a:rPr lang="fi-FI" noProof="0" smtClean="0"/>
              <a:t>16.3.2022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95C6F59-7EB8-405B-A7CD-1DEC4CA96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3" t="2730" r="23326" b="51769"/>
          <a:stretch/>
        </p:blipFill>
        <p:spPr>
          <a:xfrm>
            <a:off x="9552384" y="6274208"/>
            <a:ext cx="1080120" cy="2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663" r:id="rId5"/>
    <p:sldLayoutId id="2147483661" r:id="rId6"/>
    <p:sldLayoutId id="2147483696" r:id="rId7"/>
    <p:sldLayoutId id="2147483699" r:id="rId8"/>
    <p:sldLayoutId id="2147483682" r:id="rId9"/>
    <p:sldLayoutId id="2147483668" r:id="rId10"/>
    <p:sldLayoutId id="2147483650" r:id="rId11"/>
    <p:sldLayoutId id="2147483653" r:id="rId12"/>
    <p:sldLayoutId id="2147483652" r:id="rId13"/>
    <p:sldLayoutId id="214748366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702" r:id="rId28"/>
    <p:sldLayoutId id="2147483701" r:id="rId29"/>
    <p:sldLayoutId id="2147483651" r:id="rId30"/>
    <p:sldLayoutId id="2147483664" r:id="rId31"/>
    <p:sldLayoutId id="2147483665" r:id="rId32"/>
    <p:sldLayoutId id="2147483666" r:id="rId33"/>
    <p:sldLayoutId id="2147483654" r:id="rId34"/>
    <p:sldLayoutId id="2147483684" r:id="rId35"/>
    <p:sldLayoutId id="2147483685" r:id="rId36"/>
    <p:sldLayoutId id="2147483686" r:id="rId37"/>
    <p:sldLayoutId id="2147483683" r:id="rId38"/>
    <p:sldLayoutId id="2147483687" r:id="rId39"/>
    <p:sldLayoutId id="2147483698" r:id="rId40"/>
    <p:sldLayoutId id="2147483697" r:id="rId41"/>
    <p:sldLayoutId id="2147483655" r:id="rId42"/>
    <p:sldLayoutId id="2147483692" r:id="rId43"/>
    <p:sldLayoutId id="2147483693" r:id="rId44"/>
    <p:sldLayoutId id="2147483694" r:id="rId45"/>
    <p:sldLayoutId id="2147483695" r:id="rId46"/>
    <p:sldLayoutId id="2147483689" r:id="rId47"/>
    <p:sldLayoutId id="2147483688" r:id="rId48"/>
    <p:sldLayoutId id="2147483690" r:id="rId49"/>
    <p:sldLayoutId id="2147483691" r:id="rId5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vv.fi/vahti" TargetMode="External"/><Relationship Id="rId3" Type="http://schemas.openxmlformats.org/officeDocument/2006/relationships/hyperlink" Target="http://urn.fi/URN:ISBN:978-952-367-327-4" TargetMode="External"/><Relationship Id="rId7" Type="http://schemas.openxmlformats.org/officeDocument/2006/relationships/hyperlink" Target="https://um.fi/katakri-tietoturvallisuuden-auditointityokalu-viranomaisil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julkaisut.valtioneuvosto.fi/handle/10024/162453" TargetMode="External"/><Relationship Id="rId11" Type="http://schemas.openxmlformats.org/officeDocument/2006/relationships/hyperlink" Target="https://iprinfo.fi/uutiset/euroopan-tietosuojaneuvosto-hyvaksyi-ensimmaiset-ylikansalliset-kaytannesaannot/" TargetMode="External"/><Relationship Id="rId5" Type="http://schemas.openxmlformats.org/officeDocument/2006/relationships/hyperlink" Target="http://urn.fi/URN:ISBN:978-952-251-982-5" TargetMode="External"/><Relationship Id="rId10" Type="http://schemas.openxmlformats.org/officeDocument/2006/relationships/hyperlink" Target="http://urn.fi/URN:ISBN:978-952-367-906-1" TargetMode="External"/><Relationship Id="rId4" Type="http://schemas.openxmlformats.org/officeDocument/2006/relationships/hyperlink" Target="http://urn.fi/URN:ISBN:978-952-367-503-2" TargetMode="External"/><Relationship Id="rId9" Type="http://schemas.openxmlformats.org/officeDocument/2006/relationships/hyperlink" Target="https://vm.fi/suosituks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perttu.poyhtari@salivirta.fi" TargetMode="Externa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47" y="2601223"/>
            <a:ext cx="10658475" cy="2231972"/>
          </a:xfrm>
        </p:spPr>
        <p:txBody>
          <a:bodyPr/>
          <a:lstStyle/>
          <a:p>
            <a:r>
              <a:rPr lang="fi-FI"/>
              <a:t>Sote-tietojärjestelmät    pilvipalveluina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800"/>
              <a:t>Soveltamisohjeen yhteenveto</a:t>
            </a:r>
          </a:p>
          <a:p>
            <a:endParaRPr lang="sv-SE" sz="1800"/>
          </a:p>
          <a:p>
            <a:r>
              <a:rPr lang="sv-SE" sz="1800"/>
              <a:t>Perttu Pöyhtäri, NHG Salivirta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23B8-3530-41E8-AD0D-4C36FED7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814289"/>
          </a:xfrm>
        </p:spPr>
        <p:txBody>
          <a:bodyPr/>
          <a:lstStyle/>
          <a:p>
            <a:r>
              <a:rPr lang="fi-FI"/>
              <a:t>Lainsäädäntö, ohjeet ja suositukset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8BDA-9031-4EDB-A1BF-85C6947CC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4" y="1816104"/>
            <a:ext cx="5015970" cy="3824288"/>
          </a:xfrm>
        </p:spPr>
        <p:txBody>
          <a:bodyPr/>
          <a:lstStyle/>
          <a:p>
            <a:pPr marL="0" indent="0">
              <a:buNone/>
            </a:pPr>
            <a:r>
              <a:rPr lang="fi-FI" sz="1200" b="1"/>
              <a:t>Lainsäädäntöä:</a:t>
            </a:r>
          </a:p>
          <a:p>
            <a:r>
              <a:rPr lang="fi-FI" sz="1200"/>
              <a:t>Asiakastietolaki </a:t>
            </a:r>
          </a:p>
          <a:p>
            <a:r>
              <a:rPr lang="fi-FI" sz="1200"/>
              <a:t>THL määräykset (erit. 04/2021 ja 05/2021)</a:t>
            </a:r>
          </a:p>
          <a:p>
            <a:r>
              <a:rPr lang="fi-FI" sz="1200"/>
              <a:t>Toisiolaki ja Findata määräykset</a:t>
            </a:r>
          </a:p>
          <a:p>
            <a:r>
              <a:rPr lang="fi-FI" sz="1200"/>
              <a:t>GDPR ja tietosuojalaki</a:t>
            </a:r>
          </a:p>
          <a:p>
            <a:r>
              <a:rPr lang="fi-FI" sz="1200"/>
              <a:t>Terveydenhuoltolaki </a:t>
            </a:r>
          </a:p>
          <a:p>
            <a:r>
              <a:rPr lang="fi-FI" sz="1200"/>
              <a:t>Sosiaalihuoltolaki</a:t>
            </a:r>
          </a:p>
          <a:p>
            <a:r>
              <a:rPr lang="fi-FI" sz="1200"/>
              <a:t>Potilaslaki</a:t>
            </a:r>
          </a:p>
          <a:p>
            <a:r>
              <a:rPr lang="fi-FI" sz="1200"/>
              <a:t>Julkisuuslaki</a:t>
            </a:r>
          </a:p>
          <a:p>
            <a:r>
              <a:rPr lang="fi-FI" sz="1200"/>
              <a:t>Tiedonhallintalaki</a:t>
            </a:r>
          </a:p>
          <a:p>
            <a:r>
              <a:rPr lang="fi-FI" sz="1200"/>
              <a:t>MDR</a:t>
            </a:r>
          </a:p>
          <a:p>
            <a:r>
              <a:rPr lang="fi-FI" sz="1200"/>
              <a:t>Arviointilaki</a:t>
            </a:r>
          </a:p>
          <a:p>
            <a:r>
              <a:rPr lang="fi-FI" sz="1200"/>
              <a:t>Päivystysasetus</a:t>
            </a:r>
          </a:p>
          <a:p>
            <a:r>
              <a:rPr lang="fi-FI" sz="1200"/>
              <a:t>Ensihoitoasetus</a:t>
            </a:r>
          </a:p>
          <a:p>
            <a:r>
              <a:rPr lang="fi-FI" sz="1200"/>
              <a:t>Laki julkisen hallinnon turvallisuusverkkotoiminnasta</a:t>
            </a:r>
          </a:p>
          <a:p>
            <a:r>
              <a:rPr lang="fi-FI" sz="1200"/>
              <a:t>Valmiuslaki</a:t>
            </a:r>
          </a:p>
          <a:p>
            <a:endParaRPr lang="fi-FI" sz="1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94105-ED68-4140-AAFB-61B80E863337}"/>
              </a:ext>
            </a:extLst>
          </p:cNvPr>
          <p:cNvSpPr txBox="1">
            <a:spLocks/>
          </p:cNvSpPr>
          <p:nvPr/>
        </p:nvSpPr>
        <p:spPr>
          <a:xfrm>
            <a:off x="5846234" y="1816104"/>
            <a:ext cx="5015970" cy="3824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2714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635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4488" indent="-2714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635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013" indent="-2730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513" indent="-2635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9950" indent="-2714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038" indent="-26511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Ohjeet, suositukset ja standardit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VM:n ohjeistukset: 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3"/>
              </a:rPr>
              <a:t>Tuottavuutta pilvipalveluilla 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(2020), laajempi 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4"/>
              </a:rPr>
              <a:t>Pilvipalveluiden soveltamisohje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(2020) sekä 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5"/>
              </a:rPr>
              <a:t>Julkisen hallinnon pilvipalvelulinjaukset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(2019)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(Julkri: Julkisen hallinnon digitaalisen turvallisuuden arviointikriteeristö, valmistelussa)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6"/>
              </a:rPr>
              <a:t>Pitukri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: Pilviturvallisuuden kriteeristö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7"/>
              </a:rPr>
              <a:t>Katakri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: Kansallisen turvallisuuden kriteeristö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8"/>
              </a:rPr>
              <a:t>VAHTI hyvät käytännöt –tukimateriaalit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9"/>
              </a:rPr>
              <a:t>Tiedonhallintalakiin liittyvät suositukset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7159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10"/>
              </a:rPr>
              <a:t>Suositus turvaluokiteltavien asiakirjojen käsittelystä pilvipalvelussa</a:t>
            </a: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7159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(Suositus salassa pidettävän tiedon käsittelystä pilvipalvelussa, valmistelussa)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  <a:hlinkClick r:id="rId11"/>
              </a:rPr>
              <a:t>Tietosuoja-asetuksen 40 artiklan mukaiset käytännesäännöt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(SCOPE ja CISPE)</a:t>
            </a:r>
          </a:p>
          <a:p>
            <a:pPr>
              <a:buClr>
                <a:srgbClr val="923468"/>
              </a:buClr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ISO standardeista 27000, 27017, 27018, 27701 ja 9001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Pilvipalvelualustojen toimittajien koulutusmateriaalit,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compliance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-dokumentaatiot ja parhaat käytännöt.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EB071-210E-422A-815B-E8B684F733B2}"/>
              </a:ext>
            </a:extLst>
          </p:cNvPr>
          <p:cNvSpPr txBox="1"/>
          <p:nvPr/>
        </p:nvSpPr>
        <p:spPr>
          <a:xfrm>
            <a:off x="10150801" y="6566756"/>
            <a:ext cx="1704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Ohjeen luvut 4.2 ja 4.3</a:t>
            </a:r>
          </a:p>
        </p:txBody>
      </p:sp>
    </p:spTree>
    <p:extLst>
      <p:ext uri="{BB962C8B-B14F-4D97-AF65-F5344CB8AC3E}">
        <p14:creationId xmlns:p14="http://schemas.microsoft.com/office/powerpoint/2010/main" val="36151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98A32-DC32-4684-98F6-96B1957B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062515"/>
            <a:ext cx="432693" cy="216024"/>
          </a:xfrm>
        </p:spPr>
        <p:txBody>
          <a:bodyPr/>
          <a:lstStyle/>
          <a:p>
            <a:fld id="{0861148C-697E-4B67-BDAA-872F34DF1106}" type="slidenum">
              <a:rPr lang="fi-FI" noProof="0" smtClean="0"/>
              <a:t>11</a:t>
            </a:fld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91939C-2B43-4088-A1EC-7019163D19FE}"/>
              </a:ext>
            </a:extLst>
          </p:cNvPr>
          <p:cNvSpPr txBox="1">
            <a:spLocks/>
          </p:cNvSpPr>
          <p:nvPr/>
        </p:nvSpPr>
        <p:spPr>
          <a:xfrm>
            <a:off x="665803" y="528294"/>
            <a:ext cx="10658475" cy="15841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/>
              <a:t>Sote-tiedon julkisuusluokat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8B8BD-7AE1-44A1-BD57-FC560A3FAED6}"/>
              </a:ext>
            </a:extLst>
          </p:cNvPr>
          <p:cNvSpPr txBox="1"/>
          <p:nvPr/>
        </p:nvSpPr>
        <p:spPr>
          <a:xfrm>
            <a:off x="665803" y="2278428"/>
            <a:ext cx="5533369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500" b="1"/>
              <a:t>1) Henkilötieto</a:t>
            </a:r>
            <a:r>
              <a:rPr lang="fi-FI" sz="1500"/>
              <a:t> (asiakkaat, henkilökunta, väestö), GDPR ja tietosuojalain mukainen käsittely.</a:t>
            </a:r>
          </a:p>
          <a:p>
            <a:r>
              <a:rPr lang="fi-FI" sz="1500" b="1"/>
              <a:t>2) Sosiaali- ja terveydenhuollon salassa pidettävä asiakastieto</a:t>
            </a:r>
            <a:r>
              <a:rPr lang="fi-FI" sz="1500"/>
              <a:t> on suojattava kaikilta ulkopuolisilta.</a:t>
            </a:r>
            <a:endParaRPr lang="fi-FI" sz="1500" b="1"/>
          </a:p>
          <a:p>
            <a:endParaRPr lang="fi-FI" sz="15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FF868-86DA-436C-9B1F-783C546E4E31}"/>
              </a:ext>
            </a:extLst>
          </p:cNvPr>
          <p:cNvSpPr txBox="1"/>
          <p:nvPr/>
        </p:nvSpPr>
        <p:spPr>
          <a:xfrm>
            <a:off x="10726534" y="6596390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 dirty="0"/>
              <a:t>Ohjeen luku 4.4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D098D-B922-4AEC-A35E-840979A088A0}"/>
              </a:ext>
            </a:extLst>
          </p:cNvPr>
          <p:cNvSpPr txBox="1"/>
          <p:nvPr/>
        </p:nvSpPr>
        <p:spPr>
          <a:xfrm>
            <a:off x="6713448" y="2263744"/>
            <a:ext cx="517600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500" b="1" dirty="0"/>
              <a:t>Asiakastiedot </a:t>
            </a:r>
            <a:r>
              <a:rPr lang="fi-FI" sz="1500" b="1" u="sng" dirty="0"/>
              <a:t>eivät ole</a:t>
            </a:r>
            <a:r>
              <a:rPr lang="fi-FI" sz="1500" b="1" dirty="0"/>
              <a:t> turvaluokiteltavia asiakirjoja</a:t>
            </a:r>
            <a:r>
              <a:rPr lang="fi-FI" sz="1500" dirty="0"/>
              <a:t>, joita koskee erityisiä rajoitteita tietojen käsittelyssä.</a:t>
            </a:r>
            <a:r>
              <a:rPr lang="fi-FI" sz="1500" b="1" dirty="0"/>
              <a:t> </a:t>
            </a:r>
          </a:p>
          <a:p>
            <a:endParaRPr lang="fi-FI" sz="1500" dirty="0"/>
          </a:p>
          <a:p>
            <a:r>
              <a:rPr lang="fi-FI" sz="1000" i="1" dirty="0"/>
              <a:t>Sote-organisaatiolla on kuitenkin käytössään turvaluokiteltavia asiakirjoja, esim. varautumiseen liittyen. </a:t>
            </a:r>
            <a:endParaRPr lang="fi-FI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2CF301-5DE7-443F-9451-754F70F15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56" y="3498164"/>
            <a:ext cx="4829263" cy="2780375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D0FF88-2E38-4AAA-9E97-6B20DAC61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03" y="4046470"/>
            <a:ext cx="5430197" cy="311231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B4DF2B-3AE4-4D61-946D-633C278C8136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5986365" y="4557928"/>
            <a:ext cx="3576666" cy="40449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D3EA07-5BC8-423C-A45F-15658D88E561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355831" y="3910570"/>
            <a:ext cx="7719777" cy="529997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B4C0611-7C93-42AC-B87A-3F56CD43A4AD}"/>
              </a:ext>
            </a:extLst>
          </p:cNvPr>
          <p:cNvSpPr/>
          <p:nvPr/>
        </p:nvSpPr>
        <p:spPr>
          <a:xfrm>
            <a:off x="9563031" y="4469844"/>
            <a:ext cx="205530" cy="1761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006A88-D61B-4C64-86EC-7053E001E71F}"/>
              </a:ext>
            </a:extLst>
          </p:cNvPr>
          <p:cNvSpPr/>
          <p:nvPr/>
        </p:nvSpPr>
        <p:spPr>
          <a:xfrm>
            <a:off x="9075608" y="3822486"/>
            <a:ext cx="205530" cy="1761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C930A2-E44F-423E-A4BC-312D23C74243}"/>
              </a:ext>
            </a:extLst>
          </p:cNvPr>
          <p:cNvSpPr/>
          <p:nvPr/>
        </p:nvSpPr>
        <p:spPr>
          <a:xfrm>
            <a:off x="5780835" y="4511205"/>
            <a:ext cx="205530" cy="1761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2FA6A8-284E-463C-AA52-E555AF17EB5B}"/>
              </a:ext>
            </a:extLst>
          </p:cNvPr>
          <p:cNvSpPr/>
          <p:nvPr/>
        </p:nvSpPr>
        <p:spPr>
          <a:xfrm>
            <a:off x="1150301" y="4381760"/>
            <a:ext cx="205530" cy="1761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F0F17A-0083-4DA6-9191-09D0D9333C80}"/>
              </a:ext>
            </a:extLst>
          </p:cNvPr>
          <p:cNvSpPr txBox="1"/>
          <p:nvPr/>
        </p:nvSpPr>
        <p:spPr>
          <a:xfrm>
            <a:off x="6886621" y="5517990"/>
            <a:ext cx="26261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" i="1"/>
              <a:t>Kuvan lähde: DVV ”Suositus salassa pidettävän tiedon käsittelystä” (luonnos)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90D61-E794-466B-AB9E-FAFEA1ABB1EF}"/>
              </a:ext>
            </a:extLst>
          </p:cNvPr>
          <p:cNvSpPr txBox="1"/>
          <p:nvPr/>
        </p:nvSpPr>
        <p:spPr>
          <a:xfrm>
            <a:off x="614362" y="1781185"/>
            <a:ext cx="563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>
                <a:solidFill>
                  <a:schemeClr val="accent3"/>
                </a:solidFill>
              </a:rPr>
              <a:t>Pilvipalveluiden kannalta tärkeimmät tiedon julkisuusluokat:</a:t>
            </a:r>
          </a:p>
        </p:txBody>
      </p:sp>
    </p:spTree>
    <p:extLst>
      <p:ext uri="{BB962C8B-B14F-4D97-AF65-F5344CB8AC3E}">
        <p14:creationId xmlns:p14="http://schemas.microsoft.com/office/powerpoint/2010/main" val="6038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98A32-DC32-4684-98F6-96B1957B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91939C-2B43-4088-A1EC-7019163D19FE}"/>
              </a:ext>
            </a:extLst>
          </p:cNvPr>
          <p:cNvSpPr txBox="1">
            <a:spLocks/>
          </p:cNvSpPr>
          <p:nvPr/>
        </p:nvSpPr>
        <p:spPr>
          <a:xfrm>
            <a:off x="919163" y="989111"/>
            <a:ext cx="10658475" cy="15841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…Sote-tiedon julkisuusluokat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FF868-86DA-436C-9B1F-783C546E4E31}"/>
              </a:ext>
            </a:extLst>
          </p:cNvPr>
          <p:cNvSpPr txBox="1"/>
          <p:nvPr/>
        </p:nvSpPr>
        <p:spPr>
          <a:xfrm>
            <a:off x="10726534" y="6596390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Ohjeen luku 4.4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D098D-B922-4AEC-A35E-840979A088A0}"/>
              </a:ext>
            </a:extLst>
          </p:cNvPr>
          <p:cNvSpPr txBox="1"/>
          <p:nvPr/>
        </p:nvSpPr>
        <p:spPr>
          <a:xfrm>
            <a:off x="883437" y="1707030"/>
            <a:ext cx="100270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Huomioi myös: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Pilvipalveluissa dataa suositellaan säilyttämään pääosin pseudonymisoituna, tämä on tapa toteuttaa GDPR mukaista sisäänrakennettua tietosuojaa teknisenä suojamekanismina.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Pseudonymisoitu asiakastieto on kuitenkin yhä asiakastietoa.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IP-osoite on usein henkilötietoa; huomioi tekniset lokit ja monitorointi.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Aito anonymisointi on haastavaa.</a:t>
            </a:r>
          </a:p>
        </p:txBody>
      </p:sp>
    </p:spTree>
    <p:extLst>
      <p:ext uri="{BB962C8B-B14F-4D97-AF65-F5344CB8AC3E}">
        <p14:creationId xmlns:p14="http://schemas.microsoft.com/office/powerpoint/2010/main" val="253406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98B1-18E5-420F-9055-177E37BD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2"/>
            <a:ext cx="10658475" cy="696730"/>
          </a:xfrm>
        </p:spPr>
        <p:txBody>
          <a:bodyPr/>
          <a:lstStyle/>
          <a:p>
            <a:r>
              <a:rPr lang="fi-FI" sz="3200"/>
              <a:t>Sääntelyn linjaukset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E6407-DD6C-46C9-8561-F65A5EEE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950439"/>
            <a:ext cx="10269297" cy="43588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Valtionvarainministeriön pilvilinjaukset </a:t>
            </a:r>
            <a:r>
              <a:rPr lang="fi-FI" b="1" dirty="0"/>
              <a:t>suosittelevat pilvipalveluiden käyttöä julkishallinnossa aina ensisijaisesti</a:t>
            </a:r>
            <a:r>
              <a:rPr lang="fi-FI" dirty="0"/>
              <a:t>, kun ne ovat paras ratkaisu tarpeeseen (2019)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Sääntely on teknologianeutraalia; </a:t>
            </a:r>
            <a:r>
              <a:rPr lang="fi-FI" b="1" dirty="0"/>
              <a:t>pilvipalveluiden käytölle sote-asiakastietoa käsitteleville järjestelmissä ei ole kategorista estettä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b="1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Toisaalta </a:t>
            </a:r>
            <a:r>
              <a:rPr lang="fi-FI" b="1" dirty="0"/>
              <a:t>pilvipalveluiden on täytettävä samat vaatimukset</a:t>
            </a:r>
            <a:r>
              <a:rPr lang="fi-FI" dirty="0"/>
              <a:t>, kuin perinteisemmillä palvelu- ja tuotantomalleilla toteutettujen palveluiden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5E5CF-624D-43F3-A749-8FA73360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13</a:t>
            </a:fld>
            <a:endParaRPr lang="fi-FI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FFEE0-FB41-487F-8698-A2D64F92298B}"/>
              </a:ext>
            </a:extLst>
          </p:cNvPr>
          <p:cNvSpPr txBox="1"/>
          <p:nvPr/>
        </p:nvSpPr>
        <p:spPr>
          <a:xfrm>
            <a:off x="10726534" y="6596390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4</a:t>
            </a:r>
          </a:p>
        </p:txBody>
      </p:sp>
    </p:spTree>
    <p:extLst>
      <p:ext uri="{BB962C8B-B14F-4D97-AF65-F5344CB8AC3E}">
        <p14:creationId xmlns:p14="http://schemas.microsoft.com/office/powerpoint/2010/main" val="38895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28CE-2381-46D7-9ADF-69A50FDD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Palvelun ja tiedon SIJAINTI?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5A5B-E694-4E03-B7FB-5185826A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22000"/>
              </a:lnSpc>
              <a:buFont typeface="+mj-lt"/>
              <a:buAutoNum type="arabicPeriod"/>
            </a:pPr>
            <a:r>
              <a:rPr lang="fi-FI" b="1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Sääntely ei lähtökohtaisesti eroa sen suhteen talletetaanko ja käsitelläänkö sote asiakastietoja Suomessa vai muualla EU/ETA-alueella</a:t>
            </a:r>
          </a:p>
          <a:p>
            <a:pPr lvl="1">
              <a:lnSpc>
                <a:spcPct val="122000"/>
              </a:lnSpc>
            </a:pPr>
            <a:r>
              <a:rPr lang="fi-FI" dirty="0"/>
              <a:t>GDPR takaa henkilötiedon vapaan liikkuvuuden; käsittely EU/ETA-alueella samoin perustein kuin Suomessa.</a:t>
            </a:r>
          </a:p>
          <a:p>
            <a:pPr lvl="1">
              <a:lnSpc>
                <a:spcPct val="122000"/>
              </a:lnSpc>
            </a:pPr>
            <a:endParaRPr lang="fi-FI" dirty="0"/>
          </a:p>
          <a:p>
            <a:pPr marL="342900" indent="-342900">
              <a:lnSpc>
                <a:spcPct val="122000"/>
              </a:lnSpc>
              <a:buFont typeface="+mj-lt"/>
              <a:buAutoNum type="arabicPeriod"/>
            </a:pPr>
            <a:r>
              <a:rPr lang="fi-FI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Asiakastietojen käsittely ja tallentaminen on mahdollista myös EU/ETA-alueen ulkopuolella, kun GDPR:n vaatimukset (riskiarviot, siirtoperuste, ..) henkilötietojen siirrolle huomioidaan</a:t>
            </a:r>
          </a:p>
          <a:p>
            <a:pPr lvl="1">
              <a:lnSpc>
                <a:spcPct val="122000"/>
              </a:lnSpc>
            </a:pPr>
            <a:r>
              <a:rPr lang="fi-FI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Kuitenkin mm. sopimusriskien hallittavuuden vuoksi suositellaan rajaamaan käsittely EU/ETA-alueelle aina kun mahdollista.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A056B-FAAF-4F4B-804D-82EE3D75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14</a:t>
            </a:fld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D626B-7604-47BB-ACEE-A7C9F06021DD}"/>
              </a:ext>
            </a:extLst>
          </p:cNvPr>
          <p:cNvSpPr txBox="1"/>
          <p:nvPr/>
        </p:nvSpPr>
        <p:spPr>
          <a:xfrm>
            <a:off x="10726534" y="6596390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4</a:t>
            </a:r>
          </a:p>
        </p:txBody>
      </p:sp>
    </p:spTree>
    <p:extLst>
      <p:ext uri="{BB962C8B-B14F-4D97-AF65-F5344CB8AC3E}">
        <p14:creationId xmlns:p14="http://schemas.microsoft.com/office/powerpoint/2010/main" val="5960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9CAA-E904-4590-9003-98694195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Erityisiä varautumisen vaatimuksia </a:t>
            </a:r>
            <a:br>
              <a:rPr lang="fi-FI" sz="3200"/>
            </a:br>
            <a:r>
              <a:rPr lang="fi-FI" sz="1800" b="1" i="1"/>
              <a:t>Säännön vahvistava poikkeus</a:t>
            </a:r>
            <a:br>
              <a:rPr lang="fi-FI" sz="3200" i="1"/>
            </a:br>
            <a:endParaRPr lang="fi-FI" sz="32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6257-59BA-497C-BE99-0F9F4DD8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40" y="1921119"/>
            <a:ext cx="10658475" cy="4281854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THL määräyksissä 04/2021 ja 05/2021 asetetaan jatkuvuuden varmistamiselle asetetaan erityisiä varautumisen vaatimuksia julkisen terveydenhuollon ensihoidon ja päivystyksen toteuttamiseen tarvittavien kriittisten järjestelmien osalta (ns. A3-kriittiset):</a:t>
            </a:r>
          </a:p>
          <a:p>
            <a:pPr marL="0" indent="0">
              <a:buNone/>
            </a:pPr>
            <a:endParaRPr lang="fi-FI" sz="1600" b="1" dirty="0"/>
          </a:p>
          <a:p>
            <a:pPr lvl="1"/>
            <a:r>
              <a:rPr lang="fi-FI" sz="1400" dirty="0"/>
              <a:t>”Kriittisiä luokan A3 järjestelmiä ovat </a:t>
            </a:r>
            <a:r>
              <a:rPr lang="fi-FI" sz="1400" b="1" dirty="0"/>
              <a:t>ne luokan A3 tietojärjestelmät</a:t>
            </a:r>
            <a:r>
              <a:rPr lang="fi-FI" sz="1400" dirty="0"/>
              <a:t>, joita käytetään erikoissairaanhoidossa tai kuntien tai hyvinvointialueiden sairaaloissa tai julkisen perusterveydenhuollon avosairaanhoidossa </a:t>
            </a:r>
            <a:r>
              <a:rPr lang="fi-FI" sz="1400" b="1" dirty="0"/>
              <a:t>päivystysvastuun toteuttamisessa ja ensihoidossa </a:t>
            </a:r>
            <a:r>
              <a:rPr lang="fi-FI" sz="1400" dirty="0"/>
              <a:t>taudinmääritykseen, sairauksien tutkimukseen ja hoitoon ja näihin liittyvien asiakastietojen hallintaan. Kriittisten järjestelmien joukkoa on mahdollista laajentaa myöhemmin.”</a:t>
            </a:r>
          </a:p>
          <a:p>
            <a:pPr lvl="1"/>
            <a:r>
              <a:rPr lang="fi-FI" sz="1400" dirty="0"/>
              <a:t>”Luokan A3 kriittisissä järjestelmissä järjestelmän </a:t>
            </a:r>
            <a:r>
              <a:rPr lang="fi-FI" sz="1400" b="1" dirty="0"/>
              <a:t>jatkuva toimivuus tai viiveetön palauttaminen toimivaksi on oltava mahdollista nopeasti</a:t>
            </a:r>
            <a:r>
              <a:rPr lang="fi-FI" sz="1400" dirty="0"/>
              <a:t> sellaisen poikkeavan tilanteen vallitessa, jossa </a:t>
            </a:r>
            <a:r>
              <a:rPr lang="fi-FI" sz="1400" b="1" dirty="0"/>
              <a:t>yhteiskunnan verkkoyhteydet on rajoitettu Suomen maantieteellisten rajojen sisäpuolelle</a:t>
            </a:r>
            <a:r>
              <a:rPr lang="fi-FI" sz="1400" dirty="0"/>
              <a:t>.” (liite 3g, vaatimus AKYM16).</a:t>
            </a:r>
          </a:p>
          <a:p>
            <a:endParaRPr lang="fi-FI" sz="1600" dirty="0"/>
          </a:p>
          <a:p>
            <a:r>
              <a:rPr lang="fi-FI" sz="1600" dirty="0" err="1"/>
              <a:t>Huom</a:t>
            </a:r>
            <a:r>
              <a:rPr lang="fi-FI" sz="1600" dirty="0"/>
              <a:t>: </a:t>
            </a:r>
          </a:p>
          <a:p>
            <a:pPr lvl="1"/>
            <a:r>
              <a:rPr lang="fi-FI" sz="1400" dirty="0"/>
              <a:t>Nämäkään vaatimukset eivät ole pilvispesifisiä tai kategorisesta rajaa EU/ETA-alueen pilvipalveluiden käyttöä pois keinovalikoimasta.</a:t>
            </a:r>
          </a:p>
          <a:p>
            <a:pPr lvl="1"/>
            <a:r>
              <a:rPr lang="fi-FI" sz="1400" dirty="0"/>
              <a:t>Julkisen terveydenhuollon päivystysvelvollisten organisaatioiden </a:t>
            </a:r>
            <a:r>
              <a:rPr lang="fi-FI" sz="1400" i="1" dirty="0"/>
              <a:t>jatkuvuuden kannalta kriittiset järjestelmät</a:t>
            </a:r>
            <a:r>
              <a:rPr lang="fi-FI" sz="1400" dirty="0"/>
              <a:t> on nykyisin toteutettu valtaosin Suomessa sijaitsevista konesaleista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CA6B-7C2A-4549-A2AC-437FEC66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15</a:t>
            </a:fld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C056D-EDA1-4C45-B581-F78D3099CE20}"/>
              </a:ext>
            </a:extLst>
          </p:cNvPr>
          <p:cNvSpPr txBox="1"/>
          <p:nvPr/>
        </p:nvSpPr>
        <p:spPr>
          <a:xfrm>
            <a:off x="10726534" y="6596390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4.2</a:t>
            </a:r>
          </a:p>
        </p:txBody>
      </p:sp>
    </p:spTree>
    <p:extLst>
      <p:ext uri="{BB962C8B-B14F-4D97-AF65-F5344CB8AC3E}">
        <p14:creationId xmlns:p14="http://schemas.microsoft.com/office/powerpoint/2010/main" val="4260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FE5D-90EB-4EB7-8A08-27CDBC0E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/>
              <a:t>Vaatimuksenmukaisuuden varmistaminen</a:t>
            </a:r>
            <a:br>
              <a:rPr lang="fi-FI" sz="4000" b="1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9395-D136-4EC3-8425-875D1334A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2420859"/>
            <a:ext cx="10658475" cy="417288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i-FI" sz="1800" dirty="0"/>
              <a:t>Pilvipalveluiden tietoturva on yleensä paremmalla tasolla kuin lähikonesalista tuotetun palvelun, mutta sen toteuttaminen vaatii erilaista osaamista</a:t>
            </a:r>
          </a:p>
          <a:p>
            <a:pPr marL="342900" indent="-342900">
              <a:buFont typeface="+mj-lt"/>
              <a:buAutoNum type="arabicPeriod"/>
            </a:pPr>
            <a:endParaRPr lang="fi-FI" sz="1800" dirty="0"/>
          </a:p>
          <a:p>
            <a:pPr marL="342900" indent="-342900">
              <a:buFont typeface="+mj-lt"/>
              <a:buAutoNum type="arabicPeriod"/>
            </a:pPr>
            <a:r>
              <a:rPr lang="fi-FI" sz="1800" dirty="0"/>
              <a:t>Vaatimustenmukaisuuden ja luottamuksellisuuden todentamisessa pilvipalveluissa korostuu </a:t>
            </a:r>
            <a:r>
              <a:rPr lang="fi-FI" sz="1800" b="1" dirty="0"/>
              <a:t>dokumentaatio ja yhteistyö </a:t>
            </a:r>
            <a:r>
              <a:rPr lang="fi-FI" sz="1800" dirty="0"/>
              <a:t>(hallintamalli) </a:t>
            </a:r>
          </a:p>
          <a:p>
            <a:pPr lvl="1"/>
            <a:r>
              <a:rPr lang="fi-FI" sz="1600" dirty="0"/>
              <a:t>Sopimusten, riskiarvioiden, käytännesääntöjen, sertifiointien, tietoturvakuvausten, ratkaisu- / palvelukuvausten sekä hallintamallin rooli on iso. Oppaan liitteenä on listaus eri regulaation vaatimasta dokumentaatiosta</a:t>
            </a:r>
          </a:p>
          <a:p>
            <a:pPr marL="342900" indent="-342900">
              <a:buFont typeface="+mj-lt"/>
              <a:buAutoNum type="arabicPeriod"/>
            </a:pPr>
            <a:endParaRPr lang="fi-FI" sz="1800" dirty="0"/>
          </a:p>
          <a:p>
            <a:pPr marL="342900" indent="-342900">
              <a:buFont typeface="+mj-lt"/>
              <a:buAutoNum type="arabicPeriod"/>
            </a:pPr>
            <a:r>
              <a:rPr lang="fi-FI" sz="1800" dirty="0"/>
              <a:t>Ratkaisukohtaiset </a:t>
            </a:r>
            <a:r>
              <a:rPr lang="fi-FI" sz="1800" b="1" dirty="0"/>
              <a:t>sopimusriskien hallinnan</a:t>
            </a:r>
            <a:r>
              <a:rPr lang="fi-FI" sz="1800" dirty="0"/>
              <a:t> sekä </a:t>
            </a:r>
            <a:r>
              <a:rPr lang="fi-FI" sz="1800" b="1" dirty="0"/>
              <a:t>teknisten- ja organisatoristen suojausten arvioinnin </a:t>
            </a:r>
            <a:r>
              <a:rPr lang="fi-FI" sz="1800" dirty="0"/>
              <a:t>pilviosaamista on kehitettävä systemaattisesti</a:t>
            </a:r>
          </a:p>
          <a:p>
            <a:pPr marL="342900" indent="-342900">
              <a:buFont typeface="+mj-lt"/>
              <a:buAutoNum type="arabicPeriod"/>
            </a:pPr>
            <a:endParaRPr lang="fi-FI" sz="1800" dirty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3565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034A-F7F7-4346-A3D5-77A8D33B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2055662"/>
            <a:ext cx="10658475" cy="4147066"/>
          </a:xfrm>
        </p:spPr>
        <p:txBody>
          <a:bodyPr>
            <a:normAutofit/>
          </a:bodyPr>
          <a:lstStyle/>
          <a:p>
            <a:pPr marL="0" lvl="0" indent="0">
              <a:lnSpc>
                <a:spcPct val="122000"/>
              </a:lnSpc>
              <a:buNone/>
            </a:pPr>
            <a:r>
              <a:rPr lang="fi-FI" sz="1200" b="1">
                <a:solidFill>
                  <a:schemeClr val="accent3"/>
                </a:solidFill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Aina henkilötietoja käsiteltäessä täytyy (EU/ETA-alueen sisälläkin):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Olla </a:t>
            </a: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henkilötietojen käsittelyperuste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Tehdä </a:t>
            </a: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DBA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(Data Processing </a:t>
            </a:r>
            <a:r>
              <a:rPr lang="fi-FI" sz="120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Agreement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) -sopimus henkilötietojen käsittelystä rekisterinpitäjän ja käsittelijän / käsittelijöiden välille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Arvioida henkilötiedon käsittelyyn liittyviä riskejä</a:t>
            </a:r>
            <a:endParaRPr lang="fi-FI" sz="1200">
              <a:effectLst/>
              <a:latin typeface="Work Sans" pitchFamily="2" charset="0"/>
              <a:ea typeface="Work Sans" pitchFamily="2" charset="0"/>
              <a:cs typeface="Work Sans" pitchFamily="2" charset="0"/>
            </a:endParaRPr>
          </a:p>
          <a:p>
            <a:pPr lvl="1">
              <a:lnSpc>
                <a:spcPct val="122000"/>
              </a:lnSpc>
            </a:pP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Mahdollinen käytettävissä oleva työkalu riskien arviointiin on tietosuojan </a:t>
            </a: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vaikutuksenarviointi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(</a:t>
            </a: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DPIA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, Data </a:t>
            </a:r>
            <a:r>
              <a:rPr lang="fi-FI" sz="120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Protection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</a:t>
            </a:r>
            <a:r>
              <a:rPr lang="fi-FI" sz="120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Impact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</a:t>
            </a:r>
            <a:r>
              <a:rPr lang="fi-FI" sz="120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Assessment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). DPIA käyttäminen ei ole kuitenkaan kaikissa tilanteissa pakollista, vaikka riskien arviointi onkin pakollista. </a:t>
            </a:r>
          </a:p>
          <a:p>
            <a:pPr lvl="1">
              <a:lnSpc>
                <a:spcPct val="122000"/>
              </a:lnSpc>
            </a:pPr>
            <a:endParaRPr lang="fi-FI" sz="1200">
              <a:effectLst/>
              <a:latin typeface="Work Sans" pitchFamily="2" charset="0"/>
              <a:ea typeface="Work Sans" pitchFamily="2" charset="0"/>
              <a:cs typeface="Work Sans" pitchFamily="2" charset="0"/>
            </a:endParaRPr>
          </a:p>
          <a:p>
            <a:pPr marL="0" lvl="0" indent="0">
              <a:lnSpc>
                <a:spcPct val="122000"/>
              </a:lnSpc>
              <a:buNone/>
            </a:pPr>
            <a:r>
              <a:rPr lang="fi-FI" sz="1200" b="1">
                <a:solidFill>
                  <a:schemeClr val="accent3"/>
                </a:solidFill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Lisäksi kun tietoja siirretään EU/ETA alueen ulkopuolelle, on lisäksi oltava </a:t>
            </a:r>
            <a:r>
              <a:rPr lang="fi-FI" sz="1200" b="1" i="1">
                <a:solidFill>
                  <a:schemeClr val="accent3"/>
                </a:solidFill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siirtoperuste</a:t>
            </a:r>
            <a:r>
              <a:rPr lang="fi-FI" sz="1200" b="1">
                <a:solidFill>
                  <a:schemeClr val="accent3"/>
                </a:solidFill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, käytännössä </a:t>
            </a:r>
            <a:r>
              <a:rPr lang="fi-FI" sz="1200" b="1">
                <a:solidFill>
                  <a:schemeClr val="accent3"/>
                </a:solidFill>
                <a:latin typeface="Work Sans" pitchFamily="2" charset="0"/>
                <a:ea typeface="Work Sans" pitchFamily="2" charset="0"/>
                <a:cs typeface="Work Sans" pitchFamily="2" charset="0"/>
              </a:rPr>
              <a:t>usein</a:t>
            </a:r>
            <a:r>
              <a:rPr lang="fi-FI" sz="1200" b="1">
                <a:solidFill>
                  <a:schemeClr val="accent3"/>
                </a:solidFill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: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 startAt="4"/>
            </a:pP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Käytettävä </a:t>
            </a: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EU:n vakiolausekkeita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(</a:t>
            </a: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SCC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, Standard </a:t>
            </a:r>
            <a:r>
              <a:rPr lang="fi-FI" sz="120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Contractual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</a:t>
            </a:r>
            <a:r>
              <a:rPr lang="fi-FI" sz="120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Clauses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)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 startAt="4"/>
            </a:pP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Pohdittava tapauskohtaisten lisäsuojamekanismien tarve tekemällä tapaus- ja maakohtainen </a:t>
            </a: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TIA-riskiarvio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(</a:t>
            </a:r>
            <a:r>
              <a:rPr lang="fi-FI" sz="120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Transfer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</a:t>
            </a:r>
            <a:r>
              <a:rPr lang="fi-FI" sz="120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Impact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</a:t>
            </a:r>
            <a:r>
              <a:rPr lang="fi-FI" sz="120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Assessment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).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 startAt="4"/>
            </a:pP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Mahdollisesti TIA-riskiarvion pohjalta </a:t>
            </a: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toteuttaa lisäsuojamekanismeja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</a:t>
            </a:r>
          </a:p>
          <a:p>
            <a:pPr lvl="1">
              <a:lnSpc>
                <a:spcPct val="122000"/>
              </a:lnSpc>
            </a:pPr>
            <a:r>
              <a:rPr lang="fi-FI" sz="1200">
                <a:latin typeface="Work Sans" pitchFamily="2" charset="0"/>
                <a:ea typeface="Work Sans" pitchFamily="2" charset="0"/>
                <a:cs typeface="Work Sans" pitchFamily="2" charset="0"/>
              </a:rPr>
              <a:t>T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arkentamalla sopimusehtoja sekä ratkaisun </a:t>
            </a:r>
            <a:r>
              <a:rPr lang="fi-FI" sz="1200" b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teknisiä- ja organisatorisia suojatoimia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.</a:t>
            </a:r>
          </a:p>
          <a:p>
            <a:pPr lvl="1">
              <a:lnSpc>
                <a:spcPct val="122000"/>
              </a:lnSpc>
            </a:pPr>
            <a:r>
              <a:rPr lang="fi-FI" sz="1200">
                <a:latin typeface="Work Sans" pitchFamily="2" charset="0"/>
                <a:ea typeface="Work Sans" pitchFamily="2" charset="0"/>
                <a:cs typeface="Work Sans" pitchFamily="2" charset="0"/>
              </a:rPr>
              <a:t>Hyvin r</a:t>
            </a:r>
            <a:r>
              <a:rPr lang="fi-FI" sz="12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atkaisukohtaisesti määriteltäviä käsiteltävän tiedon, käytettävien pilvipalveluiden ja riskiarvion perusteella.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BAC4C-1193-4D23-8C4F-C5242057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17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5A2D74-8EF6-47D5-AC46-DA969BB2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83250"/>
            <a:ext cx="10658475" cy="1008113"/>
          </a:xfrm>
        </p:spPr>
        <p:txBody>
          <a:bodyPr/>
          <a:lstStyle/>
          <a:p>
            <a:r>
              <a:rPr lang="fi-FI"/>
              <a:t>GDPR vaatimusten huomioiminen pilvipalveluissa tiivistettynä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8353D-2515-46B4-BFA5-3991BBB2B785}"/>
              </a:ext>
            </a:extLst>
          </p:cNvPr>
          <p:cNvSpPr txBox="1"/>
          <p:nvPr/>
        </p:nvSpPr>
        <p:spPr>
          <a:xfrm>
            <a:off x="10311280" y="6567028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4</a:t>
            </a:r>
          </a:p>
        </p:txBody>
      </p:sp>
    </p:spTree>
    <p:extLst>
      <p:ext uri="{BB962C8B-B14F-4D97-AF65-F5344CB8AC3E}">
        <p14:creationId xmlns:p14="http://schemas.microsoft.com/office/powerpoint/2010/main" val="371287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3B98-B6E4-4101-9355-6B86F27F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Globaaliuden sudenkuoppia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0103-CF0B-4F43-B033-18B2F847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40943"/>
            <a:ext cx="10658475" cy="4139817"/>
          </a:xfrm>
        </p:spPr>
        <p:txBody>
          <a:bodyPr/>
          <a:lstStyle/>
          <a:p>
            <a:pPr marL="0" indent="0">
              <a:lnSpc>
                <a:spcPct val="122000"/>
              </a:lnSpc>
              <a:buNone/>
            </a:pPr>
            <a:r>
              <a:rPr lang="fi-FI" sz="1600" b="1" dirty="0">
                <a:solidFill>
                  <a:schemeClr val="accent3"/>
                </a:solidFill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Alihankintaketjut (GDPR aliprosessoijat) voi olla pitkiä ja haastavia selvittää</a:t>
            </a:r>
            <a:endParaRPr lang="fi-FI" sz="1600" b="1" dirty="0">
              <a:solidFill>
                <a:schemeClr val="accent3"/>
              </a:solidFill>
              <a:latin typeface="Work Sans" pitchFamily="2" charset="0"/>
              <a:ea typeface="Work Sans" pitchFamily="2" charset="0"/>
              <a:cs typeface="Work Sans" pitchFamily="2" charset="0"/>
            </a:endParaRPr>
          </a:p>
          <a:p>
            <a:pPr marL="0" indent="0">
              <a:lnSpc>
                <a:spcPct val="122000"/>
              </a:lnSpc>
              <a:buNone/>
            </a:pPr>
            <a:endParaRPr lang="fi-FI" sz="1600" b="1" dirty="0">
              <a:effectLst/>
              <a:latin typeface="Work Sans" pitchFamily="2" charset="0"/>
              <a:ea typeface="Work Sans" pitchFamily="2" charset="0"/>
              <a:cs typeface="Work Sans" pitchFamily="2" charset="0"/>
            </a:endParaRPr>
          </a:p>
          <a:p>
            <a:pPr marL="0" indent="0">
              <a:lnSpc>
                <a:spcPct val="122000"/>
              </a:lnSpc>
              <a:buNone/>
            </a:pPr>
            <a:r>
              <a:rPr lang="fi-FI" sz="1600" b="1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Esimerkkeinä palveluista, jotka saattavat yllättää ratkaisun toimittajankin globaaliudellaan: </a:t>
            </a:r>
          </a:p>
          <a:p>
            <a:pPr marL="34290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6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Tukipalvelutyökalut ja teknisen tuen etäyhteydet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6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Ylläpito-, monitorointi- ja käyttöstatistiikka palvelut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6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Luontaiseksi globaaliksi rakennetut pilvitietokannat sekä välimuistiratkaisut. Arkkitehtuurinsa takia nämä eivät ole konfiguroitavissa pelkästään EU/ETA-alueella toimiviksi</a:t>
            </a:r>
          </a:p>
          <a:p>
            <a:pPr marL="34290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6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Mobiili notifikaatioiden ja tekstiviestienvälitys loppukäyttäjälle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6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Sellaisten aliprosessoijien tai toimittajien palvelut, joilla ei ole vielä merkittävästi EU/ETA-alueen asiakkuuksia, eikä näin ollen kehittynyt ymmärrystä EU-sääntelystä</a:t>
            </a:r>
          </a:p>
          <a:p>
            <a:pPr marL="0" indent="0">
              <a:lnSpc>
                <a:spcPct val="122000"/>
              </a:lnSpc>
              <a:buNone/>
            </a:pPr>
            <a:r>
              <a:rPr lang="fi-FI" sz="1400" i="1" dirty="0" err="1">
                <a:latin typeface="Work Sans" pitchFamily="2" charset="0"/>
                <a:ea typeface="Work Sans" pitchFamily="2" charset="0"/>
                <a:cs typeface="Work Sans" pitchFamily="2" charset="0"/>
              </a:rPr>
              <a:t>Huom</a:t>
            </a:r>
            <a:r>
              <a:rPr lang="fi-FI" sz="1400" i="1" dirty="0">
                <a:latin typeface="Work Sans" pitchFamily="2" charset="0"/>
                <a:ea typeface="Work Sans" pitchFamily="2" charset="0"/>
                <a:cs typeface="Work Sans" pitchFamily="2" charset="0"/>
              </a:rPr>
              <a:t>: Osa näistä haasteista on tuttuja jo lähikonesalin ratkaisu- ja teknologiatoimittajien kanssa toimittaessa</a:t>
            </a:r>
            <a:endParaRPr lang="fi-FI" sz="1400" i="1" dirty="0">
              <a:effectLst/>
              <a:latin typeface="Work Sans" pitchFamily="2" charset="0"/>
              <a:ea typeface="Work Sans" pitchFamily="2" charset="0"/>
              <a:cs typeface="Work Sans" pitchFamily="2" charset="0"/>
            </a:endParaRPr>
          </a:p>
          <a:p>
            <a:pPr marL="0" lvl="0" indent="0">
              <a:lnSpc>
                <a:spcPct val="122000"/>
              </a:lnSpc>
              <a:buNone/>
            </a:pPr>
            <a:endParaRPr lang="fi-FI" sz="1600" dirty="0">
              <a:effectLst/>
              <a:latin typeface="Work Sans" pitchFamily="2" charset="0"/>
              <a:ea typeface="Work Sans" pitchFamily="2" charset="0"/>
              <a:cs typeface="Work Sans" pitchFamily="2" charset="0"/>
            </a:endParaRP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endParaRPr lang="fi-FI" sz="1600" dirty="0">
              <a:effectLst/>
              <a:latin typeface="Work Sans" pitchFamily="2" charset="0"/>
              <a:ea typeface="Work Sans" pitchFamily="2" charset="0"/>
              <a:cs typeface="Work Sans" pitchFamily="2" charset="0"/>
            </a:endParaRPr>
          </a:p>
          <a:p>
            <a:endParaRPr lang="fi-FI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6525A-3998-49AD-8687-59AE5C75D342}"/>
              </a:ext>
            </a:extLst>
          </p:cNvPr>
          <p:cNvSpPr txBox="1"/>
          <p:nvPr/>
        </p:nvSpPr>
        <p:spPr>
          <a:xfrm>
            <a:off x="10311280" y="6567028"/>
            <a:ext cx="1213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5.1</a:t>
            </a:r>
          </a:p>
        </p:txBody>
      </p:sp>
    </p:spTree>
    <p:extLst>
      <p:ext uri="{BB962C8B-B14F-4D97-AF65-F5344CB8AC3E}">
        <p14:creationId xmlns:p14="http://schemas.microsoft.com/office/powerpoint/2010/main" val="405304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10C4-F822-4B0E-B2B2-9D86F0C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Sopimusriskien hallinta tärpit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EE08F-6FC8-44C6-9552-67350BA8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009955"/>
            <a:ext cx="10984156" cy="379553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1800" dirty="0"/>
              <a:t>Sopimukset ensisijaisesti EU-alueella toimivan yrityksen kanssa.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Minimoidaan tiedon siirto EU/ETA alueen ulkopuolelle (tallennus ja käsittely). Aliprosessoijaketjujen tunnistus.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GDPR vaatimusten huomioiminen ja riskiarvioiden tekeminen.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Toteutetaan riskiarvioon perustuen </a:t>
            </a:r>
            <a:r>
              <a:rPr lang="fi-FI" sz="1800" i="1" dirty="0"/>
              <a:t>ratkaisukohtaiset</a:t>
            </a:r>
            <a:r>
              <a:rPr lang="fi-FI" sz="1800" dirty="0"/>
              <a:t> tekniset ja organisatoriset suojaukset.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Harkitkaa erityisten lisäsopimusten tekemistä tuki- ja ylläpitotoimiin:</a:t>
            </a:r>
          </a:p>
          <a:p>
            <a:pPr lvl="1"/>
            <a:r>
              <a:rPr lang="fi-FI" sz="1600" dirty="0"/>
              <a:t>Tukitoimenpiteiden rajaaminen EU/ETA alueelle kun saatavilla. </a:t>
            </a:r>
          </a:p>
          <a:p>
            <a:pPr lvl="1"/>
            <a:r>
              <a:rPr lang="fi-FI" sz="1600" dirty="0"/>
              <a:t>Lupamenettely ylläpitotoimenpiteille. Vaatii 24/7 resurssointia hyväksynnälle.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Ei yksipuolista oikeutta muuttaa sopimusehtoja (kuluttajien palveluehdoissa yleisiä).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”Pilvi </a:t>
            </a:r>
            <a:r>
              <a:rPr lang="fi-FI" sz="1800" dirty="0" err="1"/>
              <a:t>exit</a:t>
            </a:r>
            <a:r>
              <a:rPr lang="fi-FI" sz="1800" dirty="0"/>
              <a:t>”-suunnitelma jäännösriskien realisoitumisen varalta.</a:t>
            </a:r>
          </a:p>
          <a:p>
            <a:pPr marL="457200" indent="-457200">
              <a:buFont typeface="+mj-lt"/>
              <a:buAutoNum type="arabicPeriod"/>
            </a:pPr>
            <a:endParaRPr lang="fi-FI" sz="1800" dirty="0"/>
          </a:p>
          <a:p>
            <a:pPr marL="457200" indent="-457200">
              <a:buFont typeface="+mj-lt"/>
              <a:buAutoNum type="arabicPeriod"/>
            </a:pPr>
            <a:endParaRPr lang="fi-FI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D9FB0-3CB9-4804-957D-87D09A61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19</a:t>
            </a:fld>
            <a:endParaRPr lang="fi-FI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F6260-6F0F-4D0A-A3A6-F0D5B95F3C09}"/>
              </a:ext>
            </a:extLst>
          </p:cNvPr>
          <p:cNvSpPr txBox="1"/>
          <p:nvPr/>
        </p:nvSpPr>
        <p:spPr>
          <a:xfrm>
            <a:off x="10311280" y="6567028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5.3</a:t>
            </a:r>
          </a:p>
        </p:txBody>
      </p:sp>
    </p:spTree>
    <p:extLst>
      <p:ext uri="{BB962C8B-B14F-4D97-AF65-F5344CB8AC3E}">
        <p14:creationId xmlns:p14="http://schemas.microsoft.com/office/powerpoint/2010/main" val="93818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123B-F1B1-4E61-8EEC-E8E59E6E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24" y="685710"/>
            <a:ext cx="10658475" cy="883032"/>
          </a:xfrm>
        </p:spPr>
        <p:txBody>
          <a:bodyPr/>
          <a:lstStyle/>
          <a:p>
            <a:r>
              <a:rPr lang="fi-FI" sz="3200"/>
              <a:t>Projektin tavoitteet ja toteutus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4C934-C896-4202-9271-0BE77E11F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124" y="1876566"/>
            <a:ext cx="6255308" cy="4295724"/>
          </a:xfrm>
        </p:spPr>
        <p:txBody>
          <a:bodyPr/>
          <a:lstStyle/>
          <a:p>
            <a:pPr marL="0" indent="0">
              <a:buNone/>
            </a:pPr>
            <a:r>
              <a:rPr lang="fi-FI" sz="1800" b="1">
                <a:solidFill>
                  <a:schemeClr val="accent3"/>
                </a:solidFill>
              </a:rPr>
              <a:t>Tavoitteena selkeyttää:</a:t>
            </a:r>
          </a:p>
          <a:p>
            <a:r>
              <a:rPr lang="fi-FI" sz="1800"/>
              <a:t>Miten pilvisiirtymä vaikuttaa sote-toimialaan? </a:t>
            </a:r>
          </a:p>
          <a:p>
            <a:r>
              <a:rPr lang="fi-FI" sz="1800"/>
              <a:t>Pilvipalveluiden sääntely nykytila? </a:t>
            </a:r>
          </a:p>
          <a:p>
            <a:r>
              <a:rPr lang="fi-FI" sz="1800"/>
              <a:t>Miten asiakastietoja käsittelevien palveluiden toteuttaminen pilvipalveluna eroaa perinteisistä palvelu- ja tuotantomalleista?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 b="1">
                <a:solidFill>
                  <a:schemeClr val="accent3"/>
                </a:solidFill>
              </a:rPr>
              <a:t>Taustalla, </a:t>
            </a:r>
            <a:r>
              <a:rPr lang="fi-FI" sz="1800"/>
              <a:t>se että kansallinen sääntely ja ohjeistus on koettu osittain epäselväksi ja tulkinnanvaraiseksi. Tämä on johtanut erilaisiin tulkintoihin eri organisaatioissa pilvipalveluiden käytön mahdollisuuksista ja rajoittanut osittain pilvisiirtymää.</a:t>
            </a:r>
          </a:p>
          <a:p>
            <a:endParaRPr lang="fi-FI" sz="18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375A51-F19C-454E-BE31-4B6D2CD05035}"/>
              </a:ext>
            </a:extLst>
          </p:cNvPr>
          <p:cNvSpPr txBox="1">
            <a:spLocks/>
          </p:cNvSpPr>
          <p:nvPr/>
        </p:nvSpPr>
        <p:spPr>
          <a:xfrm>
            <a:off x="8005396" y="1876566"/>
            <a:ext cx="3805215" cy="23761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1463" indent="-2714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2714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635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4488" indent="-2714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635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013" indent="-2730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513" indent="-2635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9950" indent="-2714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038" indent="-265113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>
                <a:solidFill>
                  <a:schemeClr val="accent3"/>
                </a:solidFill>
              </a:rPr>
              <a:t>Toteutettiin loppuvuodesta 2021</a:t>
            </a:r>
          </a:p>
          <a:p>
            <a:r>
              <a:rPr lang="fi-FI" sz="1800"/>
              <a:t>Mukana merkittävä määrä sote-kentän, ministeriöiden ja muiden viranomaistahojen sekä teknologiantoimittajien asiantuntijoita</a:t>
            </a:r>
          </a:p>
          <a:p>
            <a:r>
              <a:rPr lang="fi-FI" sz="1800"/>
              <a:t>Menetelminä laajahko pyöreänpöydän keskustelu, haastattelut, kirjalliset lähdemateriaalit sekä luonnosten kommentointi</a:t>
            </a:r>
          </a:p>
        </p:txBody>
      </p:sp>
    </p:spTree>
    <p:extLst>
      <p:ext uri="{BB962C8B-B14F-4D97-AF65-F5344CB8AC3E}">
        <p14:creationId xmlns:p14="http://schemas.microsoft.com/office/powerpoint/2010/main" val="33957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9A86-F44F-49D4-BC52-0B67DFA1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Pilvipalvelut ja jatkuvuudenhallinta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C10E8-C3C8-40BD-B897-6F6F87CF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9FBA-D9C2-4BBC-864E-990129A2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3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F966-F3ED-4BC3-B3F6-C1FBE990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Pilvipalvelut huomioiva jatkuvuuden riskiskenaarioanalyysi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29E52-AEA7-41F0-9214-76A9E750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21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5FA86-AFA4-429F-9037-CF4CA11E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194" y="2715377"/>
            <a:ext cx="6330907" cy="3373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1D916-029A-404A-8A8A-A94F067459B2}"/>
              </a:ext>
            </a:extLst>
          </p:cNvPr>
          <p:cNvSpPr txBox="1"/>
          <p:nvPr/>
        </p:nvSpPr>
        <p:spPr>
          <a:xfrm>
            <a:off x="734037" y="2493085"/>
            <a:ext cx="4324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Visualisoidaan</a:t>
            </a:r>
            <a:r>
              <a:rPr lang="fi-FI" dirty="0"/>
              <a:t> pilvipalveluiden vaikutus jatkuvuudenhallintaan osana järjestelmäkokonaisuutta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Skenaarioanalyysejä pohjautuen mm. </a:t>
            </a:r>
            <a:r>
              <a:rPr lang="fi-FI" b="1" dirty="0"/>
              <a:t>kansallisiin- ja alueellisiin riskiskenaarioihin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Sipulin kerrokset kuvaavat eri </a:t>
            </a:r>
            <a:r>
              <a:rPr lang="fi-FI" b="1" dirty="0"/>
              <a:t>tuotantosegmenttiä</a:t>
            </a:r>
            <a:r>
              <a:rPr lang="fi-FI" dirty="0"/>
              <a:t> (konesalit, pilvisijainnit)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Yksinkertaistettu</a:t>
            </a:r>
            <a:r>
              <a:rPr lang="fi-FI" dirty="0"/>
              <a:t> näkymä helpottaa kommunikointia ja työstämistä sidosryhmien kanssa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2136D-8676-4E71-8D57-805EBC585B04}"/>
              </a:ext>
            </a:extLst>
          </p:cNvPr>
          <p:cNvSpPr txBox="1"/>
          <p:nvPr/>
        </p:nvSpPr>
        <p:spPr>
          <a:xfrm>
            <a:off x="10311280" y="6567028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6.3</a:t>
            </a:r>
          </a:p>
        </p:txBody>
      </p:sp>
    </p:spTree>
    <p:extLst>
      <p:ext uri="{BB962C8B-B14F-4D97-AF65-F5344CB8AC3E}">
        <p14:creationId xmlns:p14="http://schemas.microsoft.com/office/powerpoint/2010/main" val="777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C6D9-0A1D-4CD3-BA8A-7AF02A51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Operatiivisesti kriittiset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5B45-5833-4E10-A3A8-07C3F2651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4" y="1878729"/>
            <a:ext cx="8730920" cy="3926759"/>
          </a:xfrm>
        </p:spPr>
        <p:txBody>
          <a:bodyPr/>
          <a:lstStyle/>
          <a:p>
            <a:r>
              <a:rPr lang="fi-FI" sz="1600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Jatkuvan toiminnan vaatimusten täyttämiseksi eri riskiskenaarioissa on kriittiset järjestelmät, tai niiden itsenäisesti toimiva kopio on, syytä pitää fyysisesti ja sopimuksellisesti riittävän lähellä päivystys- ja ensihoidon yksikköitä myös jatkossa.</a:t>
            </a:r>
          </a:p>
          <a:p>
            <a:r>
              <a:rPr lang="fi-FI" sz="1600" b="1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Kriittisten järjestelmien erityiset varautumisen vaatimukset (asiakastietolain ”A3-kriittiset”) huomioitava ensihoidon ja päivystyksen tarpeiden osalta.</a:t>
            </a:r>
          </a:p>
          <a:p>
            <a:r>
              <a:rPr lang="fi-FI" sz="1600">
                <a:ea typeface="MS Gothic" panose="020B0609070205080204" pitchFamily="49" charset="-128"/>
                <a:cs typeface="Times New Roman" panose="02020603050405020304" pitchFamily="18" charset="0"/>
              </a:rPr>
              <a:t>Konesalien keskittäminen usein parantaa myös haja-asutusseutujen järjestelmien luotettavuutta suuruuden ekonomian myötä, vaikka etäisyys kasvaakin.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CC0EA-8443-43A3-BF22-F2985738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22</a:t>
            </a:fld>
            <a:endParaRPr lang="fi-FI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88591-65D0-443E-8929-1DD589ED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891" y="1914285"/>
            <a:ext cx="2572735" cy="1633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134974-5005-4327-B4FB-B4CFC114E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49" y="4675451"/>
            <a:ext cx="10344309" cy="1633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441C97-614B-4C98-B917-D87304FABEE5}"/>
              </a:ext>
            </a:extLst>
          </p:cNvPr>
          <p:cNvSpPr txBox="1"/>
          <p:nvPr/>
        </p:nvSpPr>
        <p:spPr>
          <a:xfrm>
            <a:off x="10311280" y="6567028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6.2</a:t>
            </a:r>
          </a:p>
        </p:txBody>
      </p:sp>
    </p:spTree>
    <p:extLst>
      <p:ext uri="{BB962C8B-B14F-4D97-AF65-F5344CB8AC3E}">
        <p14:creationId xmlns:p14="http://schemas.microsoft.com/office/powerpoint/2010/main" val="78518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158C1-8B97-4068-961B-AA53A43C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23</a:t>
            </a:fld>
            <a:endParaRPr lang="fi-FI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05D12-6951-4483-B635-4791BBB40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1519263"/>
            <a:ext cx="5054604" cy="505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D48514-8C37-4C83-A7CC-AACFF6BC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98" y="1586125"/>
            <a:ext cx="2205568" cy="2205568"/>
          </a:xfrm>
          <a:prstGeom prst="rect">
            <a:avLst/>
          </a:prstGeom>
        </p:spPr>
      </p:pic>
      <p:pic>
        <p:nvPicPr>
          <p:cNvPr id="7" name="Picture 6" descr="Chart, sunburst chart&#10;&#10;Description automatically generated">
            <a:extLst>
              <a:ext uri="{FF2B5EF4-FFF2-40B4-BE49-F238E27FC236}">
                <a16:creationId xmlns:a16="http://schemas.microsoft.com/office/drawing/2014/main" id="{0DAA64CE-A469-4C1E-A0B9-FABB410E4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34" y="3964154"/>
            <a:ext cx="2290232" cy="2290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1B46A1-90AB-4259-BAB1-1423CB719D7D}"/>
              </a:ext>
            </a:extLst>
          </p:cNvPr>
          <p:cNvSpPr txBox="1"/>
          <p:nvPr/>
        </p:nvSpPr>
        <p:spPr>
          <a:xfrm>
            <a:off x="507999" y="1065865"/>
            <a:ext cx="5465234" cy="3139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i-FI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fi-FI"/>
              <a:t>1. Organisaation palveluiden sijoittelu sipulimalliin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BD759A-89DF-40E0-A7E2-C2EBF1259627}"/>
              </a:ext>
            </a:extLst>
          </p:cNvPr>
          <p:cNvSpPr txBox="1">
            <a:spLocks/>
          </p:cNvSpPr>
          <p:nvPr/>
        </p:nvSpPr>
        <p:spPr>
          <a:xfrm>
            <a:off x="507999" y="236245"/>
            <a:ext cx="11067373" cy="842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fi-FI" sz="3600"/>
              <a:t>Sipulimallin käyttö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A9B24E-3C87-4017-9B64-4C17E157E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504" y="1552258"/>
            <a:ext cx="2242230" cy="2242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740E41-5F27-425B-95D7-3447D2903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503" y="3966410"/>
            <a:ext cx="2287976" cy="22879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DE7A83-3BCF-4BB4-9695-3E00AC114131}"/>
              </a:ext>
            </a:extLst>
          </p:cNvPr>
          <p:cNvSpPr txBox="1"/>
          <p:nvPr/>
        </p:nvSpPr>
        <p:spPr>
          <a:xfrm>
            <a:off x="6629398" y="1065865"/>
            <a:ext cx="5010905" cy="3139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i-FI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/>
              <a:t>2. Skenaarioanalyysejä pohjautuen mm. </a:t>
            </a:r>
            <a:br>
              <a:rPr lang="fi-FI" dirty="0"/>
            </a:br>
            <a:r>
              <a:rPr lang="fi-FI" dirty="0"/>
              <a:t>kansallisiin- ja alueellisiin riskiskenaarioihin: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EB6FD9-300F-42AD-83F1-A7E2FCB3559B}"/>
              </a:ext>
            </a:extLst>
          </p:cNvPr>
          <p:cNvSpPr txBox="1"/>
          <p:nvPr/>
        </p:nvSpPr>
        <p:spPr>
          <a:xfrm rot="2251518">
            <a:off x="11041035" y="269505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Esimerkki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18EB01-1832-49AB-83F3-BB32DEB1F482}"/>
              </a:ext>
            </a:extLst>
          </p:cNvPr>
          <p:cNvSpPr txBox="1"/>
          <p:nvPr/>
        </p:nvSpPr>
        <p:spPr>
          <a:xfrm>
            <a:off x="10311280" y="6567028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6.3</a:t>
            </a:r>
          </a:p>
        </p:txBody>
      </p:sp>
    </p:spTree>
    <p:extLst>
      <p:ext uri="{BB962C8B-B14F-4D97-AF65-F5344CB8AC3E}">
        <p14:creationId xmlns:p14="http://schemas.microsoft.com/office/powerpoint/2010/main" val="21235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DEB0-4BF7-407E-96E9-42997002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2655"/>
            <a:ext cx="10658475" cy="1584149"/>
          </a:xfrm>
        </p:spPr>
        <p:txBody>
          <a:bodyPr/>
          <a:lstStyle/>
          <a:p>
            <a:r>
              <a:rPr lang="fi-FI" sz="3200"/>
              <a:t>Skenaario 1: Verkkoyhteydet Suomeen ovat poikki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D5A11-EC4F-4A9C-B78B-1016EF44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24</a:t>
            </a:fld>
            <a:endParaRPr lang="fi-FI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4D3E2-0C95-4E4F-A3F1-D9110710E04F}"/>
              </a:ext>
            </a:extLst>
          </p:cNvPr>
          <p:cNvSpPr txBox="1"/>
          <p:nvPr/>
        </p:nvSpPr>
        <p:spPr>
          <a:xfrm>
            <a:off x="560664" y="1527739"/>
            <a:ext cx="5196669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i-FI" sz="1600" b="1"/>
              <a:t>Skenaario</a:t>
            </a:r>
            <a:endParaRPr lang="fi-FI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Verkkoyhteydet Suomesta muualle Eurooppaan ovat katkenneet esim. terrori-iskun, kyberhyökkäyksen, teknisen häiriön tai vastaavan vuoksi.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Otettava huomioon myös </a:t>
            </a:r>
            <a:r>
              <a:rPr lang="fi-FI" sz="1600" err="1"/>
              <a:t>THL:n</a:t>
            </a:r>
            <a:r>
              <a:rPr lang="fi-FI" sz="1600"/>
              <a:t> määräysten asettamien vaatimustenkin vuoksi.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5728B-0A29-405D-B830-4DBE3C439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053" y="1447625"/>
            <a:ext cx="5313901" cy="53139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B08260-839F-47F5-9AF5-5B816049B17C}"/>
              </a:ext>
            </a:extLst>
          </p:cNvPr>
          <p:cNvSpPr txBox="1"/>
          <p:nvPr/>
        </p:nvSpPr>
        <p:spPr>
          <a:xfrm>
            <a:off x="560664" y="3928728"/>
            <a:ext cx="519666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1200" b="1" dirty="0"/>
              <a:t>Variaatio / työpöytätestaa</a:t>
            </a:r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latin typeface="Work Sans" pitchFamily="2" charset="0"/>
              </a:rPr>
              <a:t>Onko kriittisimmistä tiedoista ja/tai koko järjestelmästä mahdollista säilyttää kopiota Suomessa?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Palvelutuotannon riippuvuus muiden </a:t>
            </a:r>
            <a:r>
              <a:rPr lang="fi-FI" sz="1200" dirty="0">
                <a:latin typeface="Work Sans" pitchFamily="2" charset="0"/>
              </a:rPr>
              <a:t>organisaatioiden ulkomailla tuotetuista pilvipalveluista?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latin typeface="Work Sans" pitchFamily="2" charset="0"/>
              </a:rPr>
              <a:t>Henkilökunnan siirto ulkomaille </a:t>
            </a:r>
            <a:r>
              <a:rPr lang="fi-FI" sz="1200" dirty="0">
                <a:latin typeface="Work Sans" pitchFamily="2" charset="0"/>
                <a:ea typeface="Work Sans" pitchFamily="2" charset="0"/>
                <a:cs typeface="Work Sans" pitchFamily="2" charset="0"/>
              </a:rPr>
              <a:t>käyttämään järjestelmiä?</a:t>
            </a:r>
            <a:endParaRPr lang="fi-FI" sz="1200" dirty="0">
              <a:effectLst/>
              <a:latin typeface="Work Sans" pitchFamily="2" charset="0"/>
              <a:ea typeface="Work Sans" pitchFamily="2" charset="0"/>
              <a:cs typeface="Work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4C891-03F0-4548-B770-CDE34F098503}"/>
              </a:ext>
            </a:extLst>
          </p:cNvPr>
          <p:cNvSpPr txBox="1"/>
          <p:nvPr/>
        </p:nvSpPr>
        <p:spPr>
          <a:xfrm>
            <a:off x="650772" y="7007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Esimerkki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012EB-89B6-4918-BB83-C6442A99FC82}"/>
              </a:ext>
            </a:extLst>
          </p:cNvPr>
          <p:cNvSpPr txBox="1"/>
          <p:nvPr/>
        </p:nvSpPr>
        <p:spPr>
          <a:xfrm>
            <a:off x="10311280" y="6567028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 dirty="0"/>
              <a:t>Ohjeen luku 6.3</a:t>
            </a:r>
          </a:p>
        </p:txBody>
      </p:sp>
    </p:spTree>
    <p:extLst>
      <p:ext uri="{BB962C8B-B14F-4D97-AF65-F5344CB8AC3E}">
        <p14:creationId xmlns:p14="http://schemas.microsoft.com/office/powerpoint/2010/main" val="24765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unburst chart&#10;&#10;Description automatically generated">
            <a:extLst>
              <a:ext uri="{FF2B5EF4-FFF2-40B4-BE49-F238E27FC236}">
                <a16:creationId xmlns:a16="http://schemas.microsoft.com/office/drawing/2014/main" id="{CF2630DD-DF56-4F08-97EB-BC782B9D6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53" y="1447624"/>
            <a:ext cx="5313902" cy="53139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CDEB0-4BF7-407E-96E9-42997002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2655"/>
            <a:ext cx="10658475" cy="1584149"/>
          </a:xfrm>
        </p:spPr>
        <p:txBody>
          <a:bodyPr/>
          <a:lstStyle/>
          <a:p>
            <a:r>
              <a:rPr lang="fi-FI" sz="3200"/>
              <a:t>Skenaario 2: Sairaalan tietoliikenne on kokonaan poikki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D5A11-EC4F-4A9C-B78B-1016EF44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25</a:t>
            </a:fld>
            <a:endParaRPr lang="fi-FI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4D3E2-0C95-4E4F-A3F1-D9110710E04F}"/>
              </a:ext>
            </a:extLst>
          </p:cNvPr>
          <p:cNvSpPr txBox="1"/>
          <p:nvPr/>
        </p:nvSpPr>
        <p:spPr>
          <a:xfrm>
            <a:off x="560665" y="1527739"/>
            <a:ext cx="517656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i-FI" sz="1600" b="1"/>
              <a:t>Skenaario</a:t>
            </a:r>
            <a:endParaRPr lang="fi-FI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Sairaalan tietoliikenneyhteydet ulkomaailmaan ovat teknisen häiriö, kyberhyökkäyksen, terrori-iskun tai alueellinen sähkökatko vuoksi poikki.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Teknisessä häiriössä esim. pääyhteys katkeaa samaan aikaan kun varayhteyttä huolletaan.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08260-839F-47F5-9AF5-5B816049B17C}"/>
              </a:ext>
            </a:extLst>
          </p:cNvPr>
          <p:cNvSpPr txBox="1"/>
          <p:nvPr/>
        </p:nvSpPr>
        <p:spPr>
          <a:xfrm>
            <a:off x="560665" y="3932923"/>
            <a:ext cx="5176560" cy="2305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1100" b="1" dirty="0"/>
              <a:t>Variaatio / työpöytätestaa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ea typeface="Work Sans" pitchFamily="2" charset="0"/>
                <a:cs typeface="Work Sans" pitchFamily="2" charset="0"/>
              </a:rPr>
              <a:t>Miten pärjätään ilman Kanta-yhteyttä? Tiedottamisen hoitaminen? 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ea typeface="Work Sans" pitchFamily="2" charset="0"/>
                <a:cs typeface="Work Sans" pitchFamily="2" charset="0"/>
              </a:rPr>
              <a:t>Voidaanko tietoliikennettä reitittää väliaikaisesti mobiiliverkon kautta? Voidaanko sitä kautta ohjata käyttäjät pilvessä olevan pilvipalveluiden käyttöön? 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ea typeface="Work Sans" pitchFamily="2" charset="0"/>
                <a:cs typeface="Work Sans" pitchFamily="2" charset="0"/>
              </a:rPr>
              <a:t>Osa esim. diagnostisista integraatioista / palveluista ei käytössä? 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ea typeface="Work Sans" pitchFamily="2" charset="0"/>
                <a:cs typeface="Work Sans" pitchFamily="2" charset="0"/>
              </a:rPr>
              <a:t>IDM, saadaanko keikkatyöntekijöille tunnuksia järjestelmään?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ea typeface="Work Sans" pitchFamily="2" charset="0"/>
                <a:cs typeface="Work Sans" pitchFamily="2" charset="0"/>
              </a:rPr>
              <a:t>Variaatiossa vain osa verkkoyhteyksistä, esim. Internetin kautta tuotettavat SaaS-palvelut eivät toimi, mutta dedikoitu yhteydet pilvipalvelualustoihin toimivat.</a:t>
            </a:r>
            <a:endParaRPr lang="fi-FI" sz="1400" dirty="0">
              <a:effectLst/>
              <a:ea typeface="Work Sans" pitchFamily="2" charset="0"/>
              <a:cs typeface="Work Sans" pitchFamily="2" charset="0"/>
            </a:endParaRPr>
          </a:p>
          <a:p>
            <a:endParaRPr lang="fi-FI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758C9-F926-46A6-AD43-697FA682839A}"/>
              </a:ext>
            </a:extLst>
          </p:cNvPr>
          <p:cNvSpPr txBox="1"/>
          <p:nvPr/>
        </p:nvSpPr>
        <p:spPr>
          <a:xfrm>
            <a:off x="650772" y="7007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Esimerkki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21FE0-A72D-48AA-B6AF-CB0DEA2BC45F}"/>
              </a:ext>
            </a:extLst>
          </p:cNvPr>
          <p:cNvSpPr txBox="1"/>
          <p:nvPr/>
        </p:nvSpPr>
        <p:spPr>
          <a:xfrm>
            <a:off x="10311280" y="6567028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 dirty="0"/>
              <a:t>Ohjeen luku 6.3</a:t>
            </a:r>
          </a:p>
        </p:txBody>
      </p:sp>
    </p:spTree>
    <p:extLst>
      <p:ext uri="{BB962C8B-B14F-4D97-AF65-F5344CB8AC3E}">
        <p14:creationId xmlns:p14="http://schemas.microsoft.com/office/powerpoint/2010/main" val="3166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sunburst chart&#10;&#10;Description automatically generated">
            <a:extLst>
              <a:ext uri="{FF2B5EF4-FFF2-40B4-BE49-F238E27FC236}">
                <a16:creationId xmlns:a16="http://schemas.microsoft.com/office/drawing/2014/main" id="{64CA158D-7BC7-4299-9767-11116952D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54" y="1447624"/>
            <a:ext cx="5313902" cy="53139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CDEB0-4BF7-407E-96E9-42997002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2655"/>
            <a:ext cx="10658475" cy="1584149"/>
          </a:xfrm>
        </p:spPr>
        <p:txBody>
          <a:bodyPr/>
          <a:lstStyle/>
          <a:p>
            <a:r>
              <a:rPr lang="fi-FI" sz="3200"/>
              <a:t>Skenaario 3: Lähikonesali ei käytettävissä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D5A11-EC4F-4A9C-B78B-1016EF44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26</a:t>
            </a:fld>
            <a:endParaRPr lang="fi-FI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4D3E2-0C95-4E4F-A3F1-D9110710E04F}"/>
              </a:ext>
            </a:extLst>
          </p:cNvPr>
          <p:cNvSpPr txBox="1"/>
          <p:nvPr/>
        </p:nvSpPr>
        <p:spPr>
          <a:xfrm>
            <a:off x="560665" y="1527739"/>
            <a:ext cx="5156432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i-FI" sz="1400" b="1"/>
              <a:t>Skenaario</a:t>
            </a:r>
            <a:endParaRPr lang="fi-FI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Lähikonesalin laitteissa, ohjelmistoissa, virransyötössä tai verkkoyhteyksissä on tekninen vika tai on tapahtunut kyberhyökkäys, terrori-isku tai muu katastrofaalinen paikallinen ongelma.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Havaitaan että pilvipalveluiden tuo hajautuminen myötä hyödyllistä vikasietoisuutta.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08260-839F-47F5-9AF5-5B816049B17C}"/>
              </a:ext>
            </a:extLst>
          </p:cNvPr>
          <p:cNvSpPr txBox="1"/>
          <p:nvPr/>
        </p:nvSpPr>
        <p:spPr>
          <a:xfrm>
            <a:off x="560665" y="3928728"/>
            <a:ext cx="5156432" cy="2302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1050" b="1" dirty="0"/>
              <a:t>Variaatio / työpöytätestaa</a:t>
            </a:r>
            <a:endParaRPr lang="fi-FI" sz="1050" dirty="0"/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Onko syytä varautua pilvipalveluiden käyttöön kännykkäliittymien avulla? 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Voiko lähikonesalin järjestelmien vikasietoisuutta lisätä pilvikopiolla?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Onko sähköinen kulunhallinta tai sen ylläpito riippuvainen lähiverkosta?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Onko kansalaisen palvelut riippuvaisia lähikonesalin tiedoista? 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Tukeutuuko pilvipalveluiden potilasvalinta lähikonesalin järjestelmiin? 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Onko variaatioita, joissa osa lähikonesalin palveluista on käytössä?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D7956-9F56-4807-85B0-84EF8BB765E3}"/>
              </a:ext>
            </a:extLst>
          </p:cNvPr>
          <p:cNvSpPr txBox="1"/>
          <p:nvPr/>
        </p:nvSpPr>
        <p:spPr>
          <a:xfrm>
            <a:off x="650772" y="7007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Esimerkki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3B94B5-F69A-4931-AC81-9A7D57665B7E}"/>
              </a:ext>
            </a:extLst>
          </p:cNvPr>
          <p:cNvSpPr txBox="1"/>
          <p:nvPr/>
        </p:nvSpPr>
        <p:spPr>
          <a:xfrm>
            <a:off x="10311280" y="6567028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 dirty="0"/>
              <a:t>Ohjeen luku 6.3</a:t>
            </a:r>
          </a:p>
        </p:txBody>
      </p:sp>
    </p:spTree>
    <p:extLst>
      <p:ext uri="{BB962C8B-B14F-4D97-AF65-F5344CB8AC3E}">
        <p14:creationId xmlns:p14="http://schemas.microsoft.com/office/powerpoint/2010/main" val="6727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FEEC4505-38A7-4E95-98FE-59677E213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54" y="1451307"/>
            <a:ext cx="5310219" cy="5310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CDEB0-4BF7-407E-96E9-42997002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2655"/>
            <a:ext cx="10658475" cy="1584149"/>
          </a:xfrm>
        </p:spPr>
        <p:txBody>
          <a:bodyPr/>
          <a:lstStyle/>
          <a:p>
            <a:r>
              <a:rPr lang="fi-FI" sz="3200"/>
              <a:t>Skenaario 4: Kansalliset palvelut pois käytöstä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D5A11-EC4F-4A9C-B78B-1016EF44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27</a:t>
            </a:fld>
            <a:endParaRPr lang="fi-FI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4D3E2-0C95-4E4F-A3F1-D9110710E04F}"/>
              </a:ext>
            </a:extLst>
          </p:cNvPr>
          <p:cNvSpPr txBox="1"/>
          <p:nvPr/>
        </p:nvSpPr>
        <p:spPr>
          <a:xfrm>
            <a:off x="560665" y="1527739"/>
            <a:ext cx="51564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i-FI" sz="1400" b="1"/>
              <a:t>Skenaario</a:t>
            </a:r>
            <a:endParaRPr lang="fi-FI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Kansalliset palvelut kuten Kelan Kanta-palveluissa sekä Suomi.fi on käyttökatko esim. kyberhyökkäyksen, virransyötön ongelmien tai teknisten häiriöiden vuoksi. Tämä aiheuttaa kaikkiin Suomen APTJ järjestelmiin hitautta ja joihinkin käyttökatkoja, riippuen sovellusarkkitehtuurista.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Suomi.fi palvelun käyttökatko vaikuttaa valtaosaan kansalaisten palveluista.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08260-839F-47F5-9AF5-5B816049B17C}"/>
              </a:ext>
            </a:extLst>
          </p:cNvPr>
          <p:cNvSpPr txBox="1"/>
          <p:nvPr/>
        </p:nvSpPr>
        <p:spPr>
          <a:xfrm>
            <a:off x="560665" y="3928728"/>
            <a:ext cx="5156432" cy="2096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1050" b="1" dirty="0"/>
              <a:t>Variaatio / työpöytätestaa</a:t>
            </a:r>
            <a:endParaRPr lang="fi-FI" sz="1050" dirty="0"/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Tunnistaako APTJ-järjestelmät </a:t>
            </a:r>
            <a:r>
              <a:rPr lang="fi-FI" sz="1100" dirty="0" err="1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Kantan</a:t>
            </a: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 ongelmatilanteet mukautuen tilanteeseen, vai hidasteleeko APTJ?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Tahdonilmaisut (luovutusluvat, luovutuskiellot ja hoitotahto) eivät ole käytettävissä</a:t>
            </a:r>
          </a:p>
          <a:p>
            <a:pPr marL="342900" lvl="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Riskitiedot eivät päivity Kannan kautta muilta palveluantajilta.</a:t>
            </a:r>
          </a:p>
          <a:p>
            <a:pPr marL="342900" indent="-342900">
              <a:lnSpc>
                <a:spcPct val="122000"/>
              </a:lnSpc>
              <a:buFont typeface="+mj-lt"/>
              <a:buAutoNum type="arabicPeriod"/>
            </a:pPr>
            <a:r>
              <a:rPr lang="fi-FI" sz="1100" dirty="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Jatkossa avolääkitys vain Kannassa? Voiko käydä niin että katkon aikana potilaiden ajantasaista lääkitystä ei ole kliinikoiden saatavilla?</a:t>
            </a:r>
          </a:p>
          <a:p>
            <a:pPr marL="342900" indent="-342900">
              <a:lnSpc>
                <a:spcPct val="122000"/>
              </a:lnSpc>
              <a:buFont typeface="+mj-lt"/>
              <a:buAutoNum type="arabicPeriod"/>
            </a:pPr>
            <a:endParaRPr lang="fi-FI" sz="1100" dirty="0">
              <a:effectLst/>
              <a:latin typeface="Work Sans" pitchFamily="2" charset="0"/>
              <a:ea typeface="Work Sans" pitchFamily="2" charset="0"/>
              <a:cs typeface="Work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E194B-2317-4735-9E4B-9494B0914CC7}"/>
              </a:ext>
            </a:extLst>
          </p:cNvPr>
          <p:cNvSpPr txBox="1"/>
          <p:nvPr/>
        </p:nvSpPr>
        <p:spPr>
          <a:xfrm>
            <a:off x="650772" y="7007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Esimerkki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00072-F32F-4C98-9B6A-805C17ECA4EF}"/>
              </a:ext>
            </a:extLst>
          </p:cNvPr>
          <p:cNvSpPr txBox="1"/>
          <p:nvPr/>
        </p:nvSpPr>
        <p:spPr>
          <a:xfrm>
            <a:off x="10311280" y="6567028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 dirty="0"/>
              <a:t>Ohjeen luku 6.3</a:t>
            </a:r>
          </a:p>
        </p:txBody>
      </p:sp>
    </p:spTree>
    <p:extLst>
      <p:ext uri="{BB962C8B-B14F-4D97-AF65-F5344CB8AC3E}">
        <p14:creationId xmlns:p14="http://schemas.microsoft.com/office/powerpoint/2010/main" val="12902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8561-6C86-4F6F-B346-C6DFFE94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/>
              <a:t>Soveltamisohjeessa esitetty järjestelmien kriittisyysluokittelu jatkuvuudenhallinnan kannalta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1F19B1E-BD4F-40BB-A1D4-02BFB89F5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37" y="2018581"/>
            <a:ext cx="7601813" cy="40709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47C52-D4BE-4AA6-A772-A07201F400AA}"/>
              </a:ext>
            </a:extLst>
          </p:cNvPr>
          <p:cNvSpPr txBox="1"/>
          <p:nvPr/>
        </p:nvSpPr>
        <p:spPr>
          <a:xfrm>
            <a:off x="716924" y="2273756"/>
            <a:ext cx="34122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dirty="0"/>
          </a:p>
          <a:p>
            <a:r>
              <a:rPr lang="fi-FI" b="1" dirty="0"/>
              <a:t>Hyödyntäminen:</a:t>
            </a:r>
          </a:p>
          <a:p>
            <a:endParaRPr lang="fi-FI" dirty="0"/>
          </a:p>
          <a:p>
            <a:r>
              <a:rPr lang="fi-FI" dirty="0"/>
              <a:t>1. Järjestelmien toiminnallisen kriittisyyden analysointi ja </a:t>
            </a:r>
            <a:r>
              <a:rPr lang="fi-FI" b="1" dirty="0"/>
              <a:t>tiedostaminen</a:t>
            </a:r>
            <a:r>
              <a:rPr lang="fi-FI" dirty="0"/>
              <a:t> organisaatiossa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2. Ei-toiminnalliset </a:t>
            </a:r>
            <a:r>
              <a:rPr lang="fi-FI" b="1" dirty="0"/>
              <a:t>vaatimusten asettaminen</a:t>
            </a:r>
            <a:r>
              <a:rPr lang="fi-FI" dirty="0"/>
              <a:t> järjestelmille kriittisyysluokittelun mukaisesti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B5EC9-1306-4848-AC13-599C56B8DC0C}"/>
              </a:ext>
            </a:extLst>
          </p:cNvPr>
          <p:cNvSpPr txBox="1"/>
          <p:nvPr/>
        </p:nvSpPr>
        <p:spPr>
          <a:xfrm>
            <a:off x="10311280" y="6567028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6.1 ja 6.2</a:t>
            </a:r>
          </a:p>
        </p:txBody>
      </p:sp>
    </p:spTree>
    <p:extLst>
      <p:ext uri="{BB962C8B-B14F-4D97-AF65-F5344CB8AC3E}">
        <p14:creationId xmlns:p14="http://schemas.microsoft.com/office/powerpoint/2010/main" val="13460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9A86-F44F-49D4-BC52-0B67DFA1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C10E8-C3C8-40BD-B897-6F6F87CF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9FBA-D9C2-4BBC-864E-990129A2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3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093A79-A428-482A-B44B-98BFA99D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070" y="273349"/>
            <a:ext cx="2477329" cy="2588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6F081E-C068-4A19-9E2A-33FAEF848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11" y="3085281"/>
            <a:ext cx="5353441" cy="3625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0A5934-1FD8-47C5-95E3-A6F8C40FD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17" y="1252728"/>
            <a:ext cx="5384548" cy="545842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BF9579E-CD52-490F-9A34-DCE1D9ED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68" y="440426"/>
            <a:ext cx="10658475" cy="883032"/>
          </a:xfrm>
        </p:spPr>
        <p:txBody>
          <a:bodyPr/>
          <a:lstStyle/>
          <a:p>
            <a:r>
              <a:rPr lang="fi-FI" sz="3200"/>
              <a:t>Soveltamisohje</a:t>
            </a:r>
          </a:p>
        </p:txBody>
      </p:sp>
    </p:spTree>
    <p:extLst>
      <p:ext uri="{BB962C8B-B14F-4D97-AF65-F5344CB8AC3E}">
        <p14:creationId xmlns:p14="http://schemas.microsoft.com/office/powerpoint/2010/main" val="16749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D800-B45B-4E0F-9D22-97F1EC05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308176"/>
            <a:ext cx="10658475" cy="672912"/>
          </a:xfrm>
        </p:spPr>
        <p:txBody>
          <a:bodyPr/>
          <a:lstStyle/>
          <a:p>
            <a:r>
              <a:rPr lang="fi-FI" sz="3600"/>
              <a:t>Soteratkaisu pilvipalveluna?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67512-1544-430F-84FE-5BF55A46F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640" y="3283107"/>
            <a:ext cx="2823078" cy="2257326"/>
          </a:xfrm>
        </p:spPr>
        <p:txBody>
          <a:bodyPr/>
          <a:lstStyle/>
          <a:p>
            <a:pPr marL="0" indent="0" algn="ctr">
              <a:buNone/>
            </a:pPr>
            <a:r>
              <a:rPr lang="fi-FI" sz="1400" b="1" dirty="0">
                <a:solidFill>
                  <a:schemeClr val="accent3"/>
                </a:solidFill>
              </a:rPr>
              <a:t>Organisaation pilviosaamisen systemaattinen kehittäminen askeleittain on tärkeää kuhunkin vaiheen!</a:t>
            </a:r>
          </a:p>
          <a:p>
            <a:pPr marL="0" indent="0" algn="ctr">
              <a:buNone/>
            </a:pPr>
            <a:endParaRPr lang="fi-FI" sz="1400" b="1" dirty="0">
              <a:solidFill>
                <a:schemeClr val="accent3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DCC7021-845B-4477-B2F8-236DEA3D3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596260"/>
              </p:ext>
            </p:extLst>
          </p:nvPr>
        </p:nvGraphicFramePr>
        <p:xfrm>
          <a:off x="720408" y="1020758"/>
          <a:ext cx="8114773" cy="559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978B75-5A8D-4015-8014-EFC11A8C7620}"/>
              </a:ext>
            </a:extLst>
          </p:cNvPr>
          <p:cNvSpPr txBox="1"/>
          <p:nvPr/>
        </p:nvSpPr>
        <p:spPr>
          <a:xfrm>
            <a:off x="10311280" y="6567028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7</a:t>
            </a:r>
          </a:p>
        </p:txBody>
      </p:sp>
    </p:spTree>
    <p:extLst>
      <p:ext uri="{BB962C8B-B14F-4D97-AF65-F5344CB8AC3E}">
        <p14:creationId xmlns:p14="http://schemas.microsoft.com/office/powerpoint/2010/main" val="343460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EE42-A86D-4060-8B74-C5A5A929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Pilvilinjaukset matkaoppaaksi pilvisiirtymään</a:t>
            </a:r>
            <a:br>
              <a:rPr lang="fi-FI" sz="3600" dirty="0"/>
            </a:br>
            <a:r>
              <a:rPr lang="fi-FI" sz="3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09ACA-B697-4582-97E7-BC5FB527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31</a:t>
            </a:fld>
            <a:endParaRPr lang="fi-FI" noProof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BEDDC5-10EA-46A3-97C1-AB672C0BD46E}"/>
              </a:ext>
            </a:extLst>
          </p:cNvPr>
          <p:cNvGraphicFramePr/>
          <p:nvPr/>
        </p:nvGraphicFramePr>
        <p:xfrm>
          <a:off x="6423152" y="2420860"/>
          <a:ext cx="5419685" cy="307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B55925-1094-40D4-8C20-013F6068562B}"/>
              </a:ext>
            </a:extLst>
          </p:cNvPr>
          <p:cNvSpPr txBox="1"/>
          <p:nvPr/>
        </p:nvSpPr>
        <p:spPr>
          <a:xfrm>
            <a:off x="10726534" y="6596390"/>
            <a:ext cx="1473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Ks. ohjeen luku 3.0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BEDDE-F155-435B-8D8F-C5664E580AAB}"/>
              </a:ext>
            </a:extLst>
          </p:cNvPr>
          <p:cNvSpPr txBox="1"/>
          <p:nvPr/>
        </p:nvSpPr>
        <p:spPr>
          <a:xfrm>
            <a:off x="766762" y="2310250"/>
            <a:ext cx="55223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Pilvistrategiassa kuvataan tärkeimmät linjaukset pilvipalveluiden hyödyntämisestä.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Osa organisaation ICT-strategiaa ja kokonaisarkkitehtuurityötä, tuoden siihen pilvipalveluiden erityisnäkökulman.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Pilvistrategia on työn selkeyttämiseksi hyvä jakaa tarvealueittain </a:t>
            </a:r>
            <a:r>
              <a:rPr lang="fi-FI" sz="1600">
                <a:latin typeface="Work Sans" pitchFamily="2" charset="0"/>
                <a:ea typeface="Work Sans" pitchFamily="2" charset="0"/>
                <a:cs typeface="Work Sans" pitchFamily="2" charset="0"/>
              </a:rPr>
              <a:t>teemoihin, ks. kuva oikealla</a:t>
            </a:r>
            <a:r>
              <a:rPr lang="fi-FI" sz="16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>
              <a:latin typeface="Work Sans" pitchFamily="2" charset="0"/>
              <a:ea typeface="Work Sans" pitchFamily="2" charset="0"/>
              <a:cs typeface="Work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Auttaa kehittämään organisaation pilviosaamista pitkäjänteisesti. Tunnistakaa kokeneen pilvikumppanin tarve linjauksia tehtäessä.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08912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9A86-F44F-49D4-BC52-0B67DFA1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Liitteet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C10E8-C3C8-40BD-B897-6F6F87CF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9FBA-D9C2-4BBC-864E-990129A2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7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5EB1-F9D2-41A6-B94B-C3202DC3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33</a:t>
            </a:fld>
            <a:endParaRPr lang="fi-FI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57A86D-2596-4392-9CA7-567C8C6FC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198"/>
            <a:ext cx="12192000" cy="53781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B50233-9428-49F1-A9C1-59FA05A1ED13}"/>
              </a:ext>
            </a:extLst>
          </p:cNvPr>
          <p:cNvSpPr txBox="1">
            <a:spLocks/>
          </p:cNvSpPr>
          <p:nvPr/>
        </p:nvSpPr>
        <p:spPr>
          <a:xfrm>
            <a:off x="208211" y="295102"/>
            <a:ext cx="10658475" cy="1217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/>
              <a:t>Pilvipalveluiden dokumentaatio tarpeita</a:t>
            </a:r>
          </a:p>
        </p:txBody>
      </p:sp>
    </p:spTree>
    <p:extLst>
      <p:ext uri="{BB962C8B-B14F-4D97-AF65-F5344CB8AC3E}">
        <p14:creationId xmlns:p14="http://schemas.microsoft.com/office/powerpoint/2010/main" val="55226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00C37-B3D1-4EA2-B0BB-59900286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091"/>
            <a:ext cx="12192000" cy="59239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010417-372C-4E9F-A48B-8BB7FDD0DCC9}"/>
              </a:ext>
            </a:extLst>
          </p:cNvPr>
          <p:cNvSpPr txBox="1">
            <a:spLocks/>
          </p:cNvSpPr>
          <p:nvPr/>
        </p:nvSpPr>
        <p:spPr>
          <a:xfrm>
            <a:off x="208211" y="295102"/>
            <a:ext cx="10658475" cy="1217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/>
              <a:t>Pilvipalveluiden dokumentaatio tarpeita</a:t>
            </a:r>
          </a:p>
        </p:txBody>
      </p:sp>
    </p:spTree>
    <p:extLst>
      <p:ext uri="{BB962C8B-B14F-4D97-AF65-F5344CB8AC3E}">
        <p14:creationId xmlns:p14="http://schemas.microsoft.com/office/powerpoint/2010/main" val="137107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C602-96BA-4227-AD41-C902ABA75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53EC2-1A70-4AA1-BABA-D2293D853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Perttu Pöyhtäri, NHG Salivirta Oy </a:t>
            </a:r>
          </a:p>
          <a:p>
            <a:endParaRPr lang="fi-FI" sz="24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perttu.poyhtari@salivirta.fi</a:t>
            </a:r>
            <a:endParaRPr lang="fi-FI" sz="1800"/>
          </a:p>
          <a:p>
            <a:endParaRPr lang="fi-FI" sz="2400"/>
          </a:p>
          <a:p>
            <a:r>
              <a:rPr lang="fi-FI" sz="1800"/>
              <a:t>Salivirta on nyt osa NHG-konsernia</a:t>
            </a:r>
          </a:p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4AAE3-23E0-48A5-ACAF-9A0D1C74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5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F963-9552-415F-BF25-70652CDE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9479"/>
            <a:ext cx="10658475" cy="1401481"/>
          </a:xfrm>
        </p:spPr>
        <p:txBody>
          <a:bodyPr/>
          <a:lstStyle/>
          <a:p>
            <a:r>
              <a:rPr lang="fi-FI" sz="3600"/>
              <a:t>Keskeiset näkökulmat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23730-0B42-47C9-A59A-683C76D6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19" y="1354015"/>
            <a:ext cx="7038358" cy="516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9033B-9E4F-4A9F-BAB5-2BEFED4D3A53}"/>
              </a:ext>
            </a:extLst>
          </p:cNvPr>
          <p:cNvSpPr txBox="1"/>
          <p:nvPr/>
        </p:nvSpPr>
        <p:spPr>
          <a:xfrm>
            <a:off x="10726534" y="6596390"/>
            <a:ext cx="1465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Ks. ohjeen luku 2.2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05365A9-1F73-4739-856C-71F4FB2A718E}"/>
              </a:ext>
            </a:extLst>
          </p:cNvPr>
          <p:cNvSpPr/>
          <p:nvPr/>
        </p:nvSpPr>
        <p:spPr>
          <a:xfrm>
            <a:off x="7881461" y="4253209"/>
            <a:ext cx="222308" cy="2181136"/>
          </a:xfrm>
          <a:prstGeom prst="rightBrac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552D0-4B09-4842-ACF0-C1AF888A7419}"/>
              </a:ext>
            </a:extLst>
          </p:cNvPr>
          <p:cNvSpPr txBox="1"/>
          <p:nvPr/>
        </p:nvSpPr>
        <p:spPr>
          <a:xfrm>
            <a:off x="8351249" y="5159111"/>
            <a:ext cx="34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Yhtäaikaisia muutoksia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B3F4361-7AC5-4E40-B57E-D91B33F94A57}"/>
              </a:ext>
            </a:extLst>
          </p:cNvPr>
          <p:cNvSpPr/>
          <p:nvPr/>
        </p:nvSpPr>
        <p:spPr>
          <a:xfrm>
            <a:off x="7881461" y="1384788"/>
            <a:ext cx="222308" cy="2802705"/>
          </a:xfrm>
          <a:prstGeom prst="rightBrac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10E7B-D1F2-48A3-981E-4A92E78FAD91}"/>
              </a:ext>
            </a:extLst>
          </p:cNvPr>
          <p:cNvSpPr txBox="1"/>
          <p:nvPr/>
        </p:nvSpPr>
        <p:spPr>
          <a:xfrm>
            <a:off x="8351248" y="2599413"/>
            <a:ext cx="345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Keskeiset näkökulmat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2081F-D801-4575-A31E-BB60F6C07AE1}"/>
              </a:ext>
            </a:extLst>
          </p:cNvPr>
          <p:cNvSpPr txBox="1"/>
          <p:nvPr/>
        </p:nvSpPr>
        <p:spPr>
          <a:xfrm>
            <a:off x="8351248" y="3864327"/>
            <a:ext cx="3624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>
                <a:solidFill>
                  <a:schemeClr val="accent3"/>
                </a:solidFill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Muutosten hallinta vaatii monipuolista uutta osaamista</a:t>
            </a:r>
            <a:endParaRPr lang="fi-FI">
              <a:solidFill>
                <a:schemeClr val="accent3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289015-C044-467F-89A4-EFC0BA3F555C}"/>
              </a:ext>
            </a:extLst>
          </p:cNvPr>
          <p:cNvCxnSpPr>
            <a:cxnSpLocks/>
          </p:cNvCxnSpPr>
          <p:nvPr/>
        </p:nvCxnSpPr>
        <p:spPr>
          <a:xfrm>
            <a:off x="3214681" y="3348243"/>
            <a:ext cx="1415508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EE94F3-B665-4EB4-988C-9FF219DB3525}"/>
              </a:ext>
            </a:extLst>
          </p:cNvPr>
          <p:cNvCxnSpPr>
            <a:cxnSpLocks/>
          </p:cNvCxnSpPr>
          <p:nvPr/>
        </p:nvCxnSpPr>
        <p:spPr>
          <a:xfrm>
            <a:off x="5565797" y="3348243"/>
            <a:ext cx="1362861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A20CD0-6734-4334-8740-3AA787D34BB7}"/>
              </a:ext>
            </a:extLst>
          </p:cNvPr>
          <p:cNvCxnSpPr>
            <a:cxnSpLocks/>
          </p:cNvCxnSpPr>
          <p:nvPr/>
        </p:nvCxnSpPr>
        <p:spPr>
          <a:xfrm>
            <a:off x="6446520" y="3488174"/>
            <a:ext cx="867294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1C9CCE-CC50-47D6-86EE-8F9FCED1848C}"/>
              </a:ext>
            </a:extLst>
          </p:cNvPr>
          <p:cNvCxnSpPr>
            <a:cxnSpLocks/>
          </p:cNvCxnSpPr>
          <p:nvPr/>
        </p:nvCxnSpPr>
        <p:spPr>
          <a:xfrm>
            <a:off x="864950" y="3795745"/>
            <a:ext cx="1549897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5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9A86-F44F-49D4-BC52-0B67DFA1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Nykytila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C10E8-C3C8-40BD-B897-6F6F87CF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9FBA-D9C2-4BBC-864E-990129A2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0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7DD2-DDE3-425F-BE58-C11A6A9D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46617"/>
          </a:xfrm>
        </p:spPr>
        <p:txBody>
          <a:bodyPr/>
          <a:lstStyle/>
          <a:p>
            <a:r>
              <a:rPr lang="fi-FI"/>
              <a:t>Sote pilvisiirtymä osana ICT trendejä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55FCC-330F-480B-99B3-AEA658595C2E}"/>
              </a:ext>
            </a:extLst>
          </p:cNvPr>
          <p:cNvSpPr txBox="1"/>
          <p:nvPr/>
        </p:nvSpPr>
        <p:spPr>
          <a:xfrm>
            <a:off x="10726534" y="6596390"/>
            <a:ext cx="1213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2.1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B5F489-3961-49A3-97B5-FBED44784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901587"/>
              </p:ext>
            </p:extLst>
          </p:nvPr>
        </p:nvGraphicFramePr>
        <p:xfrm>
          <a:off x="386543" y="1230285"/>
          <a:ext cx="11245758" cy="553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42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12A9-6981-42E6-841F-D9868170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2"/>
            <a:ext cx="10658475" cy="851412"/>
          </a:xfrm>
        </p:spPr>
        <p:txBody>
          <a:bodyPr/>
          <a:lstStyle/>
          <a:p>
            <a:r>
              <a:rPr lang="fi-FI" dirty="0"/>
              <a:t>Pilvipalveluiden hyötyjä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71C0F-4DAF-47C6-86C0-D5011395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7</a:t>
            </a:fld>
            <a:endParaRPr lang="fi-FI" noProof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48AB68-6A00-4F25-BF7C-223C7ED6B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593258"/>
              </p:ext>
            </p:extLst>
          </p:nvPr>
        </p:nvGraphicFramePr>
        <p:xfrm>
          <a:off x="766762" y="1113068"/>
          <a:ext cx="10746765" cy="562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8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D18E-F795-487A-8E6B-4F5F075D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335560"/>
            <a:ext cx="10658475" cy="700149"/>
          </a:xfrm>
        </p:spPr>
        <p:txBody>
          <a:bodyPr/>
          <a:lstStyle/>
          <a:p>
            <a:r>
              <a:rPr lang="fi-FI" sz="2800"/>
              <a:t>Pilvipalveluita käytetään laajasti ja kasvavissa määrin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4E497-89CB-4463-BDAC-87EAA00B9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273" y="1038455"/>
            <a:ext cx="5064758" cy="58167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i-FI" sz="1000" b="1"/>
              <a:t>Esimerkkejä sote pilvipalveluista:</a:t>
            </a:r>
            <a:endParaRPr lang="fi-FI" sz="1000" b="1">
              <a:effectLst/>
              <a:latin typeface="Work Sans" pitchFamily="2" charset="0"/>
              <a:ea typeface="Work Sans" pitchFamily="2" charset="0"/>
              <a:cs typeface="Work Sans" pitchFamily="2" charset="0"/>
            </a:endParaRPr>
          </a:p>
          <a:p>
            <a:r>
              <a:rPr lang="fi-FI" sz="1000">
                <a:effectLst/>
                <a:latin typeface="Work Sans" pitchFamily="2" charset="0"/>
                <a:ea typeface="Work Sans" pitchFamily="2" charset="0"/>
                <a:cs typeface="Work Sans" pitchFamily="2" charset="0"/>
              </a:rPr>
              <a:t>Sähköposti, kalenteri ja tiimityön ratkaisut (Office 365)</a:t>
            </a:r>
          </a:p>
          <a:p>
            <a:r>
              <a:rPr lang="fi-FI" sz="1000">
                <a:latin typeface="Work Sans" pitchFamily="2" charset="0"/>
              </a:rPr>
              <a:t>Data-alustat: Tietoallas, tutkijantyötilat, tietovarastot, raportointi</a:t>
            </a:r>
          </a:p>
          <a:p>
            <a:r>
              <a:rPr lang="fi-FI" sz="1000">
                <a:latin typeface="Work Sans" pitchFamily="2" charset="0"/>
              </a:rPr>
              <a:t>Konesalipalvelut (</a:t>
            </a:r>
            <a:r>
              <a:rPr lang="fi-FI" sz="1000" err="1">
                <a:latin typeface="Work Sans" pitchFamily="2" charset="0"/>
              </a:rPr>
              <a:t>IaaS</a:t>
            </a:r>
            <a:r>
              <a:rPr lang="fi-FI" sz="1000">
                <a:latin typeface="Work Sans" pitchFamily="2" charset="0"/>
              </a:rPr>
              <a:t>/</a:t>
            </a:r>
            <a:r>
              <a:rPr lang="fi-FI" sz="1000" err="1">
                <a:latin typeface="Work Sans" pitchFamily="2" charset="0"/>
              </a:rPr>
              <a:t>PaaS</a:t>
            </a:r>
            <a:r>
              <a:rPr lang="fi-FI" sz="1000">
                <a:latin typeface="Work Sans" pitchFamily="2" charset="0"/>
              </a:rPr>
              <a:t>)</a:t>
            </a:r>
            <a:endParaRPr lang="fi-FI" sz="1000"/>
          </a:p>
          <a:p>
            <a:r>
              <a:rPr lang="fi-FI" sz="1000"/>
              <a:t>Organisaation toiminnanohjaus, logistiikka ja HR-järjestelmiä (ERP)</a:t>
            </a:r>
          </a:p>
          <a:p>
            <a:r>
              <a:rPr lang="fi-FI" sz="1000"/>
              <a:t>Lomakepalvelut</a:t>
            </a:r>
          </a:p>
          <a:p>
            <a:r>
              <a:rPr lang="fi-FI" sz="1000"/>
              <a:t>Erilaisia erikoisalakohtaisia järjestelmiä</a:t>
            </a:r>
          </a:p>
          <a:p>
            <a:r>
              <a:rPr lang="fi-FI" sz="1000"/>
              <a:t>Hyvinvointialue tasoinen tuotannonohjaus</a:t>
            </a:r>
          </a:p>
          <a:p>
            <a:r>
              <a:rPr lang="fi-FI" sz="1000"/>
              <a:t>Leikkaus- ja anestesiajärjestelmien ei-kriittisiä osia</a:t>
            </a:r>
          </a:p>
          <a:p>
            <a:r>
              <a:rPr lang="fi-FI" sz="1000"/>
              <a:t>Kansalaisille suunnatut palvelut</a:t>
            </a:r>
          </a:p>
          <a:p>
            <a:r>
              <a:rPr lang="fi-FI" sz="1000"/>
              <a:t>Kotiin toimitettavien palveluiden palvelualustat, hyvinvointilaitealustat</a:t>
            </a:r>
          </a:p>
          <a:p>
            <a:r>
              <a:rPr lang="fi-FI" sz="1000"/>
              <a:t>Kliininen päätöksenteontuki</a:t>
            </a:r>
          </a:p>
          <a:p>
            <a:r>
              <a:rPr lang="fi-FI" sz="1000"/>
              <a:t>Laaturekisterit </a:t>
            </a:r>
          </a:p>
          <a:p>
            <a:r>
              <a:rPr lang="fi-FI" sz="1000"/>
              <a:t>Laboratorion tutkimusohjekirja</a:t>
            </a:r>
          </a:p>
          <a:p>
            <a:r>
              <a:rPr lang="fi-FI" sz="1000"/>
              <a:t>Terveysportti</a:t>
            </a:r>
          </a:p>
          <a:p>
            <a:r>
              <a:rPr lang="fi-FI" sz="1000"/>
              <a:t>Koulutus- ja perehdytysalustat</a:t>
            </a:r>
          </a:p>
          <a:p>
            <a:r>
              <a:rPr lang="fi-FI" sz="1000"/>
              <a:t>Puheentunnistus</a:t>
            </a:r>
          </a:p>
          <a:p>
            <a:r>
              <a:rPr lang="fi-FI" sz="1000"/>
              <a:t>Asiakastiedon hakukone, aluekatseluratkaisut</a:t>
            </a:r>
          </a:p>
          <a:p>
            <a:r>
              <a:rPr lang="fi-FI" sz="1000"/>
              <a:t>www-sivut</a:t>
            </a:r>
          </a:p>
          <a:p>
            <a:r>
              <a:rPr lang="fi-FI" sz="1000"/>
              <a:t>Taloautomaatiojärjestelmät  (IoT)</a:t>
            </a:r>
          </a:p>
          <a:p>
            <a:r>
              <a:rPr lang="fi-FI" sz="1000">
                <a:latin typeface="Work Sans" pitchFamily="2" charset="0"/>
              </a:rPr>
              <a:t>Yksityisen sektorin asiakas- ja potilastietojärjestelmät</a:t>
            </a:r>
          </a:p>
          <a:p>
            <a:r>
              <a:rPr lang="fi-FI" sz="1000">
                <a:latin typeface="Work Sans" pitchFamily="2" charset="0"/>
              </a:rPr>
              <a:t>Kansallisia palveluita</a:t>
            </a:r>
            <a:endParaRPr lang="fi-FI" sz="1000"/>
          </a:p>
          <a:p>
            <a:r>
              <a:rPr lang="fi-FI" sz="100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1A33D-8E7D-44B1-91CF-69FE52D3D152}"/>
              </a:ext>
            </a:extLst>
          </p:cNvPr>
          <p:cNvSpPr txBox="1"/>
          <p:nvPr/>
        </p:nvSpPr>
        <p:spPr>
          <a:xfrm>
            <a:off x="10726534" y="6596390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i="1"/>
              <a:t>Ohjeen luku 2.3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11966-F923-42E1-8C3F-DB132F30CC27}"/>
              </a:ext>
            </a:extLst>
          </p:cNvPr>
          <p:cNvSpPr txBox="1"/>
          <p:nvPr/>
        </p:nvSpPr>
        <p:spPr>
          <a:xfrm>
            <a:off x="698399" y="1139445"/>
            <a:ext cx="55529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/>
              <a:t>Hyvin erilaisia pilviratkaisuja, teknologioita ja ympäristöjä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/>
              <a:t>Organisaatioiden pilvikyvykkyydet sekä pilvisiirtymän tilanne vaihtelevat huomattavasti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="1"/>
              <a:t>Ei ole kaiken kattavaa ”tee näin”-ohjetta, joka kattaa aukottomasti kaikki erilaiset tarpeet, ympäristöt ja ratkaisut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/>
              <a:t>Pilvipalvelut keskittyvät merkittävästi muutaman toimittajan hyperskaalautuville pilvipalvelualustoille.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600"/>
              <a:t>Näiden osalta kansallisten/EU linjausten terävöittäminen on erityisen tärkeää.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600"/>
              <a:t>EU:lla ei ole omaa hyperskaalautuvaa pilveä ja pilvisuvereniteetti onkin aktiivinen teema.</a:t>
            </a:r>
            <a:endParaRPr lang="fi-FI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9A86-F44F-49D4-BC52-0B67DFA1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/>
              <a:t>Pilvipalveluiden sääntely </a:t>
            </a:r>
            <a:br>
              <a:rPr lang="fi-FI" sz="4800"/>
            </a:br>
            <a:r>
              <a:rPr lang="fi-FI" sz="4800"/>
              <a:t>sekä luottamuksellisuus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C10E8-C3C8-40BD-B897-6F6F87CF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9FBA-D9C2-4BBC-864E-990129A2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5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832BE934-6327-428A-9295-26BBA8F9FBDE}" vid="{EC4EB1E4-04CB-4EC4-BDA9-0D1031E97CB5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F46A48E735A49871B2974B5C0CA04" ma:contentTypeVersion="8" ma:contentTypeDescription="Create a new document." ma:contentTypeScope="" ma:versionID="8153c0d51dc9c584216ff4a6bbd67e16">
  <xsd:schema xmlns:xsd="http://www.w3.org/2001/XMLSchema" xmlns:xs="http://www.w3.org/2001/XMLSchema" xmlns:p="http://schemas.microsoft.com/office/2006/metadata/properties" xmlns:ns2="00994a97-6bc7-4bd2-806d-916186f5e6d5" targetNamespace="http://schemas.microsoft.com/office/2006/metadata/properties" ma:root="true" ma:fieldsID="5ccc0404e88b1d2d27bb39a4b7177f7d" ns2:_="">
    <xsd:import namespace="00994a97-6bc7-4bd2-806d-916186f5e6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94a97-6bc7-4bd2-806d-916186f5e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3D725-EB60-4147-A4E0-E95B7B4FCB9A}"/>
</file>

<file path=customXml/itemProps2.xml><?xml version="1.0" encoding="utf-8"?>
<ds:datastoreItem xmlns:ds="http://schemas.openxmlformats.org/officeDocument/2006/customXml" ds:itemID="{492201F5-9674-4074-9CB9-6A946F02F51D}">
  <ds:schemaRefs>
    <ds:schemaRef ds:uri="e82ca480-f94c-4d8d-a0b0-a46f2235f2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0B3B5E-7B6A-4A93-88C5-EAADCFF4B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AKUSTI-pohja</Template>
  <TotalTime>72</TotalTime>
  <Words>2520</Words>
  <Application>Microsoft Office PowerPoint</Application>
  <PresentationFormat>Widescreen</PresentationFormat>
  <Paragraphs>382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Wingdings</vt:lpstr>
      <vt:lpstr>Work Sans</vt:lpstr>
      <vt:lpstr>Work Sans ExtraBold</vt:lpstr>
      <vt:lpstr>Work Sans Medium</vt:lpstr>
      <vt:lpstr>Work Sans SemiBold</vt:lpstr>
      <vt:lpstr>Kuntaliitto</vt:lpstr>
      <vt:lpstr>Sote-tietojärjestelmät    pilvipalveluina</vt:lpstr>
      <vt:lpstr>Projektin tavoitteet ja toteutus</vt:lpstr>
      <vt:lpstr>Soveltamisohje</vt:lpstr>
      <vt:lpstr>Keskeiset näkökulmat</vt:lpstr>
      <vt:lpstr>Nykytila</vt:lpstr>
      <vt:lpstr>Sote pilvisiirtymä osana ICT trendejä</vt:lpstr>
      <vt:lpstr>Pilvipalveluiden hyötyjä</vt:lpstr>
      <vt:lpstr>Pilvipalveluita käytetään laajasti ja kasvavissa määrin</vt:lpstr>
      <vt:lpstr>Pilvipalveluiden sääntely  sekä luottamuksellisuus</vt:lpstr>
      <vt:lpstr>Lainsäädäntö, ohjeet ja suositukset</vt:lpstr>
      <vt:lpstr>PowerPoint Presentation</vt:lpstr>
      <vt:lpstr>PowerPoint Presentation</vt:lpstr>
      <vt:lpstr>Sääntelyn linjaukset</vt:lpstr>
      <vt:lpstr>Palvelun ja tiedon SIJAINTI?</vt:lpstr>
      <vt:lpstr>Erityisiä varautumisen vaatimuksia  Säännön vahvistava poikkeus </vt:lpstr>
      <vt:lpstr>Vaatimuksenmukaisuuden varmistaminen </vt:lpstr>
      <vt:lpstr>GDPR vaatimusten huomioiminen pilvipalveluissa tiivistettynä</vt:lpstr>
      <vt:lpstr>Globaaliuden sudenkuoppia</vt:lpstr>
      <vt:lpstr>Sopimusriskien hallinta tärpit</vt:lpstr>
      <vt:lpstr>Pilvipalvelut ja jatkuvuudenhallinta</vt:lpstr>
      <vt:lpstr>Pilvipalvelut huomioiva jatkuvuuden riskiskenaarioanalyysi</vt:lpstr>
      <vt:lpstr>Operatiivisesti kriittiset</vt:lpstr>
      <vt:lpstr>PowerPoint Presentation</vt:lpstr>
      <vt:lpstr>Skenaario 1: Verkkoyhteydet Suomeen ovat poikki</vt:lpstr>
      <vt:lpstr>Skenaario 2: Sairaalan tietoliikenne on kokonaan poikki</vt:lpstr>
      <vt:lpstr>Skenaario 3: Lähikonesali ei käytettävissä</vt:lpstr>
      <vt:lpstr>Skenaario 4: Kansalliset palvelut pois käytöstä</vt:lpstr>
      <vt:lpstr>Soveltamisohjeessa esitetty järjestelmien kriittisyysluokittelu jatkuvuudenhallinnan kannalta</vt:lpstr>
      <vt:lpstr>Yhteenveto</vt:lpstr>
      <vt:lpstr>Soteratkaisu pilvipalveluna?</vt:lpstr>
      <vt:lpstr>Pilvilinjaukset matkaoppaaksi pilvisiirtymään  </vt:lpstr>
      <vt:lpstr>Liitteet</vt:lpstr>
      <vt:lpstr>PowerPoint Presentation</vt:lpstr>
      <vt:lpstr>PowerPoint Presentation</vt:lpstr>
      <vt:lpstr>PowerPoint Presentation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Sotepilvi</dc:title>
  <dc:creator>Timo Ukkola</dc:creator>
  <cp:lastModifiedBy>Perttu Pöyhtäri</cp:lastModifiedBy>
  <cp:revision>2</cp:revision>
  <dcterms:created xsi:type="dcterms:W3CDTF">2021-10-11T09:20:39Z</dcterms:created>
  <dcterms:modified xsi:type="dcterms:W3CDTF">2022-03-16T12:56:26Z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0x01010010EF46A48E735A49871B2974B5C0CA04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