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810" r:id="rId2"/>
  </p:sldMasterIdLst>
  <p:notesMasterIdLst>
    <p:notesMasterId r:id="rId13"/>
  </p:notesMasterIdLst>
  <p:sldIdLst>
    <p:sldId id="265" r:id="rId3"/>
    <p:sldId id="301" r:id="rId4"/>
    <p:sldId id="296" r:id="rId5"/>
    <p:sldId id="299" r:id="rId6"/>
    <p:sldId id="294" r:id="rId7"/>
    <p:sldId id="275" r:id="rId8"/>
    <p:sldId id="268" r:id="rId9"/>
    <p:sldId id="264" r:id="rId10"/>
    <p:sldId id="276" r:id="rId11"/>
    <p:sldId id="300" r:id="rId12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3" autoAdjust="0"/>
  </p:normalViewPr>
  <p:slideViewPr>
    <p:cSldViewPr>
      <p:cViewPr varScale="1">
        <p:scale>
          <a:sx n="91" d="100"/>
          <a:sy n="91" d="100"/>
        </p:scale>
        <p:origin x="584" y="56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22.4.2018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22.4.2018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178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22.4.2018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60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22.4.2018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59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22.4.2018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099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22.4.2018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13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22.4.2018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420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22.4.2018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7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22.4.2018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124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22.4.2018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741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22.4.2018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2695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22.4.2018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68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49592-FB72-4E6F-B551-8615E01E132A}" type="datetimeFigureOut">
              <a:rPr lang="fi-FI" smtClean="0"/>
              <a:t>22.4.2018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10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lueuudistus.fi/tiekartta/tuki-osallistumiseen-ja-vaaleihin" TargetMode="External"/><Relationship Id="rId2" Type="http://schemas.openxmlformats.org/officeDocument/2006/relationships/hyperlink" Target="http://alueuudistus.fi/etusiv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untaliitto.fi/asiantuntijapalvelut/demokratia-ja-osallisuus/asukkaat-maakunta-ja-sote-uudistuksen-keskio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Asukkaat maakunta- ja </a:t>
            </a:r>
            <a:r>
              <a:rPr lang="fi-FI" dirty="0" err="1" smtClean="0"/>
              <a:t>sote</a:t>
            </a:r>
            <a:r>
              <a:rPr lang="fi-FI" dirty="0" smtClean="0"/>
              <a:t>-uudistuksen keskiöön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0400" y="2715766"/>
            <a:ext cx="6102000" cy="648072"/>
          </a:xfrm>
        </p:spPr>
        <p:txBody>
          <a:bodyPr>
            <a:normAutofit/>
          </a:bodyPr>
          <a:lstStyle/>
          <a:p>
            <a:r>
              <a:rPr lang="fi-FI" sz="2400" dirty="0" smtClean="0"/>
              <a:t>Rovaniemi 23.4.2018</a:t>
            </a:r>
          </a:p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611560" y="3795886"/>
            <a:ext cx="2429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rgbClr val="00A6D6"/>
                </a:solidFill>
              </a:rPr>
              <a:t>Jari Seppälä</a:t>
            </a:r>
          </a:p>
          <a:p>
            <a:r>
              <a:rPr lang="fi-FI" sz="1200" dirty="0">
                <a:solidFill>
                  <a:srgbClr val="00A6D6"/>
                </a:solidFill>
              </a:rPr>
              <a:t>Viestinnän erityisasiantuntija</a:t>
            </a:r>
          </a:p>
          <a:p>
            <a:r>
              <a:rPr lang="fi-FI" sz="1200" dirty="0">
                <a:solidFill>
                  <a:srgbClr val="00A6D6"/>
                </a:solidFill>
              </a:rPr>
              <a:t>Suomen Kuntaliitto</a:t>
            </a:r>
          </a:p>
          <a:p>
            <a:r>
              <a:rPr lang="fi-FI" sz="1200" dirty="0">
                <a:solidFill>
                  <a:srgbClr val="00A6D6"/>
                </a:solidFill>
              </a:rPr>
              <a:t>jari.seppala@kuntaliitto.fi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167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1190" y="0"/>
            <a:ext cx="7779600" cy="857250"/>
          </a:xfrm>
        </p:spPr>
        <p:txBody>
          <a:bodyPr/>
          <a:lstStyle/>
          <a:p>
            <a:r>
              <a:rPr lang="fi-FI" dirty="0" smtClean="0">
                <a:hlinkClick r:id="rId2"/>
              </a:rPr>
              <a:t>Alueuudistus.fi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80376" y="958416"/>
            <a:ext cx="777960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Tiekartta =&gt; demokratia ja osallisuus</a:t>
            </a:r>
          </a:p>
          <a:p>
            <a:r>
              <a:rPr lang="fi-FI" sz="1600" dirty="0">
                <a:hlinkClick r:id="rId3"/>
              </a:rPr>
              <a:t>http://</a:t>
            </a:r>
            <a:r>
              <a:rPr lang="fi-FI" sz="1600" dirty="0" smtClean="0">
                <a:hlinkClick r:id="rId3"/>
              </a:rPr>
              <a:t>alueuudistus.fi/tiekartta/tuki-osallistumiseen-ja-vaaleihin</a:t>
            </a:r>
            <a:endParaRPr lang="fi-FI" sz="1600" dirty="0" smtClean="0"/>
          </a:p>
          <a:p>
            <a:pPr lvl="1"/>
            <a:r>
              <a:rPr lang="fi-FI" sz="1200" dirty="0" smtClean="0"/>
              <a:t>Maakuntavaalit</a:t>
            </a:r>
          </a:p>
          <a:p>
            <a:pPr lvl="1"/>
            <a:r>
              <a:rPr lang="fi-FI" sz="1200" dirty="0" smtClean="0"/>
              <a:t>Maakunnan osallistumisjärjestelmä</a:t>
            </a:r>
          </a:p>
          <a:p>
            <a:pPr lvl="2"/>
            <a:r>
              <a:rPr lang="fi-FI" sz="800" dirty="0" smtClean="0"/>
              <a:t>Otakantaa.fi, Lausuntopalvelu.fi, Nuortenideat.fi</a:t>
            </a:r>
          </a:p>
          <a:p>
            <a:pPr lvl="2"/>
            <a:r>
              <a:rPr lang="fi-FI" sz="800" dirty="0" smtClean="0"/>
              <a:t>Osallisuusmallin esimerkkejä</a:t>
            </a:r>
          </a:p>
          <a:p>
            <a:pPr marL="798300" lvl="1"/>
            <a:r>
              <a:rPr lang="fi-FI" sz="1200" dirty="0" smtClean="0"/>
              <a:t>Vaikuttamistoimielimet, oppaat</a:t>
            </a:r>
          </a:p>
          <a:p>
            <a:pPr marL="798300" lvl="1"/>
            <a:r>
              <a:rPr lang="fi-FI" sz="1200" dirty="0" smtClean="0"/>
              <a:t>Viestintä ja vuorovaikutus, esimerkkejä</a:t>
            </a:r>
          </a:p>
          <a:p>
            <a:pPr marL="798300" lvl="1"/>
            <a:r>
              <a:rPr lang="fi-FI" sz="1200" dirty="0" smtClean="0"/>
              <a:t>Kumppanuus: Järjestöopas luonnoksena</a:t>
            </a:r>
          </a:p>
          <a:p>
            <a:pPr marL="798300" lvl="1"/>
            <a:r>
              <a:rPr lang="fi-FI" sz="1200" dirty="0" smtClean="0"/>
              <a:t>Koulutus ja sopimukset</a:t>
            </a:r>
          </a:p>
          <a:p>
            <a:pPr marL="798300" lvl="1"/>
            <a:endParaRPr lang="fi-FI" sz="1200" dirty="0" smtClean="0"/>
          </a:p>
          <a:p>
            <a:pPr marL="798300" lvl="1"/>
            <a:endParaRPr lang="fi-FI" sz="1200" dirty="0" smtClean="0"/>
          </a:p>
          <a:p>
            <a:pPr marL="112500" indent="0">
              <a:buNone/>
            </a:pPr>
            <a:endParaRPr lang="fi-FI" sz="1600" dirty="0"/>
          </a:p>
          <a:p>
            <a:pPr lvl="1"/>
            <a:endParaRPr lang="fi-FI" sz="1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10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539552" y="3435846"/>
            <a:ext cx="3614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>
                <a:hlinkClick r:id="rId4"/>
              </a:rPr>
              <a:t>Kuntaliitto.fi/</a:t>
            </a:r>
            <a:r>
              <a:rPr lang="fi-FI" sz="3200" dirty="0" err="1" smtClean="0">
                <a:hlinkClick r:id="rId4"/>
              </a:rPr>
              <a:t>ake</a:t>
            </a:r>
            <a:endParaRPr lang="fi-FI" sz="3200" dirty="0"/>
          </a:p>
        </p:txBody>
      </p:sp>
      <p:sp>
        <p:nvSpPr>
          <p:cNvPr id="7" name="Tekstiruutu 6"/>
          <p:cNvSpPr txBox="1"/>
          <p:nvPr/>
        </p:nvSpPr>
        <p:spPr>
          <a:xfrm>
            <a:off x="1475656" y="4033369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Verdana" panose="020B0604030504040204" pitchFamily="34" charset="0"/>
              <a:buChar char="»"/>
            </a:pPr>
            <a:r>
              <a:rPr lang="fi-FI" sz="1200" dirty="0" smtClean="0"/>
              <a:t>Malleja, ohjeita</a:t>
            </a:r>
          </a:p>
          <a:p>
            <a:pPr marL="285750" indent="-285750">
              <a:buFont typeface="Verdana" panose="020B0604030504040204" pitchFamily="34" charset="0"/>
              <a:buChar char="»"/>
            </a:pPr>
            <a:r>
              <a:rPr lang="fi-FI" sz="1200" dirty="0" smtClean="0"/>
              <a:t>Osallisuuspeli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6896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Asukkaat maakunta- ja sota-uudistuksen keskiöön - AKE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 smtClean="0"/>
              <a:t>Ohjausryhmä: Kuntaliitto, OM, VM, </a:t>
            </a:r>
            <a:r>
              <a:rPr lang="fi-FI" sz="1800" dirty="0" err="1" smtClean="0"/>
              <a:t>Nuva</a:t>
            </a:r>
            <a:r>
              <a:rPr lang="fi-FI" sz="1800" dirty="0" smtClean="0"/>
              <a:t>, Oma Häme, </a:t>
            </a:r>
            <a:r>
              <a:rPr lang="fi-FI" sz="1800" dirty="0" err="1" smtClean="0"/>
              <a:t>Pohjois</a:t>
            </a:r>
            <a:r>
              <a:rPr lang="fi-FI" sz="1800" dirty="0" smtClean="0"/>
              <a:t>-Karjalan Sosiaaliturvayhdistys</a:t>
            </a:r>
          </a:p>
          <a:p>
            <a:r>
              <a:rPr lang="fi-FI" sz="1800" dirty="0" smtClean="0"/>
              <a:t>Jenni Airaksinen, Päivi Kurikka, Kuntaliitto</a:t>
            </a:r>
          </a:p>
          <a:p>
            <a:r>
              <a:rPr lang="fi-FI" sz="1800" dirty="0" smtClean="0"/>
              <a:t>2016-2019</a:t>
            </a:r>
          </a:p>
          <a:p>
            <a:r>
              <a:rPr lang="fi-FI" sz="1800" dirty="0" smtClean="0"/>
              <a:t>Kuntien hyvät käytännöt</a:t>
            </a:r>
          </a:p>
          <a:p>
            <a:r>
              <a:rPr lang="fi-FI" sz="1800" dirty="0" smtClean="0"/>
              <a:t>Maakuntien toimijat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4355976" y="299725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i="1" dirty="0">
                <a:latin typeface="Berlin Sans FB" panose="020E0602020502020306" pitchFamily="34" charset="0"/>
              </a:rPr>
              <a:t>Ota meidät osalliseksi</a:t>
            </a:r>
          </a:p>
          <a:p>
            <a:r>
              <a:rPr lang="fi-FI" sz="1600" i="1" dirty="0">
                <a:latin typeface="Berlin Sans FB" panose="020E0602020502020306" pitchFamily="34" charset="0"/>
              </a:rPr>
              <a:t>Liitä lapsetkin listalle</a:t>
            </a:r>
          </a:p>
          <a:p>
            <a:r>
              <a:rPr lang="fi-FI" sz="1600" i="1" dirty="0">
                <a:latin typeface="Berlin Sans FB" panose="020E0602020502020306" pitchFamily="34" charset="0"/>
              </a:rPr>
              <a:t>Aikuiset ota osille</a:t>
            </a:r>
          </a:p>
          <a:p>
            <a:r>
              <a:rPr lang="fi-FI" sz="1600" i="1" dirty="0">
                <a:latin typeface="Berlin Sans FB" panose="020E0602020502020306" pitchFamily="34" charset="0"/>
              </a:rPr>
              <a:t>Oudoillekin oma ääni</a:t>
            </a:r>
          </a:p>
          <a:p>
            <a:r>
              <a:rPr lang="fi-FI" sz="1600" i="1" dirty="0">
                <a:latin typeface="Berlin Sans FB" panose="020E0602020502020306" pitchFamily="34" charset="0"/>
              </a:rPr>
              <a:t>Erikoisille yhtälailla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402892"/>
            <a:ext cx="2512575" cy="22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6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76541" y="504565"/>
            <a:ext cx="7779600" cy="857250"/>
          </a:xfrm>
        </p:spPr>
        <p:txBody>
          <a:bodyPr>
            <a:normAutofit fontScale="90000"/>
          </a:bodyPr>
          <a:lstStyle/>
          <a:p>
            <a:r>
              <a:rPr lang="fi-FI" sz="2700" dirty="0"/>
              <a:t>Asukkaat </a:t>
            </a:r>
            <a:r>
              <a:rPr lang="fi-FI" sz="2700" dirty="0" err="1"/>
              <a:t>sote</a:t>
            </a:r>
            <a:r>
              <a:rPr lang="fi-FI" sz="2700" dirty="0"/>
              <a:t>- ja maakuntauudistuksen keskiöön -projektin tavoitteena on: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76541" y="1005840"/>
            <a:ext cx="7779600" cy="3934460"/>
          </a:xfrm>
        </p:spPr>
        <p:txBody>
          <a:bodyPr>
            <a:normAutofit fontScale="70000" lnSpcReduction="20000"/>
          </a:bodyPr>
          <a:lstStyle/>
          <a:p>
            <a:endParaRPr lang="fi-FI" dirty="0"/>
          </a:p>
          <a:p>
            <a:pPr marL="0" indent="0">
              <a:buNone/>
            </a:pPr>
            <a:r>
              <a:rPr lang="fi-FI" dirty="0"/>
              <a:t>1. lisätä tietoa siitä, millä tavoin asukkaiden </a:t>
            </a:r>
            <a:r>
              <a:rPr lang="fi-FI" dirty="0" err="1"/>
              <a:t>osallistumis</a:t>
            </a:r>
            <a:r>
              <a:rPr lang="fi-FI" dirty="0"/>
              <a:t>- ja vaikutusmahdollisuudet toteutuvat </a:t>
            </a:r>
            <a:r>
              <a:rPr lang="fi-FI" dirty="0" err="1"/>
              <a:t>sote</a:t>
            </a:r>
            <a:r>
              <a:rPr lang="fi-FI" dirty="0"/>
              <a:t>-palveluissa ja maakuntien toiminnan valmistelussa ja toteutuksessa.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2</a:t>
            </a:r>
            <a:r>
              <a:rPr lang="fi-FI" dirty="0"/>
              <a:t>. levittää tietoa ja toimintatapoja, joilla asukkaiden käyttäjälähtöinen osallisuus </a:t>
            </a:r>
            <a:r>
              <a:rPr lang="fi-FI" dirty="0" err="1"/>
              <a:t>sote</a:t>
            </a:r>
            <a:r>
              <a:rPr lang="fi-FI" dirty="0"/>
              <a:t>-palvelujen suunnitteluun, toteutukseen ja </a:t>
            </a:r>
            <a:r>
              <a:rPr lang="fi-FI" dirty="0" smtClean="0"/>
              <a:t>arviointiin varmistetaan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3</a:t>
            </a:r>
            <a:r>
              <a:rPr lang="fi-FI" dirty="0"/>
              <a:t>. antaa neuvontaa siitä, miten voidaan edistää asukkaiden </a:t>
            </a:r>
            <a:r>
              <a:rPr lang="fi-FI" dirty="0" err="1"/>
              <a:t>osallistumis</a:t>
            </a:r>
            <a:r>
              <a:rPr lang="fi-FI" dirty="0"/>
              <a:t>- ja vaikuttamismahdollisuuksia sekä 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4</a:t>
            </a:r>
            <a:r>
              <a:rPr lang="fi-FI" dirty="0"/>
              <a:t>. rakentaa kumppanuuksia </a:t>
            </a:r>
            <a:r>
              <a:rPr lang="fi-FI" dirty="0" smtClean="0"/>
              <a:t>kansalaisyhteiskunnan, </a:t>
            </a:r>
            <a:r>
              <a:rPr lang="fi-FI" dirty="0"/>
              <a:t>kuntien, maakuntien, Kuntaliiton, valtion toimijoiden sekä median edustajien  ja demokratiakehittäjien kanssa.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92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2633" y="505505"/>
            <a:ext cx="7779600" cy="8572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AKE-projekti </a:t>
            </a:r>
            <a:r>
              <a:rPr lang="fi-FI" dirty="0"/>
              <a:t>tuottaa: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2633" y="1131590"/>
            <a:ext cx="8512471" cy="35160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700" i="1" dirty="0" smtClean="0">
              <a:latin typeface="Berlin Sans FB" panose="020E0602020502020306" pitchFamily="34" charset="0"/>
            </a:endParaRPr>
          </a:p>
          <a:p>
            <a:r>
              <a:rPr lang="fi-FI" sz="2000" dirty="0" smtClean="0"/>
              <a:t>Oppaita ja koulutusmateriaalia</a:t>
            </a:r>
          </a:p>
          <a:p>
            <a:r>
              <a:rPr lang="fi-FI" sz="2000" dirty="0" smtClean="0"/>
              <a:t>Uudistetun osallistumisen verkkotyökalupakin = Kuntalaiset keskiöön verkkotyökalupakki</a:t>
            </a:r>
          </a:p>
          <a:p>
            <a:r>
              <a:rPr lang="fi-FI" sz="2000" dirty="0" smtClean="0"/>
              <a:t>Osallistumistapojen pilotteja</a:t>
            </a:r>
          </a:p>
          <a:p>
            <a:r>
              <a:rPr lang="fi-FI" sz="2000" dirty="0" smtClean="0"/>
              <a:t>Alueellisia koulutustyöpajoja</a:t>
            </a:r>
          </a:p>
          <a:p>
            <a:pPr marL="0" indent="0">
              <a:buNone/>
            </a:pPr>
            <a:endParaRPr 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326799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Maakuntien osallisuussuunnitelmien tilanne 17.4.2018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0400" y="1203598"/>
            <a:ext cx="8140072" cy="3393900"/>
          </a:xfrm>
        </p:spPr>
        <p:txBody>
          <a:bodyPr>
            <a:normAutofit/>
          </a:bodyPr>
          <a:lstStyle/>
          <a:p>
            <a:r>
              <a:rPr lang="fi-FI" sz="1600" dirty="0" smtClean="0"/>
              <a:t>Päijät-Häme / Lauri Majuri: luonnos tekeillä</a:t>
            </a:r>
          </a:p>
          <a:p>
            <a:r>
              <a:rPr lang="fi-FI" sz="1600" dirty="0" smtClean="0"/>
              <a:t>P-Savo / Anne </a:t>
            </a:r>
            <a:r>
              <a:rPr lang="fi-FI" sz="1600" dirty="0" err="1" smtClean="0"/>
              <a:t>Sahrio</a:t>
            </a:r>
            <a:r>
              <a:rPr lang="fi-FI" sz="1600" dirty="0" smtClean="0"/>
              <a:t>: työryhmä</a:t>
            </a:r>
          </a:p>
          <a:p>
            <a:r>
              <a:rPr lang="fi-FI" sz="1600" dirty="0" smtClean="0"/>
              <a:t>Kymenlaakso / Heli Veripää: luonnos valmis</a:t>
            </a:r>
          </a:p>
          <a:p>
            <a:r>
              <a:rPr lang="fi-FI" sz="1600" dirty="0" smtClean="0"/>
              <a:t>Kainuu / Eeva Mäntymäki: työryhmä valmistelee</a:t>
            </a:r>
          </a:p>
          <a:p>
            <a:r>
              <a:rPr lang="fi-FI" sz="1600" dirty="0" smtClean="0"/>
              <a:t>E-Karjala / Pia Haakana: hyväksyttävänä</a:t>
            </a:r>
          </a:p>
          <a:p>
            <a:r>
              <a:rPr lang="fi-FI" sz="1600" dirty="0" smtClean="0"/>
              <a:t>Uusimaa / Tero Manninen: alkuvaiheissa</a:t>
            </a:r>
          </a:p>
          <a:p>
            <a:r>
              <a:rPr lang="fi-FI" sz="1600" dirty="0" smtClean="0"/>
              <a:t>Lappi / Jukka Hakola: tekeillä</a:t>
            </a:r>
          </a:p>
          <a:p>
            <a:r>
              <a:rPr lang="fi-FI" sz="1600" dirty="0" smtClean="0"/>
              <a:t>P-Karjala / </a:t>
            </a:r>
            <a:r>
              <a:rPr lang="fi-FI" sz="1600" dirty="0" err="1" smtClean="0"/>
              <a:t>Maarita</a:t>
            </a:r>
            <a:r>
              <a:rPr lang="fi-FI" sz="1600" dirty="0" smtClean="0"/>
              <a:t> </a:t>
            </a:r>
            <a:r>
              <a:rPr lang="fi-FI" sz="1600" dirty="0" err="1" smtClean="0"/>
              <a:t>Mannelin</a:t>
            </a:r>
            <a:r>
              <a:rPr lang="fi-FI" sz="1600" dirty="0" smtClean="0"/>
              <a:t>: kevään aikana tehdään</a:t>
            </a:r>
          </a:p>
          <a:p>
            <a:r>
              <a:rPr lang="fi-FI" sz="1600" dirty="0" smtClean="0"/>
              <a:t>Keski-Suomi / Emmi Hyvönen: aloitettu työnyrkissä</a:t>
            </a:r>
          </a:p>
          <a:p>
            <a:r>
              <a:rPr lang="fi-FI" sz="1600" dirty="0" smtClean="0"/>
              <a:t>Kanta-Häme / Marjo Lindgren, Outi Puolakka</a:t>
            </a:r>
            <a:r>
              <a:rPr lang="fi-FI" sz="1600" smtClean="0"/>
              <a:t>: valmistelussa</a:t>
            </a:r>
            <a:endParaRPr lang="fi-FI" sz="1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988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Rectangle 96"/>
          <p:cNvSpPr>
            <a:spLocks noChangeArrowheads="1"/>
          </p:cNvSpPr>
          <p:nvPr/>
        </p:nvSpPr>
        <p:spPr bwMode="auto">
          <a:xfrm>
            <a:off x="5801792" y="4909687"/>
            <a:ext cx="8752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kstiruutu 101"/>
          <p:cNvSpPr txBox="1"/>
          <p:nvPr/>
        </p:nvSpPr>
        <p:spPr>
          <a:xfrm>
            <a:off x="545887" y="117133"/>
            <a:ext cx="3655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i-FI" sz="28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AKE-projektin </a:t>
            </a:r>
          </a:p>
          <a:p>
            <a:pPr defTabSz="685800"/>
            <a:r>
              <a:rPr lang="fi-FI" sz="28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pilottimaakunnat</a:t>
            </a:r>
            <a:endParaRPr lang="fi-FI" sz="2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4" name="Tekstiruutu 103"/>
          <p:cNvSpPr txBox="1"/>
          <p:nvPr/>
        </p:nvSpPr>
        <p:spPr>
          <a:xfrm>
            <a:off x="545887" y="1258137"/>
            <a:ext cx="3425746" cy="395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Etelä-Karjala</a:t>
            </a:r>
          </a:p>
          <a:p>
            <a:pPr defTabSz="685800"/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Kainuu </a:t>
            </a:r>
          </a:p>
          <a:p>
            <a:pPr defTabSz="685800"/>
            <a:r>
              <a:rPr lang="fi-FI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Keski</a:t>
            </a:r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-Pohjanmaa </a:t>
            </a:r>
          </a:p>
          <a:p>
            <a:pPr defTabSz="685800"/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Lappi</a:t>
            </a:r>
          </a:p>
          <a:p>
            <a:pPr defTabSz="685800"/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Pirkanmaa</a:t>
            </a:r>
          </a:p>
          <a:p>
            <a:pPr defTabSz="685800"/>
            <a:r>
              <a:rPr lang="fi-FI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Pohjois</a:t>
            </a:r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-Karjala </a:t>
            </a:r>
          </a:p>
          <a:p>
            <a:pPr defTabSz="685800"/>
            <a:r>
              <a:rPr lang="fi-FI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Pohjois</a:t>
            </a:r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-Savo</a:t>
            </a:r>
          </a:p>
          <a:p>
            <a:pPr defTabSz="685800"/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Satakunta</a:t>
            </a:r>
            <a:endParaRPr lang="fi-FI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85800"/>
            <a:endParaRPr lang="fi-FI" sz="1350" dirty="0" smtClean="0">
              <a:solidFill>
                <a:prstClr val="black"/>
              </a:solidFill>
              <a:latin typeface="Calibri"/>
            </a:endParaRPr>
          </a:p>
          <a:p>
            <a:pPr defTabSz="685800"/>
            <a:endParaRPr lang="fi-FI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Freeform 6"/>
          <p:cNvSpPr>
            <a:spLocks/>
          </p:cNvSpPr>
          <p:nvPr/>
        </p:nvSpPr>
        <p:spPr bwMode="auto">
          <a:xfrm>
            <a:off x="5722143" y="4190500"/>
            <a:ext cx="432285" cy="395723"/>
          </a:xfrm>
          <a:custGeom>
            <a:avLst/>
            <a:gdLst>
              <a:gd name="T0" fmla="*/ 146 w 201"/>
              <a:gd name="T1" fmla="*/ 177 h 184"/>
              <a:gd name="T2" fmla="*/ 139 w 201"/>
              <a:gd name="T3" fmla="*/ 166 h 184"/>
              <a:gd name="T4" fmla="*/ 121 w 201"/>
              <a:gd name="T5" fmla="*/ 163 h 184"/>
              <a:gd name="T6" fmla="*/ 107 w 201"/>
              <a:gd name="T7" fmla="*/ 156 h 184"/>
              <a:gd name="T8" fmla="*/ 101 w 201"/>
              <a:gd name="T9" fmla="*/ 159 h 184"/>
              <a:gd name="T10" fmla="*/ 94 w 201"/>
              <a:gd name="T11" fmla="*/ 166 h 184"/>
              <a:gd name="T12" fmla="*/ 94 w 201"/>
              <a:gd name="T13" fmla="*/ 177 h 184"/>
              <a:gd name="T14" fmla="*/ 90 w 201"/>
              <a:gd name="T15" fmla="*/ 184 h 184"/>
              <a:gd name="T16" fmla="*/ 83 w 201"/>
              <a:gd name="T17" fmla="*/ 184 h 184"/>
              <a:gd name="T18" fmla="*/ 76 w 201"/>
              <a:gd name="T19" fmla="*/ 177 h 184"/>
              <a:gd name="T20" fmla="*/ 73 w 201"/>
              <a:gd name="T21" fmla="*/ 177 h 184"/>
              <a:gd name="T22" fmla="*/ 62 w 201"/>
              <a:gd name="T23" fmla="*/ 180 h 184"/>
              <a:gd name="T24" fmla="*/ 55 w 201"/>
              <a:gd name="T25" fmla="*/ 177 h 184"/>
              <a:gd name="T26" fmla="*/ 48 w 201"/>
              <a:gd name="T27" fmla="*/ 180 h 184"/>
              <a:gd name="T28" fmla="*/ 41 w 201"/>
              <a:gd name="T29" fmla="*/ 173 h 184"/>
              <a:gd name="T30" fmla="*/ 45 w 201"/>
              <a:gd name="T31" fmla="*/ 163 h 184"/>
              <a:gd name="T32" fmla="*/ 38 w 201"/>
              <a:gd name="T33" fmla="*/ 135 h 184"/>
              <a:gd name="T34" fmla="*/ 28 w 201"/>
              <a:gd name="T35" fmla="*/ 121 h 184"/>
              <a:gd name="T36" fmla="*/ 17 w 201"/>
              <a:gd name="T37" fmla="*/ 114 h 184"/>
              <a:gd name="T38" fmla="*/ 14 w 201"/>
              <a:gd name="T39" fmla="*/ 104 h 184"/>
              <a:gd name="T40" fmla="*/ 3 w 201"/>
              <a:gd name="T41" fmla="*/ 87 h 184"/>
              <a:gd name="T42" fmla="*/ 7 w 201"/>
              <a:gd name="T43" fmla="*/ 76 h 184"/>
              <a:gd name="T44" fmla="*/ 0 w 201"/>
              <a:gd name="T45" fmla="*/ 62 h 184"/>
              <a:gd name="T46" fmla="*/ 7 w 201"/>
              <a:gd name="T47" fmla="*/ 48 h 184"/>
              <a:gd name="T48" fmla="*/ 0 w 201"/>
              <a:gd name="T49" fmla="*/ 38 h 184"/>
              <a:gd name="T50" fmla="*/ 17 w 201"/>
              <a:gd name="T51" fmla="*/ 31 h 184"/>
              <a:gd name="T52" fmla="*/ 34 w 201"/>
              <a:gd name="T53" fmla="*/ 21 h 184"/>
              <a:gd name="T54" fmla="*/ 48 w 201"/>
              <a:gd name="T55" fmla="*/ 3 h 184"/>
              <a:gd name="T56" fmla="*/ 66 w 201"/>
              <a:gd name="T57" fmla="*/ 14 h 184"/>
              <a:gd name="T58" fmla="*/ 76 w 201"/>
              <a:gd name="T59" fmla="*/ 3 h 184"/>
              <a:gd name="T60" fmla="*/ 90 w 201"/>
              <a:gd name="T61" fmla="*/ 17 h 184"/>
              <a:gd name="T62" fmla="*/ 118 w 201"/>
              <a:gd name="T63" fmla="*/ 24 h 184"/>
              <a:gd name="T64" fmla="*/ 114 w 201"/>
              <a:gd name="T65" fmla="*/ 45 h 184"/>
              <a:gd name="T66" fmla="*/ 125 w 201"/>
              <a:gd name="T67" fmla="*/ 69 h 184"/>
              <a:gd name="T68" fmla="*/ 121 w 201"/>
              <a:gd name="T69" fmla="*/ 83 h 184"/>
              <a:gd name="T70" fmla="*/ 146 w 201"/>
              <a:gd name="T71" fmla="*/ 94 h 184"/>
              <a:gd name="T72" fmla="*/ 160 w 201"/>
              <a:gd name="T73" fmla="*/ 100 h 184"/>
              <a:gd name="T74" fmla="*/ 177 w 201"/>
              <a:gd name="T75" fmla="*/ 111 h 184"/>
              <a:gd name="T76" fmla="*/ 194 w 201"/>
              <a:gd name="T77" fmla="*/ 125 h 184"/>
              <a:gd name="T78" fmla="*/ 194 w 201"/>
              <a:gd name="T79" fmla="*/ 142 h 184"/>
              <a:gd name="T80" fmla="*/ 184 w 201"/>
              <a:gd name="T81" fmla="*/ 153 h 184"/>
              <a:gd name="T82" fmla="*/ 177 w 201"/>
              <a:gd name="T83" fmla="*/ 149 h 184"/>
              <a:gd name="T84" fmla="*/ 173 w 201"/>
              <a:gd name="T85" fmla="*/ 163 h 184"/>
              <a:gd name="T86" fmla="*/ 167 w 201"/>
              <a:gd name="T87" fmla="*/ 170 h 184"/>
              <a:gd name="T88" fmla="*/ 153 w 201"/>
              <a:gd name="T89" fmla="*/ 166 h 184"/>
              <a:gd name="T90" fmla="*/ 146 w 201"/>
              <a:gd name="T91" fmla="*/ 17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1" h="184">
                <a:moveTo>
                  <a:pt x="146" y="173"/>
                </a:moveTo>
                <a:lnTo>
                  <a:pt x="146" y="177"/>
                </a:lnTo>
                <a:lnTo>
                  <a:pt x="142" y="173"/>
                </a:lnTo>
                <a:lnTo>
                  <a:pt x="139" y="166"/>
                </a:lnTo>
                <a:lnTo>
                  <a:pt x="125" y="163"/>
                </a:lnTo>
                <a:lnTo>
                  <a:pt x="121" y="163"/>
                </a:lnTo>
                <a:lnTo>
                  <a:pt x="111" y="159"/>
                </a:lnTo>
                <a:lnTo>
                  <a:pt x="107" y="156"/>
                </a:lnTo>
                <a:lnTo>
                  <a:pt x="104" y="159"/>
                </a:lnTo>
                <a:lnTo>
                  <a:pt x="101" y="159"/>
                </a:lnTo>
                <a:lnTo>
                  <a:pt x="97" y="163"/>
                </a:lnTo>
                <a:lnTo>
                  <a:pt x="94" y="166"/>
                </a:lnTo>
                <a:lnTo>
                  <a:pt x="94" y="170"/>
                </a:lnTo>
                <a:lnTo>
                  <a:pt x="94" y="177"/>
                </a:lnTo>
                <a:lnTo>
                  <a:pt x="94" y="180"/>
                </a:lnTo>
                <a:lnTo>
                  <a:pt x="90" y="184"/>
                </a:lnTo>
                <a:lnTo>
                  <a:pt x="87" y="184"/>
                </a:lnTo>
                <a:lnTo>
                  <a:pt x="83" y="184"/>
                </a:lnTo>
                <a:lnTo>
                  <a:pt x="80" y="180"/>
                </a:lnTo>
                <a:lnTo>
                  <a:pt x="76" y="177"/>
                </a:lnTo>
                <a:lnTo>
                  <a:pt x="76" y="173"/>
                </a:lnTo>
                <a:lnTo>
                  <a:pt x="73" y="177"/>
                </a:lnTo>
                <a:lnTo>
                  <a:pt x="69" y="180"/>
                </a:lnTo>
                <a:lnTo>
                  <a:pt x="62" y="180"/>
                </a:lnTo>
                <a:lnTo>
                  <a:pt x="59" y="177"/>
                </a:lnTo>
                <a:lnTo>
                  <a:pt x="55" y="177"/>
                </a:lnTo>
                <a:lnTo>
                  <a:pt x="52" y="180"/>
                </a:lnTo>
                <a:lnTo>
                  <a:pt x="48" y="180"/>
                </a:lnTo>
                <a:lnTo>
                  <a:pt x="45" y="180"/>
                </a:lnTo>
                <a:lnTo>
                  <a:pt x="41" y="173"/>
                </a:lnTo>
                <a:lnTo>
                  <a:pt x="41" y="170"/>
                </a:lnTo>
                <a:lnTo>
                  <a:pt x="45" y="163"/>
                </a:lnTo>
                <a:lnTo>
                  <a:pt x="45" y="142"/>
                </a:lnTo>
                <a:lnTo>
                  <a:pt x="38" y="135"/>
                </a:lnTo>
                <a:lnTo>
                  <a:pt x="31" y="132"/>
                </a:lnTo>
                <a:lnTo>
                  <a:pt x="28" y="121"/>
                </a:lnTo>
                <a:lnTo>
                  <a:pt x="24" y="118"/>
                </a:lnTo>
                <a:lnTo>
                  <a:pt x="17" y="114"/>
                </a:lnTo>
                <a:lnTo>
                  <a:pt x="14" y="114"/>
                </a:lnTo>
                <a:lnTo>
                  <a:pt x="14" y="104"/>
                </a:lnTo>
                <a:lnTo>
                  <a:pt x="3" y="94"/>
                </a:lnTo>
                <a:lnTo>
                  <a:pt x="3" y="87"/>
                </a:lnTo>
                <a:lnTo>
                  <a:pt x="3" y="83"/>
                </a:lnTo>
                <a:lnTo>
                  <a:pt x="7" y="76"/>
                </a:lnTo>
                <a:lnTo>
                  <a:pt x="0" y="69"/>
                </a:lnTo>
                <a:lnTo>
                  <a:pt x="0" y="62"/>
                </a:lnTo>
                <a:lnTo>
                  <a:pt x="7" y="62"/>
                </a:lnTo>
                <a:lnTo>
                  <a:pt x="7" y="48"/>
                </a:lnTo>
                <a:lnTo>
                  <a:pt x="0" y="42"/>
                </a:lnTo>
                <a:lnTo>
                  <a:pt x="0" y="38"/>
                </a:lnTo>
                <a:lnTo>
                  <a:pt x="7" y="31"/>
                </a:lnTo>
                <a:lnTo>
                  <a:pt x="17" y="31"/>
                </a:lnTo>
                <a:lnTo>
                  <a:pt x="21" y="31"/>
                </a:lnTo>
                <a:lnTo>
                  <a:pt x="34" y="21"/>
                </a:lnTo>
                <a:lnTo>
                  <a:pt x="38" y="3"/>
                </a:lnTo>
                <a:lnTo>
                  <a:pt x="48" y="3"/>
                </a:lnTo>
                <a:lnTo>
                  <a:pt x="52" y="0"/>
                </a:lnTo>
                <a:lnTo>
                  <a:pt x="66" y="14"/>
                </a:lnTo>
                <a:lnTo>
                  <a:pt x="73" y="10"/>
                </a:lnTo>
                <a:lnTo>
                  <a:pt x="76" y="3"/>
                </a:lnTo>
                <a:lnTo>
                  <a:pt x="87" y="3"/>
                </a:lnTo>
                <a:lnTo>
                  <a:pt x="90" y="17"/>
                </a:lnTo>
                <a:lnTo>
                  <a:pt x="107" y="28"/>
                </a:lnTo>
                <a:lnTo>
                  <a:pt x="118" y="24"/>
                </a:lnTo>
                <a:lnTo>
                  <a:pt x="125" y="42"/>
                </a:lnTo>
                <a:lnTo>
                  <a:pt x="114" y="45"/>
                </a:lnTo>
                <a:lnTo>
                  <a:pt x="111" y="59"/>
                </a:lnTo>
                <a:lnTo>
                  <a:pt x="125" y="69"/>
                </a:lnTo>
                <a:lnTo>
                  <a:pt x="114" y="73"/>
                </a:lnTo>
                <a:lnTo>
                  <a:pt x="121" y="83"/>
                </a:lnTo>
                <a:lnTo>
                  <a:pt x="139" y="87"/>
                </a:lnTo>
                <a:lnTo>
                  <a:pt x="146" y="94"/>
                </a:lnTo>
                <a:lnTo>
                  <a:pt x="146" y="97"/>
                </a:lnTo>
                <a:lnTo>
                  <a:pt x="160" y="100"/>
                </a:lnTo>
                <a:lnTo>
                  <a:pt x="170" y="100"/>
                </a:lnTo>
                <a:lnTo>
                  <a:pt x="177" y="111"/>
                </a:lnTo>
                <a:lnTo>
                  <a:pt x="187" y="114"/>
                </a:lnTo>
                <a:lnTo>
                  <a:pt x="194" y="125"/>
                </a:lnTo>
                <a:lnTo>
                  <a:pt x="201" y="132"/>
                </a:lnTo>
                <a:lnTo>
                  <a:pt x="194" y="142"/>
                </a:lnTo>
                <a:lnTo>
                  <a:pt x="191" y="149"/>
                </a:lnTo>
                <a:lnTo>
                  <a:pt x="184" y="153"/>
                </a:lnTo>
                <a:lnTo>
                  <a:pt x="180" y="149"/>
                </a:lnTo>
                <a:lnTo>
                  <a:pt x="177" y="149"/>
                </a:lnTo>
                <a:lnTo>
                  <a:pt x="173" y="156"/>
                </a:lnTo>
                <a:lnTo>
                  <a:pt x="173" y="163"/>
                </a:lnTo>
                <a:lnTo>
                  <a:pt x="170" y="166"/>
                </a:lnTo>
                <a:lnTo>
                  <a:pt x="167" y="170"/>
                </a:lnTo>
                <a:lnTo>
                  <a:pt x="156" y="170"/>
                </a:lnTo>
                <a:lnTo>
                  <a:pt x="153" y="166"/>
                </a:lnTo>
                <a:lnTo>
                  <a:pt x="149" y="170"/>
                </a:lnTo>
                <a:lnTo>
                  <a:pt x="146" y="17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Freeform 7"/>
          <p:cNvSpPr>
            <a:spLocks/>
          </p:cNvSpPr>
          <p:nvPr/>
        </p:nvSpPr>
        <p:spPr bwMode="auto">
          <a:xfrm>
            <a:off x="5825374" y="4577620"/>
            <a:ext cx="30110" cy="30110"/>
          </a:xfrm>
          <a:custGeom>
            <a:avLst/>
            <a:gdLst>
              <a:gd name="T0" fmla="*/ 0 w 14"/>
              <a:gd name="T1" fmla="*/ 11 h 14"/>
              <a:gd name="T2" fmla="*/ 0 w 14"/>
              <a:gd name="T3" fmla="*/ 7 h 14"/>
              <a:gd name="T4" fmla="*/ 4 w 14"/>
              <a:gd name="T5" fmla="*/ 4 h 14"/>
              <a:gd name="T6" fmla="*/ 7 w 14"/>
              <a:gd name="T7" fmla="*/ 0 h 14"/>
              <a:gd name="T8" fmla="*/ 11 w 14"/>
              <a:gd name="T9" fmla="*/ 0 h 14"/>
              <a:gd name="T10" fmla="*/ 14 w 14"/>
              <a:gd name="T11" fmla="*/ 4 h 14"/>
              <a:gd name="T12" fmla="*/ 14 w 14"/>
              <a:gd name="T13" fmla="*/ 7 h 14"/>
              <a:gd name="T14" fmla="*/ 11 w 14"/>
              <a:gd name="T15" fmla="*/ 7 h 14"/>
              <a:gd name="T16" fmla="*/ 4 w 14"/>
              <a:gd name="T17" fmla="*/ 14 h 14"/>
              <a:gd name="T18" fmla="*/ 4 w 14"/>
              <a:gd name="T19" fmla="*/ 11 h 14"/>
              <a:gd name="T20" fmla="*/ 0 w 14"/>
              <a:gd name="T21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4">
                <a:moveTo>
                  <a:pt x="0" y="11"/>
                </a:moveTo>
                <a:lnTo>
                  <a:pt x="0" y="7"/>
                </a:lnTo>
                <a:lnTo>
                  <a:pt x="4" y="4"/>
                </a:lnTo>
                <a:lnTo>
                  <a:pt x="7" y="0"/>
                </a:lnTo>
                <a:lnTo>
                  <a:pt x="11" y="0"/>
                </a:lnTo>
                <a:lnTo>
                  <a:pt x="14" y="4"/>
                </a:lnTo>
                <a:lnTo>
                  <a:pt x="14" y="7"/>
                </a:lnTo>
                <a:lnTo>
                  <a:pt x="11" y="7"/>
                </a:lnTo>
                <a:lnTo>
                  <a:pt x="4" y="14"/>
                </a:lnTo>
                <a:lnTo>
                  <a:pt x="4" y="11"/>
                </a:lnTo>
                <a:lnTo>
                  <a:pt x="0" y="1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Freeform 8"/>
          <p:cNvSpPr>
            <a:spLocks/>
          </p:cNvSpPr>
          <p:nvPr/>
        </p:nvSpPr>
        <p:spPr bwMode="auto">
          <a:xfrm>
            <a:off x="5939360" y="4571168"/>
            <a:ext cx="12904" cy="36562"/>
          </a:xfrm>
          <a:custGeom>
            <a:avLst/>
            <a:gdLst>
              <a:gd name="T0" fmla="*/ 0 w 6"/>
              <a:gd name="T1" fmla="*/ 10 h 17"/>
              <a:gd name="T2" fmla="*/ 0 w 6"/>
              <a:gd name="T3" fmla="*/ 7 h 17"/>
              <a:gd name="T4" fmla="*/ 0 w 6"/>
              <a:gd name="T5" fmla="*/ 3 h 17"/>
              <a:gd name="T6" fmla="*/ 0 w 6"/>
              <a:gd name="T7" fmla="*/ 0 h 17"/>
              <a:gd name="T8" fmla="*/ 3 w 6"/>
              <a:gd name="T9" fmla="*/ 0 h 17"/>
              <a:gd name="T10" fmla="*/ 6 w 6"/>
              <a:gd name="T11" fmla="*/ 14 h 17"/>
              <a:gd name="T12" fmla="*/ 3 w 6"/>
              <a:gd name="T13" fmla="*/ 17 h 17"/>
              <a:gd name="T14" fmla="*/ 0 w 6"/>
              <a:gd name="T15" fmla="*/ 17 h 17"/>
              <a:gd name="T16" fmla="*/ 0 w 6"/>
              <a:gd name="T17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17">
                <a:moveTo>
                  <a:pt x="0" y="10"/>
                </a:moveTo>
                <a:lnTo>
                  <a:pt x="0" y="7"/>
                </a:ln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lnTo>
                  <a:pt x="6" y="14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Freeform 9"/>
          <p:cNvSpPr>
            <a:spLocks/>
          </p:cNvSpPr>
          <p:nvPr/>
        </p:nvSpPr>
        <p:spPr bwMode="auto">
          <a:xfrm>
            <a:off x="5960867" y="4637839"/>
            <a:ext cx="21507" cy="21507"/>
          </a:xfrm>
          <a:custGeom>
            <a:avLst/>
            <a:gdLst>
              <a:gd name="T0" fmla="*/ 0 w 10"/>
              <a:gd name="T1" fmla="*/ 7 h 10"/>
              <a:gd name="T2" fmla="*/ 0 w 10"/>
              <a:gd name="T3" fmla="*/ 3 h 10"/>
              <a:gd name="T4" fmla="*/ 3 w 10"/>
              <a:gd name="T5" fmla="*/ 0 h 10"/>
              <a:gd name="T6" fmla="*/ 7 w 10"/>
              <a:gd name="T7" fmla="*/ 0 h 10"/>
              <a:gd name="T8" fmla="*/ 10 w 10"/>
              <a:gd name="T9" fmla="*/ 3 h 10"/>
              <a:gd name="T10" fmla="*/ 10 w 10"/>
              <a:gd name="T11" fmla="*/ 7 h 10"/>
              <a:gd name="T12" fmla="*/ 7 w 10"/>
              <a:gd name="T13" fmla="*/ 7 h 10"/>
              <a:gd name="T14" fmla="*/ 3 w 10"/>
              <a:gd name="T15" fmla="*/ 10 h 10"/>
              <a:gd name="T16" fmla="*/ 0 w 10"/>
              <a:gd name="T17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0">
                <a:moveTo>
                  <a:pt x="0" y="7"/>
                </a:moveTo>
                <a:lnTo>
                  <a:pt x="0" y="3"/>
                </a:lnTo>
                <a:lnTo>
                  <a:pt x="3" y="0"/>
                </a:lnTo>
                <a:lnTo>
                  <a:pt x="7" y="0"/>
                </a:lnTo>
                <a:lnTo>
                  <a:pt x="10" y="3"/>
                </a:lnTo>
                <a:lnTo>
                  <a:pt x="10" y="7"/>
                </a:lnTo>
                <a:lnTo>
                  <a:pt x="7" y="7"/>
                </a:lnTo>
                <a:lnTo>
                  <a:pt x="3" y="10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Freeform 10"/>
          <p:cNvSpPr>
            <a:spLocks/>
          </p:cNvSpPr>
          <p:nvPr/>
        </p:nvSpPr>
        <p:spPr bwMode="auto">
          <a:xfrm>
            <a:off x="5870538" y="4607730"/>
            <a:ext cx="15056" cy="15056"/>
          </a:xfrm>
          <a:custGeom>
            <a:avLst/>
            <a:gdLst>
              <a:gd name="T0" fmla="*/ 0 w 7"/>
              <a:gd name="T1" fmla="*/ 4 h 7"/>
              <a:gd name="T2" fmla="*/ 4 w 7"/>
              <a:gd name="T3" fmla="*/ 0 h 7"/>
              <a:gd name="T4" fmla="*/ 7 w 7"/>
              <a:gd name="T5" fmla="*/ 0 h 7"/>
              <a:gd name="T6" fmla="*/ 7 w 7"/>
              <a:gd name="T7" fmla="*/ 4 h 7"/>
              <a:gd name="T8" fmla="*/ 7 w 7"/>
              <a:gd name="T9" fmla="*/ 7 h 7"/>
              <a:gd name="T10" fmla="*/ 4 w 7"/>
              <a:gd name="T11" fmla="*/ 7 h 7"/>
              <a:gd name="T12" fmla="*/ 0 w 7"/>
              <a:gd name="T13" fmla="*/ 7 h 7"/>
              <a:gd name="T14" fmla="*/ 0 w 7"/>
              <a:gd name="T1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7">
                <a:moveTo>
                  <a:pt x="0" y="4"/>
                </a:moveTo>
                <a:lnTo>
                  <a:pt x="4" y="0"/>
                </a:lnTo>
                <a:lnTo>
                  <a:pt x="7" y="0"/>
                </a:lnTo>
                <a:lnTo>
                  <a:pt x="7" y="4"/>
                </a:lnTo>
                <a:lnTo>
                  <a:pt x="7" y="7"/>
                </a:lnTo>
                <a:lnTo>
                  <a:pt x="4" y="7"/>
                </a:lnTo>
                <a:lnTo>
                  <a:pt x="0" y="7"/>
                </a:lnTo>
                <a:lnTo>
                  <a:pt x="0" y="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Freeform 11"/>
          <p:cNvSpPr>
            <a:spLocks/>
          </p:cNvSpPr>
          <p:nvPr/>
        </p:nvSpPr>
        <p:spPr bwMode="auto">
          <a:xfrm>
            <a:off x="5960867" y="3900160"/>
            <a:ext cx="664558" cy="574229"/>
          </a:xfrm>
          <a:custGeom>
            <a:avLst/>
            <a:gdLst>
              <a:gd name="T0" fmla="*/ 236 w 309"/>
              <a:gd name="T1" fmla="*/ 104 h 267"/>
              <a:gd name="T2" fmla="*/ 205 w 309"/>
              <a:gd name="T3" fmla="*/ 145 h 267"/>
              <a:gd name="T4" fmla="*/ 188 w 309"/>
              <a:gd name="T5" fmla="*/ 159 h 267"/>
              <a:gd name="T6" fmla="*/ 174 w 309"/>
              <a:gd name="T7" fmla="*/ 170 h 267"/>
              <a:gd name="T8" fmla="*/ 167 w 309"/>
              <a:gd name="T9" fmla="*/ 187 h 267"/>
              <a:gd name="T10" fmla="*/ 163 w 309"/>
              <a:gd name="T11" fmla="*/ 190 h 267"/>
              <a:gd name="T12" fmla="*/ 149 w 309"/>
              <a:gd name="T13" fmla="*/ 204 h 267"/>
              <a:gd name="T14" fmla="*/ 122 w 309"/>
              <a:gd name="T15" fmla="*/ 229 h 267"/>
              <a:gd name="T16" fmla="*/ 97 w 309"/>
              <a:gd name="T17" fmla="*/ 260 h 267"/>
              <a:gd name="T18" fmla="*/ 83 w 309"/>
              <a:gd name="T19" fmla="*/ 260 h 267"/>
              <a:gd name="T20" fmla="*/ 66 w 309"/>
              <a:gd name="T21" fmla="*/ 246 h 267"/>
              <a:gd name="T22" fmla="*/ 49 w 309"/>
              <a:gd name="T23" fmla="*/ 235 h 267"/>
              <a:gd name="T24" fmla="*/ 35 w 309"/>
              <a:gd name="T25" fmla="*/ 229 h 267"/>
              <a:gd name="T26" fmla="*/ 10 w 309"/>
              <a:gd name="T27" fmla="*/ 218 h 267"/>
              <a:gd name="T28" fmla="*/ 14 w 309"/>
              <a:gd name="T29" fmla="*/ 204 h 267"/>
              <a:gd name="T30" fmla="*/ 3 w 309"/>
              <a:gd name="T31" fmla="*/ 180 h 267"/>
              <a:gd name="T32" fmla="*/ 7 w 309"/>
              <a:gd name="T33" fmla="*/ 159 h 267"/>
              <a:gd name="T34" fmla="*/ 35 w 309"/>
              <a:gd name="T35" fmla="*/ 138 h 267"/>
              <a:gd name="T36" fmla="*/ 49 w 309"/>
              <a:gd name="T37" fmla="*/ 124 h 267"/>
              <a:gd name="T38" fmla="*/ 66 w 309"/>
              <a:gd name="T39" fmla="*/ 118 h 267"/>
              <a:gd name="T40" fmla="*/ 83 w 309"/>
              <a:gd name="T41" fmla="*/ 118 h 267"/>
              <a:gd name="T42" fmla="*/ 132 w 309"/>
              <a:gd name="T43" fmla="*/ 97 h 267"/>
              <a:gd name="T44" fmla="*/ 149 w 309"/>
              <a:gd name="T45" fmla="*/ 90 h 267"/>
              <a:gd name="T46" fmla="*/ 177 w 309"/>
              <a:gd name="T47" fmla="*/ 79 h 267"/>
              <a:gd name="T48" fmla="*/ 184 w 309"/>
              <a:gd name="T49" fmla="*/ 76 h 267"/>
              <a:gd name="T50" fmla="*/ 219 w 309"/>
              <a:gd name="T51" fmla="*/ 72 h 267"/>
              <a:gd name="T52" fmla="*/ 250 w 309"/>
              <a:gd name="T53" fmla="*/ 45 h 267"/>
              <a:gd name="T54" fmla="*/ 268 w 309"/>
              <a:gd name="T55" fmla="*/ 24 h 267"/>
              <a:gd name="T56" fmla="*/ 309 w 309"/>
              <a:gd name="T57" fmla="*/ 0 h 267"/>
              <a:gd name="T58" fmla="*/ 302 w 309"/>
              <a:gd name="T59" fmla="*/ 20 h 267"/>
              <a:gd name="T60" fmla="*/ 281 w 309"/>
              <a:gd name="T61" fmla="*/ 41 h 267"/>
              <a:gd name="T62" fmla="*/ 268 w 309"/>
              <a:gd name="T63" fmla="*/ 62 h 267"/>
              <a:gd name="T64" fmla="*/ 254 w 309"/>
              <a:gd name="T65" fmla="*/ 79 h 267"/>
              <a:gd name="T66" fmla="*/ 243 w 309"/>
              <a:gd name="T67" fmla="*/ 9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9" h="267">
                <a:moveTo>
                  <a:pt x="240" y="100"/>
                </a:moveTo>
                <a:lnTo>
                  <a:pt x="236" y="104"/>
                </a:lnTo>
                <a:lnTo>
                  <a:pt x="219" y="135"/>
                </a:lnTo>
                <a:lnTo>
                  <a:pt x="205" y="145"/>
                </a:lnTo>
                <a:lnTo>
                  <a:pt x="191" y="156"/>
                </a:lnTo>
                <a:lnTo>
                  <a:pt x="188" y="159"/>
                </a:lnTo>
                <a:lnTo>
                  <a:pt x="181" y="163"/>
                </a:lnTo>
                <a:lnTo>
                  <a:pt x="174" y="170"/>
                </a:lnTo>
                <a:lnTo>
                  <a:pt x="170" y="180"/>
                </a:lnTo>
                <a:lnTo>
                  <a:pt x="167" y="187"/>
                </a:lnTo>
                <a:lnTo>
                  <a:pt x="167" y="190"/>
                </a:lnTo>
                <a:lnTo>
                  <a:pt x="163" y="190"/>
                </a:lnTo>
                <a:lnTo>
                  <a:pt x="163" y="201"/>
                </a:lnTo>
                <a:lnTo>
                  <a:pt x="149" y="204"/>
                </a:lnTo>
                <a:lnTo>
                  <a:pt x="135" y="215"/>
                </a:lnTo>
                <a:lnTo>
                  <a:pt x="122" y="229"/>
                </a:lnTo>
                <a:lnTo>
                  <a:pt x="115" y="239"/>
                </a:lnTo>
                <a:lnTo>
                  <a:pt x="97" y="260"/>
                </a:lnTo>
                <a:lnTo>
                  <a:pt x="90" y="267"/>
                </a:lnTo>
                <a:lnTo>
                  <a:pt x="83" y="260"/>
                </a:lnTo>
                <a:lnTo>
                  <a:pt x="76" y="249"/>
                </a:lnTo>
                <a:lnTo>
                  <a:pt x="66" y="246"/>
                </a:lnTo>
                <a:lnTo>
                  <a:pt x="59" y="235"/>
                </a:lnTo>
                <a:lnTo>
                  <a:pt x="49" y="235"/>
                </a:lnTo>
                <a:lnTo>
                  <a:pt x="35" y="232"/>
                </a:lnTo>
                <a:lnTo>
                  <a:pt x="35" y="229"/>
                </a:lnTo>
                <a:lnTo>
                  <a:pt x="28" y="222"/>
                </a:lnTo>
                <a:lnTo>
                  <a:pt x="10" y="218"/>
                </a:lnTo>
                <a:lnTo>
                  <a:pt x="3" y="208"/>
                </a:lnTo>
                <a:lnTo>
                  <a:pt x="14" y="204"/>
                </a:lnTo>
                <a:lnTo>
                  <a:pt x="0" y="194"/>
                </a:lnTo>
                <a:lnTo>
                  <a:pt x="3" y="180"/>
                </a:lnTo>
                <a:lnTo>
                  <a:pt x="14" y="177"/>
                </a:lnTo>
                <a:lnTo>
                  <a:pt x="7" y="159"/>
                </a:lnTo>
                <a:lnTo>
                  <a:pt x="21" y="156"/>
                </a:lnTo>
                <a:lnTo>
                  <a:pt x="35" y="138"/>
                </a:lnTo>
                <a:lnTo>
                  <a:pt x="45" y="138"/>
                </a:lnTo>
                <a:lnTo>
                  <a:pt x="49" y="124"/>
                </a:lnTo>
                <a:lnTo>
                  <a:pt x="62" y="124"/>
                </a:lnTo>
                <a:lnTo>
                  <a:pt x="66" y="118"/>
                </a:lnTo>
                <a:lnTo>
                  <a:pt x="80" y="118"/>
                </a:lnTo>
                <a:lnTo>
                  <a:pt x="83" y="118"/>
                </a:lnTo>
                <a:lnTo>
                  <a:pt x="118" y="114"/>
                </a:lnTo>
                <a:lnTo>
                  <a:pt x="132" y="97"/>
                </a:lnTo>
                <a:lnTo>
                  <a:pt x="139" y="83"/>
                </a:lnTo>
                <a:lnTo>
                  <a:pt x="149" y="90"/>
                </a:lnTo>
                <a:lnTo>
                  <a:pt x="174" y="86"/>
                </a:lnTo>
                <a:lnTo>
                  <a:pt x="177" y="79"/>
                </a:lnTo>
                <a:lnTo>
                  <a:pt x="177" y="76"/>
                </a:lnTo>
                <a:lnTo>
                  <a:pt x="184" y="76"/>
                </a:lnTo>
                <a:lnTo>
                  <a:pt x="198" y="79"/>
                </a:lnTo>
                <a:lnTo>
                  <a:pt x="219" y="72"/>
                </a:lnTo>
                <a:lnTo>
                  <a:pt x="233" y="48"/>
                </a:lnTo>
                <a:lnTo>
                  <a:pt x="250" y="45"/>
                </a:lnTo>
                <a:lnTo>
                  <a:pt x="254" y="34"/>
                </a:lnTo>
                <a:lnTo>
                  <a:pt x="268" y="24"/>
                </a:lnTo>
                <a:lnTo>
                  <a:pt x="302" y="7"/>
                </a:lnTo>
                <a:lnTo>
                  <a:pt x="309" y="0"/>
                </a:lnTo>
                <a:lnTo>
                  <a:pt x="309" y="3"/>
                </a:lnTo>
                <a:lnTo>
                  <a:pt x="302" y="20"/>
                </a:lnTo>
                <a:lnTo>
                  <a:pt x="292" y="27"/>
                </a:lnTo>
                <a:lnTo>
                  <a:pt x="281" y="41"/>
                </a:lnTo>
                <a:lnTo>
                  <a:pt x="278" y="48"/>
                </a:lnTo>
                <a:lnTo>
                  <a:pt x="268" y="62"/>
                </a:lnTo>
                <a:lnTo>
                  <a:pt x="264" y="69"/>
                </a:lnTo>
                <a:lnTo>
                  <a:pt x="254" y="79"/>
                </a:lnTo>
                <a:lnTo>
                  <a:pt x="247" y="86"/>
                </a:lnTo>
                <a:lnTo>
                  <a:pt x="243" y="93"/>
                </a:lnTo>
                <a:lnTo>
                  <a:pt x="240" y="1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Freeform 12"/>
          <p:cNvSpPr>
            <a:spLocks/>
          </p:cNvSpPr>
          <p:nvPr/>
        </p:nvSpPr>
        <p:spPr bwMode="auto">
          <a:xfrm>
            <a:off x="5767306" y="3556052"/>
            <a:ext cx="754886" cy="694667"/>
          </a:xfrm>
          <a:custGeom>
            <a:avLst/>
            <a:gdLst>
              <a:gd name="T0" fmla="*/ 344 w 351"/>
              <a:gd name="T1" fmla="*/ 153 h 323"/>
              <a:gd name="T2" fmla="*/ 344 w 351"/>
              <a:gd name="T3" fmla="*/ 194 h 323"/>
              <a:gd name="T4" fmla="*/ 323 w 351"/>
              <a:gd name="T5" fmla="*/ 208 h 323"/>
              <a:gd name="T6" fmla="*/ 288 w 351"/>
              <a:gd name="T7" fmla="*/ 239 h 323"/>
              <a:gd name="T8" fmla="*/ 267 w 351"/>
              <a:gd name="T9" fmla="*/ 236 h 323"/>
              <a:gd name="T10" fmla="*/ 264 w 351"/>
              <a:gd name="T11" fmla="*/ 246 h 323"/>
              <a:gd name="T12" fmla="*/ 229 w 351"/>
              <a:gd name="T13" fmla="*/ 243 h 323"/>
              <a:gd name="T14" fmla="*/ 208 w 351"/>
              <a:gd name="T15" fmla="*/ 274 h 323"/>
              <a:gd name="T16" fmla="*/ 170 w 351"/>
              <a:gd name="T17" fmla="*/ 278 h 323"/>
              <a:gd name="T18" fmla="*/ 152 w 351"/>
              <a:gd name="T19" fmla="*/ 284 h 323"/>
              <a:gd name="T20" fmla="*/ 135 w 351"/>
              <a:gd name="T21" fmla="*/ 298 h 323"/>
              <a:gd name="T22" fmla="*/ 111 w 351"/>
              <a:gd name="T23" fmla="*/ 316 h 323"/>
              <a:gd name="T24" fmla="*/ 86 w 351"/>
              <a:gd name="T25" fmla="*/ 323 h 323"/>
              <a:gd name="T26" fmla="*/ 66 w 351"/>
              <a:gd name="T27" fmla="*/ 298 h 323"/>
              <a:gd name="T28" fmla="*/ 52 w 351"/>
              <a:gd name="T29" fmla="*/ 305 h 323"/>
              <a:gd name="T30" fmla="*/ 31 w 351"/>
              <a:gd name="T31" fmla="*/ 295 h 323"/>
              <a:gd name="T32" fmla="*/ 24 w 351"/>
              <a:gd name="T33" fmla="*/ 284 h 323"/>
              <a:gd name="T34" fmla="*/ 10 w 351"/>
              <a:gd name="T35" fmla="*/ 278 h 323"/>
              <a:gd name="T36" fmla="*/ 0 w 351"/>
              <a:gd name="T37" fmla="*/ 264 h 323"/>
              <a:gd name="T38" fmla="*/ 10 w 351"/>
              <a:gd name="T39" fmla="*/ 222 h 323"/>
              <a:gd name="T40" fmla="*/ 24 w 351"/>
              <a:gd name="T41" fmla="*/ 222 h 323"/>
              <a:gd name="T42" fmla="*/ 17 w 351"/>
              <a:gd name="T43" fmla="*/ 187 h 323"/>
              <a:gd name="T44" fmla="*/ 10 w 351"/>
              <a:gd name="T45" fmla="*/ 153 h 323"/>
              <a:gd name="T46" fmla="*/ 7 w 351"/>
              <a:gd name="T47" fmla="*/ 128 h 323"/>
              <a:gd name="T48" fmla="*/ 10 w 351"/>
              <a:gd name="T49" fmla="*/ 97 h 323"/>
              <a:gd name="T50" fmla="*/ 38 w 351"/>
              <a:gd name="T51" fmla="*/ 90 h 323"/>
              <a:gd name="T52" fmla="*/ 45 w 351"/>
              <a:gd name="T53" fmla="*/ 69 h 323"/>
              <a:gd name="T54" fmla="*/ 45 w 351"/>
              <a:gd name="T55" fmla="*/ 52 h 323"/>
              <a:gd name="T56" fmla="*/ 62 w 351"/>
              <a:gd name="T57" fmla="*/ 38 h 323"/>
              <a:gd name="T58" fmla="*/ 73 w 351"/>
              <a:gd name="T59" fmla="*/ 45 h 323"/>
              <a:gd name="T60" fmla="*/ 90 w 351"/>
              <a:gd name="T61" fmla="*/ 35 h 323"/>
              <a:gd name="T62" fmla="*/ 100 w 351"/>
              <a:gd name="T63" fmla="*/ 42 h 323"/>
              <a:gd name="T64" fmla="*/ 149 w 351"/>
              <a:gd name="T65" fmla="*/ 62 h 323"/>
              <a:gd name="T66" fmla="*/ 173 w 351"/>
              <a:gd name="T67" fmla="*/ 83 h 323"/>
              <a:gd name="T68" fmla="*/ 191 w 351"/>
              <a:gd name="T69" fmla="*/ 90 h 323"/>
              <a:gd name="T70" fmla="*/ 219 w 351"/>
              <a:gd name="T71" fmla="*/ 94 h 323"/>
              <a:gd name="T72" fmla="*/ 239 w 351"/>
              <a:gd name="T73" fmla="*/ 104 h 323"/>
              <a:gd name="T74" fmla="*/ 229 w 351"/>
              <a:gd name="T75" fmla="*/ 73 h 323"/>
              <a:gd name="T76" fmla="*/ 219 w 351"/>
              <a:gd name="T77" fmla="*/ 62 h 323"/>
              <a:gd name="T78" fmla="*/ 208 w 351"/>
              <a:gd name="T79" fmla="*/ 62 h 323"/>
              <a:gd name="T80" fmla="*/ 205 w 351"/>
              <a:gd name="T81" fmla="*/ 49 h 323"/>
              <a:gd name="T82" fmla="*/ 215 w 351"/>
              <a:gd name="T83" fmla="*/ 38 h 323"/>
              <a:gd name="T84" fmla="*/ 225 w 351"/>
              <a:gd name="T85" fmla="*/ 17 h 323"/>
              <a:gd name="T86" fmla="*/ 243 w 351"/>
              <a:gd name="T87" fmla="*/ 0 h 323"/>
              <a:gd name="T88" fmla="*/ 257 w 351"/>
              <a:gd name="T89" fmla="*/ 3 h 323"/>
              <a:gd name="T90" fmla="*/ 278 w 351"/>
              <a:gd name="T91" fmla="*/ 21 h 323"/>
              <a:gd name="T92" fmla="*/ 288 w 351"/>
              <a:gd name="T93" fmla="*/ 35 h 323"/>
              <a:gd name="T94" fmla="*/ 295 w 351"/>
              <a:gd name="T95" fmla="*/ 52 h 323"/>
              <a:gd name="T96" fmla="*/ 302 w 351"/>
              <a:gd name="T97" fmla="*/ 49 h 323"/>
              <a:gd name="T98" fmla="*/ 309 w 351"/>
              <a:gd name="T99" fmla="*/ 62 h 323"/>
              <a:gd name="T100" fmla="*/ 323 w 351"/>
              <a:gd name="T101" fmla="*/ 101 h 323"/>
              <a:gd name="T102" fmla="*/ 330 w 351"/>
              <a:gd name="T103" fmla="*/ 125 h 323"/>
              <a:gd name="T104" fmla="*/ 347 w 351"/>
              <a:gd name="T105" fmla="*/ 14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1" h="323">
                <a:moveTo>
                  <a:pt x="344" y="149"/>
                </a:moveTo>
                <a:lnTo>
                  <a:pt x="344" y="153"/>
                </a:lnTo>
                <a:lnTo>
                  <a:pt x="351" y="167"/>
                </a:lnTo>
                <a:lnTo>
                  <a:pt x="344" y="194"/>
                </a:lnTo>
                <a:lnTo>
                  <a:pt x="340" y="205"/>
                </a:lnTo>
                <a:lnTo>
                  <a:pt x="323" y="208"/>
                </a:lnTo>
                <a:lnTo>
                  <a:pt x="309" y="232"/>
                </a:lnTo>
                <a:lnTo>
                  <a:pt x="288" y="239"/>
                </a:lnTo>
                <a:lnTo>
                  <a:pt x="274" y="236"/>
                </a:lnTo>
                <a:lnTo>
                  <a:pt x="267" y="236"/>
                </a:lnTo>
                <a:lnTo>
                  <a:pt x="267" y="239"/>
                </a:lnTo>
                <a:lnTo>
                  <a:pt x="264" y="246"/>
                </a:lnTo>
                <a:lnTo>
                  <a:pt x="239" y="250"/>
                </a:lnTo>
                <a:lnTo>
                  <a:pt x="229" y="243"/>
                </a:lnTo>
                <a:lnTo>
                  <a:pt x="222" y="257"/>
                </a:lnTo>
                <a:lnTo>
                  <a:pt x="208" y="274"/>
                </a:lnTo>
                <a:lnTo>
                  <a:pt x="173" y="278"/>
                </a:lnTo>
                <a:lnTo>
                  <a:pt x="170" y="278"/>
                </a:lnTo>
                <a:lnTo>
                  <a:pt x="156" y="278"/>
                </a:lnTo>
                <a:lnTo>
                  <a:pt x="152" y="284"/>
                </a:lnTo>
                <a:lnTo>
                  <a:pt x="139" y="284"/>
                </a:lnTo>
                <a:lnTo>
                  <a:pt x="135" y="298"/>
                </a:lnTo>
                <a:lnTo>
                  <a:pt x="125" y="298"/>
                </a:lnTo>
                <a:lnTo>
                  <a:pt x="111" y="316"/>
                </a:lnTo>
                <a:lnTo>
                  <a:pt x="97" y="319"/>
                </a:lnTo>
                <a:lnTo>
                  <a:pt x="86" y="323"/>
                </a:lnTo>
                <a:lnTo>
                  <a:pt x="69" y="312"/>
                </a:lnTo>
                <a:lnTo>
                  <a:pt x="66" y="298"/>
                </a:lnTo>
                <a:lnTo>
                  <a:pt x="55" y="298"/>
                </a:lnTo>
                <a:lnTo>
                  <a:pt x="52" y="305"/>
                </a:lnTo>
                <a:lnTo>
                  <a:pt x="45" y="309"/>
                </a:lnTo>
                <a:lnTo>
                  <a:pt x="31" y="295"/>
                </a:lnTo>
                <a:lnTo>
                  <a:pt x="27" y="298"/>
                </a:lnTo>
                <a:lnTo>
                  <a:pt x="24" y="284"/>
                </a:lnTo>
                <a:lnTo>
                  <a:pt x="17" y="284"/>
                </a:lnTo>
                <a:lnTo>
                  <a:pt x="10" y="278"/>
                </a:lnTo>
                <a:lnTo>
                  <a:pt x="7" y="267"/>
                </a:lnTo>
                <a:lnTo>
                  <a:pt x="0" y="264"/>
                </a:lnTo>
                <a:lnTo>
                  <a:pt x="3" y="243"/>
                </a:lnTo>
                <a:lnTo>
                  <a:pt x="10" y="222"/>
                </a:lnTo>
                <a:lnTo>
                  <a:pt x="13" y="219"/>
                </a:lnTo>
                <a:lnTo>
                  <a:pt x="24" y="222"/>
                </a:lnTo>
                <a:lnTo>
                  <a:pt x="31" y="208"/>
                </a:lnTo>
                <a:lnTo>
                  <a:pt x="17" y="187"/>
                </a:lnTo>
                <a:lnTo>
                  <a:pt x="13" y="173"/>
                </a:lnTo>
                <a:lnTo>
                  <a:pt x="10" y="153"/>
                </a:lnTo>
                <a:lnTo>
                  <a:pt x="13" y="146"/>
                </a:lnTo>
                <a:lnTo>
                  <a:pt x="7" y="128"/>
                </a:lnTo>
                <a:lnTo>
                  <a:pt x="0" y="114"/>
                </a:lnTo>
                <a:lnTo>
                  <a:pt x="10" y="97"/>
                </a:lnTo>
                <a:lnTo>
                  <a:pt x="27" y="87"/>
                </a:lnTo>
                <a:lnTo>
                  <a:pt x="38" y="90"/>
                </a:lnTo>
                <a:lnTo>
                  <a:pt x="45" y="73"/>
                </a:lnTo>
                <a:lnTo>
                  <a:pt x="45" y="69"/>
                </a:lnTo>
                <a:lnTo>
                  <a:pt x="55" y="62"/>
                </a:lnTo>
                <a:lnTo>
                  <a:pt x="45" y="52"/>
                </a:lnTo>
                <a:lnTo>
                  <a:pt x="48" y="45"/>
                </a:lnTo>
                <a:lnTo>
                  <a:pt x="62" y="38"/>
                </a:lnTo>
                <a:lnTo>
                  <a:pt x="66" y="42"/>
                </a:lnTo>
                <a:lnTo>
                  <a:pt x="73" y="45"/>
                </a:lnTo>
                <a:lnTo>
                  <a:pt x="76" y="38"/>
                </a:lnTo>
                <a:lnTo>
                  <a:pt x="90" y="35"/>
                </a:lnTo>
                <a:lnTo>
                  <a:pt x="97" y="42"/>
                </a:lnTo>
                <a:lnTo>
                  <a:pt x="100" y="42"/>
                </a:lnTo>
                <a:lnTo>
                  <a:pt x="114" y="31"/>
                </a:lnTo>
                <a:lnTo>
                  <a:pt x="149" y="62"/>
                </a:lnTo>
                <a:lnTo>
                  <a:pt x="156" y="80"/>
                </a:lnTo>
                <a:lnTo>
                  <a:pt x="173" y="83"/>
                </a:lnTo>
                <a:lnTo>
                  <a:pt x="184" y="90"/>
                </a:lnTo>
                <a:lnTo>
                  <a:pt x="191" y="90"/>
                </a:lnTo>
                <a:lnTo>
                  <a:pt x="205" y="90"/>
                </a:lnTo>
                <a:lnTo>
                  <a:pt x="219" y="94"/>
                </a:lnTo>
                <a:lnTo>
                  <a:pt x="232" y="101"/>
                </a:lnTo>
                <a:lnTo>
                  <a:pt x="239" y="104"/>
                </a:lnTo>
                <a:lnTo>
                  <a:pt x="243" y="90"/>
                </a:lnTo>
                <a:lnTo>
                  <a:pt x="229" y="73"/>
                </a:lnTo>
                <a:lnTo>
                  <a:pt x="219" y="73"/>
                </a:lnTo>
                <a:lnTo>
                  <a:pt x="219" y="62"/>
                </a:lnTo>
                <a:lnTo>
                  <a:pt x="205" y="62"/>
                </a:lnTo>
                <a:lnTo>
                  <a:pt x="208" y="62"/>
                </a:lnTo>
                <a:lnTo>
                  <a:pt x="212" y="56"/>
                </a:lnTo>
                <a:lnTo>
                  <a:pt x="205" y="49"/>
                </a:lnTo>
                <a:lnTo>
                  <a:pt x="208" y="38"/>
                </a:lnTo>
                <a:lnTo>
                  <a:pt x="215" y="38"/>
                </a:lnTo>
                <a:lnTo>
                  <a:pt x="219" y="17"/>
                </a:lnTo>
                <a:lnTo>
                  <a:pt x="225" y="17"/>
                </a:lnTo>
                <a:lnTo>
                  <a:pt x="229" y="14"/>
                </a:lnTo>
                <a:lnTo>
                  <a:pt x="243" y="0"/>
                </a:lnTo>
                <a:lnTo>
                  <a:pt x="257" y="0"/>
                </a:lnTo>
                <a:lnTo>
                  <a:pt x="257" y="3"/>
                </a:lnTo>
                <a:lnTo>
                  <a:pt x="271" y="14"/>
                </a:lnTo>
                <a:lnTo>
                  <a:pt x="278" y="21"/>
                </a:lnTo>
                <a:lnTo>
                  <a:pt x="278" y="24"/>
                </a:lnTo>
                <a:lnTo>
                  <a:pt x="288" y="35"/>
                </a:lnTo>
                <a:lnTo>
                  <a:pt x="285" y="45"/>
                </a:lnTo>
                <a:lnTo>
                  <a:pt x="295" y="52"/>
                </a:lnTo>
                <a:lnTo>
                  <a:pt x="295" y="49"/>
                </a:lnTo>
                <a:lnTo>
                  <a:pt x="302" y="49"/>
                </a:lnTo>
                <a:lnTo>
                  <a:pt x="309" y="56"/>
                </a:lnTo>
                <a:lnTo>
                  <a:pt x="309" y="62"/>
                </a:lnTo>
                <a:lnTo>
                  <a:pt x="323" y="87"/>
                </a:lnTo>
                <a:lnTo>
                  <a:pt x="323" y="101"/>
                </a:lnTo>
                <a:lnTo>
                  <a:pt x="326" y="108"/>
                </a:lnTo>
                <a:lnTo>
                  <a:pt x="330" y="125"/>
                </a:lnTo>
                <a:lnTo>
                  <a:pt x="344" y="135"/>
                </a:lnTo>
                <a:lnTo>
                  <a:pt x="347" y="142"/>
                </a:lnTo>
                <a:lnTo>
                  <a:pt x="344" y="149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Freeform 13"/>
          <p:cNvSpPr>
            <a:spLocks/>
          </p:cNvSpPr>
          <p:nvPr/>
        </p:nvSpPr>
        <p:spPr bwMode="auto">
          <a:xfrm>
            <a:off x="5728594" y="2921606"/>
            <a:ext cx="643051" cy="858118"/>
          </a:xfrm>
          <a:custGeom>
            <a:avLst/>
            <a:gdLst>
              <a:gd name="T0" fmla="*/ 264 w 299"/>
              <a:gd name="T1" fmla="*/ 264 h 399"/>
              <a:gd name="T2" fmla="*/ 268 w 299"/>
              <a:gd name="T3" fmla="*/ 295 h 399"/>
              <a:gd name="T4" fmla="*/ 261 w 299"/>
              <a:gd name="T5" fmla="*/ 295 h 399"/>
              <a:gd name="T6" fmla="*/ 243 w 299"/>
              <a:gd name="T7" fmla="*/ 312 h 399"/>
              <a:gd name="T8" fmla="*/ 233 w 299"/>
              <a:gd name="T9" fmla="*/ 333 h 399"/>
              <a:gd name="T10" fmla="*/ 223 w 299"/>
              <a:gd name="T11" fmla="*/ 344 h 399"/>
              <a:gd name="T12" fmla="*/ 226 w 299"/>
              <a:gd name="T13" fmla="*/ 357 h 399"/>
              <a:gd name="T14" fmla="*/ 237 w 299"/>
              <a:gd name="T15" fmla="*/ 357 h 399"/>
              <a:gd name="T16" fmla="*/ 247 w 299"/>
              <a:gd name="T17" fmla="*/ 368 h 399"/>
              <a:gd name="T18" fmla="*/ 257 w 299"/>
              <a:gd name="T19" fmla="*/ 399 h 399"/>
              <a:gd name="T20" fmla="*/ 237 w 299"/>
              <a:gd name="T21" fmla="*/ 389 h 399"/>
              <a:gd name="T22" fmla="*/ 209 w 299"/>
              <a:gd name="T23" fmla="*/ 385 h 399"/>
              <a:gd name="T24" fmla="*/ 191 w 299"/>
              <a:gd name="T25" fmla="*/ 378 h 399"/>
              <a:gd name="T26" fmla="*/ 167 w 299"/>
              <a:gd name="T27" fmla="*/ 357 h 399"/>
              <a:gd name="T28" fmla="*/ 118 w 299"/>
              <a:gd name="T29" fmla="*/ 337 h 399"/>
              <a:gd name="T30" fmla="*/ 108 w 299"/>
              <a:gd name="T31" fmla="*/ 330 h 399"/>
              <a:gd name="T32" fmla="*/ 91 w 299"/>
              <a:gd name="T33" fmla="*/ 340 h 399"/>
              <a:gd name="T34" fmla="*/ 80 w 299"/>
              <a:gd name="T35" fmla="*/ 333 h 399"/>
              <a:gd name="T36" fmla="*/ 63 w 299"/>
              <a:gd name="T37" fmla="*/ 337 h 399"/>
              <a:gd name="T38" fmla="*/ 49 w 299"/>
              <a:gd name="T39" fmla="*/ 330 h 399"/>
              <a:gd name="T40" fmla="*/ 42 w 299"/>
              <a:gd name="T41" fmla="*/ 319 h 399"/>
              <a:gd name="T42" fmla="*/ 56 w 299"/>
              <a:gd name="T43" fmla="*/ 305 h 399"/>
              <a:gd name="T44" fmla="*/ 38 w 299"/>
              <a:gd name="T45" fmla="*/ 267 h 399"/>
              <a:gd name="T46" fmla="*/ 14 w 299"/>
              <a:gd name="T47" fmla="*/ 253 h 399"/>
              <a:gd name="T48" fmla="*/ 0 w 299"/>
              <a:gd name="T49" fmla="*/ 233 h 399"/>
              <a:gd name="T50" fmla="*/ 25 w 299"/>
              <a:gd name="T51" fmla="*/ 222 h 399"/>
              <a:gd name="T52" fmla="*/ 28 w 299"/>
              <a:gd name="T53" fmla="*/ 208 h 399"/>
              <a:gd name="T54" fmla="*/ 14 w 299"/>
              <a:gd name="T55" fmla="*/ 187 h 399"/>
              <a:gd name="T56" fmla="*/ 14 w 299"/>
              <a:gd name="T57" fmla="*/ 163 h 399"/>
              <a:gd name="T58" fmla="*/ 7 w 299"/>
              <a:gd name="T59" fmla="*/ 142 h 399"/>
              <a:gd name="T60" fmla="*/ 14 w 299"/>
              <a:gd name="T61" fmla="*/ 118 h 399"/>
              <a:gd name="T62" fmla="*/ 28 w 299"/>
              <a:gd name="T63" fmla="*/ 90 h 399"/>
              <a:gd name="T64" fmla="*/ 56 w 299"/>
              <a:gd name="T65" fmla="*/ 7 h 399"/>
              <a:gd name="T66" fmla="*/ 104 w 299"/>
              <a:gd name="T67" fmla="*/ 11 h 399"/>
              <a:gd name="T68" fmla="*/ 118 w 299"/>
              <a:gd name="T69" fmla="*/ 11 h 399"/>
              <a:gd name="T70" fmla="*/ 188 w 299"/>
              <a:gd name="T71" fmla="*/ 38 h 399"/>
              <a:gd name="T72" fmla="*/ 216 w 299"/>
              <a:gd name="T73" fmla="*/ 76 h 399"/>
              <a:gd name="T74" fmla="*/ 237 w 299"/>
              <a:gd name="T75" fmla="*/ 70 h 399"/>
              <a:gd name="T76" fmla="*/ 250 w 299"/>
              <a:gd name="T77" fmla="*/ 94 h 399"/>
              <a:gd name="T78" fmla="*/ 250 w 299"/>
              <a:gd name="T79" fmla="*/ 108 h 399"/>
              <a:gd name="T80" fmla="*/ 264 w 299"/>
              <a:gd name="T81" fmla="*/ 139 h 399"/>
              <a:gd name="T82" fmla="*/ 254 w 299"/>
              <a:gd name="T83" fmla="*/ 170 h 399"/>
              <a:gd name="T84" fmla="*/ 271 w 299"/>
              <a:gd name="T85" fmla="*/ 191 h 399"/>
              <a:gd name="T86" fmla="*/ 299 w 299"/>
              <a:gd name="T87" fmla="*/ 219 h 399"/>
              <a:gd name="T88" fmla="*/ 296 w 299"/>
              <a:gd name="T89" fmla="*/ 243 h 399"/>
              <a:gd name="T90" fmla="*/ 285 w 299"/>
              <a:gd name="T91" fmla="*/ 264 h 399"/>
              <a:gd name="T92" fmla="*/ 268 w 299"/>
              <a:gd name="T93" fmla="*/ 257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9" h="399">
                <a:moveTo>
                  <a:pt x="268" y="257"/>
                </a:moveTo>
                <a:lnTo>
                  <a:pt x="264" y="264"/>
                </a:lnTo>
                <a:lnTo>
                  <a:pt x="257" y="271"/>
                </a:lnTo>
                <a:lnTo>
                  <a:pt x="268" y="295"/>
                </a:lnTo>
                <a:lnTo>
                  <a:pt x="275" y="295"/>
                </a:lnTo>
                <a:lnTo>
                  <a:pt x="261" y="295"/>
                </a:lnTo>
                <a:lnTo>
                  <a:pt x="247" y="309"/>
                </a:lnTo>
                <a:lnTo>
                  <a:pt x="243" y="312"/>
                </a:lnTo>
                <a:lnTo>
                  <a:pt x="237" y="312"/>
                </a:lnTo>
                <a:lnTo>
                  <a:pt x="233" y="333"/>
                </a:lnTo>
                <a:lnTo>
                  <a:pt x="226" y="333"/>
                </a:lnTo>
                <a:lnTo>
                  <a:pt x="223" y="344"/>
                </a:lnTo>
                <a:lnTo>
                  <a:pt x="230" y="351"/>
                </a:lnTo>
                <a:lnTo>
                  <a:pt x="226" y="357"/>
                </a:lnTo>
                <a:lnTo>
                  <a:pt x="223" y="357"/>
                </a:lnTo>
                <a:lnTo>
                  <a:pt x="237" y="357"/>
                </a:lnTo>
                <a:lnTo>
                  <a:pt x="237" y="368"/>
                </a:lnTo>
                <a:lnTo>
                  <a:pt x="247" y="368"/>
                </a:lnTo>
                <a:lnTo>
                  <a:pt x="261" y="385"/>
                </a:lnTo>
                <a:lnTo>
                  <a:pt x="257" y="399"/>
                </a:lnTo>
                <a:lnTo>
                  <a:pt x="250" y="396"/>
                </a:lnTo>
                <a:lnTo>
                  <a:pt x="237" y="389"/>
                </a:lnTo>
                <a:lnTo>
                  <a:pt x="223" y="385"/>
                </a:lnTo>
                <a:lnTo>
                  <a:pt x="209" y="385"/>
                </a:lnTo>
                <a:lnTo>
                  <a:pt x="202" y="385"/>
                </a:lnTo>
                <a:lnTo>
                  <a:pt x="191" y="378"/>
                </a:lnTo>
                <a:lnTo>
                  <a:pt x="174" y="375"/>
                </a:lnTo>
                <a:lnTo>
                  <a:pt x="167" y="357"/>
                </a:lnTo>
                <a:lnTo>
                  <a:pt x="132" y="326"/>
                </a:lnTo>
                <a:lnTo>
                  <a:pt x="118" y="337"/>
                </a:lnTo>
                <a:lnTo>
                  <a:pt x="115" y="337"/>
                </a:lnTo>
                <a:lnTo>
                  <a:pt x="108" y="330"/>
                </a:lnTo>
                <a:lnTo>
                  <a:pt x="94" y="333"/>
                </a:lnTo>
                <a:lnTo>
                  <a:pt x="91" y="340"/>
                </a:lnTo>
                <a:lnTo>
                  <a:pt x="84" y="337"/>
                </a:lnTo>
                <a:lnTo>
                  <a:pt x="80" y="333"/>
                </a:lnTo>
                <a:lnTo>
                  <a:pt x="66" y="340"/>
                </a:lnTo>
                <a:lnTo>
                  <a:pt x="63" y="337"/>
                </a:lnTo>
                <a:lnTo>
                  <a:pt x="56" y="337"/>
                </a:lnTo>
                <a:lnTo>
                  <a:pt x="49" y="330"/>
                </a:lnTo>
                <a:lnTo>
                  <a:pt x="42" y="326"/>
                </a:lnTo>
                <a:lnTo>
                  <a:pt x="42" y="319"/>
                </a:lnTo>
                <a:lnTo>
                  <a:pt x="52" y="312"/>
                </a:lnTo>
                <a:lnTo>
                  <a:pt x="56" y="305"/>
                </a:lnTo>
                <a:lnTo>
                  <a:pt x="49" y="285"/>
                </a:lnTo>
                <a:lnTo>
                  <a:pt x="38" y="267"/>
                </a:lnTo>
                <a:lnTo>
                  <a:pt x="31" y="271"/>
                </a:lnTo>
                <a:lnTo>
                  <a:pt x="14" y="253"/>
                </a:lnTo>
                <a:lnTo>
                  <a:pt x="4" y="240"/>
                </a:lnTo>
                <a:lnTo>
                  <a:pt x="0" y="233"/>
                </a:lnTo>
                <a:lnTo>
                  <a:pt x="25" y="233"/>
                </a:lnTo>
                <a:lnTo>
                  <a:pt x="25" y="222"/>
                </a:lnTo>
                <a:lnTo>
                  <a:pt x="21" y="215"/>
                </a:lnTo>
                <a:lnTo>
                  <a:pt x="28" y="208"/>
                </a:lnTo>
                <a:lnTo>
                  <a:pt x="14" y="191"/>
                </a:lnTo>
                <a:lnTo>
                  <a:pt x="14" y="187"/>
                </a:lnTo>
                <a:lnTo>
                  <a:pt x="14" y="167"/>
                </a:lnTo>
                <a:lnTo>
                  <a:pt x="14" y="163"/>
                </a:lnTo>
                <a:lnTo>
                  <a:pt x="11" y="153"/>
                </a:lnTo>
                <a:lnTo>
                  <a:pt x="7" y="142"/>
                </a:lnTo>
                <a:lnTo>
                  <a:pt x="11" y="129"/>
                </a:lnTo>
                <a:lnTo>
                  <a:pt x="14" y="118"/>
                </a:lnTo>
                <a:lnTo>
                  <a:pt x="21" y="97"/>
                </a:lnTo>
                <a:lnTo>
                  <a:pt x="28" y="90"/>
                </a:lnTo>
                <a:lnTo>
                  <a:pt x="21" y="42"/>
                </a:lnTo>
                <a:lnTo>
                  <a:pt x="56" y="7"/>
                </a:lnTo>
                <a:lnTo>
                  <a:pt x="77" y="0"/>
                </a:lnTo>
                <a:lnTo>
                  <a:pt x="104" y="11"/>
                </a:lnTo>
                <a:lnTo>
                  <a:pt x="108" y="11"/>
                </a:lnTo>
                <a:lnTo>
                  <a:pt x="118" y="11"/>
                </a:lnTo>
                <a:lnTo>
                  <a:pt x="143" y="14"/>
                </a:lnTo>
                <a:lnTo>
                  <a:pt x="188" y="38"/>
                </a:lnTo>
                <a:lnTo>
                  <a:pt x="209" y="66"/>
                </a:lnTo>
                <a:lnTo>
                  <a:pt x="216" y="76"/>
                </a:lnTo>
                <a:lnTo>
                  <a:pt x="223" y="56"/>
                </a:lnTo>
                <a:lnTo>
                  <a:pt x="237" y="70"/>
                </a:lnTo>
                <a:lnTo>
                  <a:pt x="247" y="70"/>
                </a:lnTo>
                <a:lnTo>
                  <a:pt x="250" y="94"/>
                </a:lnTo>
                <a:lnTo>
                  <a:pt x="254" y="97"/>
                </a:lnTo>
                <a:lnTo>
                  <a:pt x="250" y="108"/>
                </a:lnTo>
                <a:lnTo>
                  <a:pt x="254" y="129"/>
                </a:lnTo>
                <a:lnTo>
                  <a:pt x="264" y="139"/>
                </a:lnTo>
                <a:lnTo>
                  <a:pt x="264" y="149"/>
                </a:lnTo>
                <a:lnTo>
                  <a:pt x="254" y="170"/>
                </a:lnTo>
                <a:lnTo>
                  <a:pt x="261" y="177"/>
                </a:lnTo>
                <a:lnTo>
                  <a:pt x="271" y="191"/>
                </a:lnTo>
                <a:lnTo>
                  <a:pt x="278" y="208"/>
                </a:lnTo>
                <a:lnTo>
                  <a:pt x="299" y="219"/>
                </a:lnTo>
                <a:lnTo>
                  <a:pt x="285" y="233"/>
                </a:lnTo>
                <a:lnTo>
                  <a:pt x="296" y="243"/>
                </a:lnTo>
                <a:lnTo>
                  <a:pt x="299" y="250"/>
                </a:lnTo>
                <a:lnTo>
                  <a:pt x="285" y="264"/>
                </a:lnTo>
                <a:lnTo>
                  <a:pt x="271" y="257"/>
                </a:lnTo>
                <a:lnTo>
                  <a:pt x="268" y="25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Freeform 14"/>
          <p:cNvSpPr>
            <a:spLocks/>
          </p:cNvSpPr>
          <p:nvPr/>
        </p:nvSpPr>
        <p:spPr bwMode="auto">
          <a:xfrm>
            <a:off x="6208194" y="2981824"/>
            <a:ext cx="686064" cy="991459"/>
          </a:xfrm>
          <a:custGeom>
            <a:avLst/>
            <a:gdLst>
              <a:gd name="T0" fmla="*/ 271 w 319"/>
              <a:gd name="T1" fmla="*/ 323 h 461"/>
              <a:gd name="T2" fmla="*/ 264 w 319"/>
              <a:gd name="T3" fmla="*/ 329 h 461"/>
              <a:gd name="T4" fmla="*/ 253 w 319"/>
              <a:gd name="T5" fmla="*/ 336 h 461"/>
              <a:gd name="T6" fmla="*/ 246 w 319"/>
              <a:gd name="T7" fmla="*/ 350 h 461"/>
              <a:gd name="T8" fmla="*/ 236 w 319"/>
              <a:gd name="T9" fmla="*/ 361 h 461"/>
              <a:gd name="T10" fmla="*/ 225 w 319"/>
              <a:gd name="T11" fmla="*/ 381 h 461"/>
              <a:gd name="T12" fmla="*/ 219 w 319"/>
              <a:gd name="T13" fmla="*/ 395 h 461"/>
              <a:gd name="T14" fmla="*/ 194 w 319"/>
              <a:gd name="T15" fmla="*/ 427 h 461"/>
              <a:gd name="T16" fmla="*/ 153 w 319"/>
              <a:gd name="T17" fmla="*/ 451 h 461"/>
              <a:gd name="T18" fmla="*/ 146 w 319"/>
              <a:gd name="T19" fmla="*/ 434 h 461"/>
              <a:gd name="T20" fmla="*/ 139 w 319"/>
              <a:gd name="T21" fmla="*/ 416 h 461"/>
              <a:gd name="T22" fmla="*/ 139 w 319"/>
              <a:gd name="T23" fmla="*/ 402 h 461"/>
              <a:gd name="T24" fmla="*/ 121 w 319"/>
              <a:gd name="T25" fmla="*/ 375 h 461"/>
              <a:gd name="T26" fmla="*/ 118 w 319"/>
              <a:gd name="T27" fmla="*/ 354 h 461"/>
              <a:gd name="T28" fmla="*/ 104 w 319"/>
              <a:gd name="T29" fmla="*/ 323 h 461"/>
              <a:gd name="T30" fmla="*/ 90 w 319"/>
              <a:gd name="T31" fmla="*/ 316 h 461"/>
              <a:gd name="T32" fmla="*/ 80 w 319"/>
              <a:gd name="T33" fmla="*/ 312 h 461"/>
              <a:gd name="T34" fmla="*/ 73 w 319"/>
              <a:gd name="T35" fmla="*/ 291 h 461"/>
              <a:gd name="T36" fmla="*/ 66 w 319"/>
              <a:gd name="T37" fmla="*/ 281 h 461"/>
              <a:gd name="T38" fmla="*/ 52 w 319"/>
              <a:gd name="T39" fmla="*/ 267 h 461"/>
              <a:gd name="T40" fmla="*/ 34 w 319"/>
              <a:gd name="T41" fmla="*/ 243 h 461"/>
              <a:gd name="T42" fmla="*/ 45 w 319"/>
              <a:gd name="T43" fmla="*/ 229 h 461"/>
              <a:gd name="T44" fmla="*/ 62 w 319"/>
              <a:gd name="T45" fmla="*/ 236 h 461"/>
              <a:gd name="T46" fmla="*/ 73 w 319"/>
              <a:gd name="T47" fmla="*/ 215 h 461"/>
              <a:gd name="T48" fmla="*/ 76 w 319"/>
              <a:gd name="T49" fmla="*/ 191 h 461"/>
              <a:gd name="T50" fmla="*/ 48 w 319"/>
              <a:gd name="T51" fmla="*/ 163 h 461"/>
              <a:gd name="T52" fmla="*/ 31 w 319"/>
              <a:gd name="T53" fmla="*/ 142 h 461"/>
              <a:gd name="T54" fmla="*/ 41 w 319"/>
              <a:gd name="T55" fmla="*/ 111 h 461"/>
              <a:gd name="T56" fmla="*/ 27 w 319"/>
              <a:gd name="T57" fmla="*/ 80 h 461"/>
              <a:gd name="T58" fmla="*/ 27 w 319"/>
              <a:gd name="T59" fmla="*/ 66 h 461"/>
              <a:gd name="T60" fmla="*/ 14 w 319"/>
              <a:gd name="T61" fmla="*/ 42 h 461"/>
              <a:gd name="T62" fmla="*/ 10 w 319"/>
              <a:gd name="T63" fmla="*/ 3 h 461"/>
              <a:gd name="T64" fmla="*/ 80 w 319"/>
              <a:gd name="T65" fmla="*/ 7 h 461"/>
              <a:gd name="T66" fmla="*/ 139 w 319"/>
              <a:gd name="T67" fmla="*/ 35 h 461"/>
              <a:gd name="T68" fmla="*/ 159 w 319"/>
              <a:gd name="T69" fmla="*/ 28 h 461"/>
              <a:gd name="T70" fmla="*/ 191 w 319"/>
              <a:gd name="T71" fmla="*/ 59 h 461"/>
              <a:gd name="T72" fmla="*/ 208 w 319"/>
              <a:gd name="T73" fmla="*/ 80 h 461"/>
              <a:gd name="T74" fmla="*/ 225 w 319"/>
              <a:gd name="T75" fmla="*/ 90 h 461"/>
              <a:gd name="T76" fmla="*/ 264 w 319"/>
              <a:gd name="T77" fmla="*/ 118 h 461"/>
              <a:gd name="T78" fmla="*/ 281 w 319"/>
              <a:gd name="T79" fmla="*/ 128 h 461"/>
              <a:gd name="T80" fmla="*/ 288 w 319"/>
              <a:gd name="T81" fmla="*/ 146 h 461"/>
              <a:gd name="T82" fmla="*/ 305 w 319"/>
              <a:gd name="T83" fmla="*/ 166 h 461"/>
              <a:gd name="T84" fmla="*/ 319 w 319"/>
              <a:gd name="T85" fmla="*/ 187 h 461"/>
              <a:gd name="T86" fmla="*/ 316 w 319"/>
              <a:gd name="T87" fmla="*/ 215 h 461"/>
              <a:gd name="T88" fmla="*/ 292 w 319"/>
              <a:gd name="T89" fmla="*/ 281 h 461"/>
              <a:gd name="T90" fmla="*/ 278 w 319"/>
              <a:gd name="T91" fmla="*/ 30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9" h="461">
                <a:moveTo>
                  <a:pt x="278" y="305"/>
                </a:moveTo>
                <a:lnTo>
                  <a:pt x="271" y="323"/>
                </a:lnTo>
                <a:lnTo>
                  <a:pt x="267" y="326"/>
                </a:lnTo>
                <a:lnTo>
                  <a:pt x="264" y="329"/>
                </a:lnTo>
                <a:lnTo>
                  <a:pt x="260" y="333"/>
                </a:lnTo>
                <a:lnTo>
                  <a:pt x="253" y="336"/>
                </a:lnTo>
                <a:lnTo>
                  <a:pt x="253" y="343"/>
                </a:lnTo>
                <a:lnTo>
                  <a:pt x="246" y="350"/>
                </a:lnTo>
                <a:lnTo>
                  <a:pt x="239" y="354"/>
                </a:lnTo>
                <a:lnTo>
                  <a:pt x="236" y="361"/>
                </a:lnTo>
                <a:lnTo>
                  <a:pt x="229" y="375"/>
                </a:lnTo>
                <a:lnTo>
                  <a:pt x="225" y="381"/>
                </a:lnTo>
                <a:lnTo>
                  <a:pt x="225" y="385"/>
                </a:lnTo>
                <a:lnTo>
                  <a:pt x="219" y="395"/>
                </a:lnTo>
                <a:lnTo>
                  <a:pt x="212" y="409"/>
                </a:lnTo>
                <a:lnTo>
                  <a:pt x="194" y="427"/>
                </a:lnTo>
                <a:lnTo>
                  <a:pt x="187" y="434"/>
                </a:lnTo>
                <a:lnTo>
                  <a:pt x="153" y="451"/>
                </a:lnTo>
                <a:lnTo>
                  <a:pt x="139" y="461"/>
                </a:lnTo>
                <a:lnTo>
                  <a:pt x="146" y="434"/>
                </a:lnTo>
                <a:lnTo>
                  <a:pt x="139" y="420"/>
                </a:lnTo>
                <a:lnTo>
                  <a:pt x="139" y="416"/>
                </a:lnTo>
                <a:lnTo>
                  <a:pt x="142" y="409"/>
                </a:lnTo>
                <a:lnTo>
                  <a:pt x="139" y="402"/>
                </a:lnTo>
                <a:lnTo>
                  <a:pt x="125" y="392"/>
                </a:lnTo>
                <a:lnTo>
                  <a:pt x="121" y="375"/>
                </a:lnTo>
                <a:lnTo>
                  <a:pt x="118" y="368"/>
                </a:lnTo>
                <a:lnTo>
                  <a:pt x="118" y="354"/>
                </a:lnTo>
                <a:lnTo>
                  <a:pt x="104" y="329"/>
                </a:lnTo>
                <a:lnTo>
                  <a:pt x="104" y="323"/>
                </a:lnTo>
                <a:lnTo>
                  <a:pt x="97" y="316"/>
                </a:lnTo>
                <a:lnTo>
                  <a:pt x="90" y="316"/>
                </a:lnTo>
                <a:lnTo>
                  <a:pt x="90" y="319"/>
                </a:lnTo>
                <a:lnTo>
                  <a:pt x="80" y="312"/>
                </a:lnTo>
                <a:lnTo>
                  <a:pt x="83" y="302"/>
                </a:lnTo>
                <a:lnTo>
                  <a:pt x="73" y="291"/>
                </a:lnTo>
                <a:lnTo>
                  <a:pt x="73" y="288"/>
                </a:lnTo>
                <a:lnTo>
                  <a:pt x="66" y="281"/>
                </a:lnTo>
                <a:lnTo>
                  <a:pt x="52" y="270"/>
                </a:lnTo>
                <a:lnTo>
                  <a:pt x="52" y="267"/>
                </a:lnTo>
                <a:lnTo>
                  <a:pt x="45" y="267"/>
                </a:lnTo>
                <a:lnTo>
                  <a:pt x="34" y="243"/>
                </a:lnTo>
                <a:lnTo>
                  <a:pt x="41" y="236"/>
                </a:lnTo>
                <a:lnTo>
                  <a:pt x="45" y="229"/>
                </a:lnTo>
                <a:lnTo>
                  <a:pt x="48" y="229"/>
                </a:lnTo>
                <a:lnTo>
                  <a:pt x="62" y="236"/>
                </a:lnTo>
                <a:lnTo>
                  <a:pt x="76" y="222"/>
                </a:lnTo>
                <a:lnTo>
                  <a:pt x="73" y="215"/>
                </a:lnTo>
                <a:lnTo>
                  <a:pt x="62" y="205"/>
                </a:lnTo>
                <a:lnTo>
                  <a:pt x="76" y="191"/>
                </a:lnTo>
                <a:lnTo>
                  <a:pt x="55" y="180"/>
                </a:lnTo>
                <a:lnTo>
                  <a:pt x="48" y="163"/>
                </a:lnTo>
                <a:lnTo>
                  <a:pt x="38" y="149"/>
                </a:lnTo>
                <a:lnTo>
                  <a:pt x="31" y="142"/>
                </a:lnTo>
                <a:lnTo>
                  <a:pt x="41" y="121"/>
                </a:lnTo>
                <a:lnTo>
                  <a:pt x="41" y="111"/>
                </a:lnTo>
                <a:lnTo>
                  <a:pt x="31" y="101"/>
                </a:lnTo>
                <a:lnTo>
                  <a:pt x="27" y="80"/>
                </a:lnTo>
                <a:lnTo>
                  <a:pt x="31" y="69"/>
                </a:lnTo>
                <a:lnTo>
                  <a:pt x="27" y="66"/>
                </a:lnTo>
                <a:lnTo>
                  <a:pt x="24" y="42"/>
                </a:lnTo>
                <a:lnTo>
                  <a:pt x="14" y="42"/>
                </a:lnTo>
                <a:lnTo>
                  <a:pt x="0" y="28"/>
                </a:lnTo>
                <a:lnTo>
                  <a:pt x="10" y="3"/>
                </a:lnTo>
                <a:lnTo>
                  <a:pt x="55" y="10"/>
                </a:lnTo>
                <a:lnTo>
                  <a:pt x="80" y="7"/>
                </a:lnTo>
                <a:lnTo>
                  <a:pt x="125" y="0"/>
                </a:lnTo>
                <a:lnTo>
                  <a:pt x="139" y="35"/>
                </a:lnTo>
                <a:lnTo>
                  <a:pt x="149" y="28"/>
                </a:lnTo>
                <a:lnTo>
                  <a:pt x="159" y="28"/>
                </a:lnTo>
                <a:lnTo>
                  <a:pt x="163" y="31"/>
                </a:lnTo>
                <a:lnTo>
                  <a:pt x="191" y="59"/>
                </a:lnTo>
                <a:lnTo>
                  <a:pt x="201" y="69"/>
                </a:lnTo>
                <a:lnTo>
                  <a:pt x="208" y="80"/>
                </a:lnTo>
                <a:lnTo>
                  <a:pt x="215" y="87"/>
                </a:lnTo>
                <a:lnTo>
                  <a:pt x="225" y="90"/>
                </a:lnTo>
                <a:lnTo>
                  <a:pt x="250" y="104"/>
                </a:lnTo>
                <a:lnTo>
                  <a:pt x="264" y="118"/>
                </a:lnTo>
                <a:lnTo>
                  <a:pt x="278" y="125"/>
                </a:lnTo>
                <a:lnTo>
                  <a:pt x="281" y="128"/>
                </a:lnTo>
                <a:lnTo>
                  <a:pt x="285" y="132"/>
                </a:lnTo>
                <a:lnTo>
                  <a:pt x="288" y="146"/>
                </a:lnTo>
                <a:lnTo>
                  <a:pt x="292" y="156"/>
                </a:lnTo>
                <a:lnTo>
                  <a:pt x="305" y="166"/>
                </a:lnTo>
                <a:lnTo>
                  <a:pt x="312" y="177"/>
                </a:lnTo>
                <a:lnTo>
                  <a:pt x="319" y="187"/>
                </a:lnTo>
                <a:lnTo>
                  <a:pt x="319" y="194"/>
                </a:lnTo>
                <a:lnTo>
                  <a:pt x="316" y="215"/>
                </a:lnTo>
                <a:lnTo>
                  <a:pt x="302" y="253"/>
                </a:lnTo>
                <a:lnTo>
                  <a:pt x="292" y="281"/>
                </a:lnTo>
                <a:lnTo>
                  <a:pt x="281" y="305"/>
                </a:lnTo>
                <a:lnTo>
                  <a:pt x="278" y="30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Freeform 15"/>
          <p:cNvSpPr>
            <a:spLocks/>
          </p:cNvSpPr>
          <p:nvPr/>
        </p:nvSpPr>
        <p:spPr bwMode="auto">
          <a:xfrm>
            <a:off x="5879140" y="2229090"/>
            <a:ext cx="776393" cy="855966"/>
          </a:xfrm>
          <a:custGeom>
            <a:avLst/>
            <a:gdLst>
              <a:gd name="T0" fmla="*/ 306 w 361"/>
              <a:gd name="T1" fmla="*/ 211 h 398"/>
              <a:gd name="T2" fmla="*/ 319 w 361"/>
              <a:gd name="T3" fmla="*/ 242 h 398"/>
              <a:gd name="T4" fmla="*/ 344 w 361"/>
              <a:gd name="T5" fmla="*/ 260 h 398"/>
              <a:gd name="T6" fmla="*/ 354 w 361"/>
              <a:gd name="T7" fmla="*/ 270 h 398"/>
              <a:gd name="T8" fmla="*/ 358 w 361"/>
              <a:gd name="T9" fmla="*/ 287 h 398"/>
              <a:gd name="T10" fmla="*/ 358 w 361"/>
              <a:gd name="T11" fmla="*/ 305 h 398"/>
              <a:gd name="T12" fmla="*/ 344 w 361"/>
              <a:gd name="T13" fmla="*/ 339 h 398"/>
              <a:gd name="T14" fmla="*/ 316 w 361"/>
              <a:gd name="T15" fmla="*/ 371 h 398"/>
              <a:gd name="T16" fmla="*/ 312 w 361"/>
              <a:gd name="T17" fmla="*/ 378 h 398"/>
              <a:gd name="T18" fmla="*/ 292 w 361"/>
              <a:gd name="T19" fmla="*/ 385 h 398"/>
              <a:gd name="T20" fmla="*/ 233 w 361"/>
              <a:gd name="T21" fmla="*/ 357 h 398"/>
              <a:gd name="T22" fmla="*/ 163 w 361"/>
              <a:gd name="T23" fmla="*/ 353 h 398"/>
              <a:gd name="T24" fmla="*/ 146 w 361"/>
              <a:gd name="T25" fmla="*/ 398 h 398"/>
              <a:gd name="T26" fmla="*/ 118 w 361"/>
              <a:gd name="T27" fmla="*/ 360 h 398"/>
              <a:gd name="T28" fmla="*/ 48 w 361"/>
              <a:gd name="T29" fmla="*/ 333 h 398"/>
              <a:gd name="T30" fmla="*/ 34 w 361"/>
              <a:gd name="T31" fmla="*/ 333 h 398"/>
              <a:gd name="T32" fmla="*/ 0 w 361"/>
              <a:gd name="T33" fmla="*/ 312 h 398"/>
              <a:gd name="T34" fmla="*/ 3 w 361"/>
              <a:gd name="T35" fmla="*/ 267 h 398"/>
              <a:gd name="T36" fmla="*/ 24 w 361"/>
              <a:gd name="T37" fmla="*/ 263 h 398"/>
              <a:gd name="T38" fmla="*/ 45 w 361"/>
              <a:gd name="T39" fmla="*/ 270 h 398"/>
              <a:gd name="T40" fmla="*/ 41 w 361"/>
              <a:gd name="T41" fmla="*/ 232 h 398"/>
              <a:gd name="T42" fmla="*/ 52 w 361"/>
              <a:gd name="T43" fmla="*/ 222 h 398"/>
              <a:gd name="T44" fmla="*/ 48 w 361"/>
              <a:gd name="T45" fmla="*/ 176 h 398"/>
              <a:gd name="T46" fmla="*/ 34 w 361"/>
              <a:gd name="T47" fmla="*/ 152 h 398"/>
              <a:gd name="T48" fmla="*/ 55 w 361"/>
              <a:gd name="T49" fmla="*/ 152 h 398"/>
              <a:gd name="T50" fmla="*/ 59 w 361"/>
              <a:gd name="T51" fmla="*/ 117 h 398"/>
              <a:gd name="T52" fmla="*/ 52 w 361"/>
              <a:gd name="T53" fmla="*/ 97 h 398"/>
              <a:gd name="T54" fmla="*/ 73 w 361"/>
              <a:gd name="T55" fmla="*/ 93 h 398"/>
              <a:gd name="T56" fmla="*/ 83 w 361"/>
              <a:gd name="T57" fmla="*/ 83 h 398"/>
              <a:gd name="T58" fmla="*/ 104 w 361"/>
              <a:gd name="T59" fmla="*/ 90 h 398"/>
              <a:gd name="T60" fmla="*/ 121 w 361"/>
              <a:gd name="T61" fmla="*/ 59 h 398"/>
              <a:gd name="T62" fmla="*/ 170 w 361"/>
              <a:gd name="T63" fmla="*/ 48 h 398"/>
              <a:gd name="T64" fmla="*/ 201 w 361"/>
              <a:gd name="T65" fmla="*/ 13 h 398"/>
              <a:gd name="T66" fmla="*/ 215 w 361"/>
              <a:gd name="T67" fmla="*/ 17 h 398"/>
              <a:gd name="T68" fmla="*/ 226 w 361"/>
              <a:gd name="T69" fmla="*/ 0 h 398"/>
              <a:gd name="T70" fmla="*/ 271 w 361"/>
              <a:gd name="T71" fmla="*/ 0 h 398"/>
              <a:gd name="T72" fmla="*/ 271 w 361"/>
              <a:gd name="T73" fmla="*/ 31 h 398"/>
              <a:gd name="T74" fmla="*/ 264 w 361"/>
              <a:gd name="T75" fmla="*/ 55 h 398"/>
              <a:gd name="T76" fmla="*/ 274 w 361"/>
              <a:gd name="T77" fmla="*/ 59 h 398"/>
              <a:gd name="T78" fmla="*/ 288 w 361"/>
              <a:gd name="T79" fmla="*/ 62 h 398"/>
              <a:gd name="T80" fmla="*/ 281 w 361"/>
              <a:gd name="T81" fmla="*/ 72 h 398"/>
              <a:gd name="T82" fmla="*/ 285 w 361"/>
              <a:gd name="T83" fmla="*/ 79 h 398"/>
              <a:gd name="T84" fmla="*/ 281 w 361"/>
              <a:gd name="T85" fmla="*/ 86 h 398"/>
              <a:gd name="T86" fmla="*/ 264 w 361"/>
              <a:gd name="T87" fmla="*/ 97 h 398"/>
              <a:gd name="T88" fmla="*/ 267 w 361"/>
              <a:gd name="T89" fmla="*/ 131 h 398"/>
              <a:gd name="T90" fmla="*/ 274 w 361"/>
              <a:gd name="T91" fmla="*/ 152 h 398"/>
              <a:gd name="T92" fmla="*/ 302 w 361"/>
              <a:gd name="T93" fmla="*/ 152 h 398"/>
              <a:gd name="T94" fmla="*/ 309 w 361"/>
              <a:gd name="T95" fmla="*/ 156 h 398"/>
              <a:gd name="T96" fmla="*/ 312 w 361"/>
              <a:gd name="T97" fmla="*/ 176 h 398"/>
              <a:gd name="T98" fmla="*/ 312 w 361"/>
              <a:gd name="T99" fmla="*/ 187 h 398"/>
              <a:gd name="T100" fmla="*/ 306 w 361"/>
              <a:gd name="T101" fmla="*/ 197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61" h="398">
                <a:moveTo>
                  <a:pt x="306" y="197"/>
                </a:moveTo>
                <a:lnTo>
                  <a:pt x="306" y="211"/>
                </a:lnTo>
                <a:lnTo>
                  <a:pt x="312" y="232"/>
                </a:lnTo>
                <a:lnTo>
                  <a:pt x="319" y="242"/>
                </a:lnTo>
                <a:lnTo>
                  <a:pt x="333" y="249"/>
                </a:lnTo>
                <a:lnTo>
                  <a:pt x="344" y="260"/>
                </a:lnTo>
                <a:lnTo>
                  <a:pt x="354" y="267"/>
                </a:lnTo>
                <a:lnTo>
                  <a:pt x="354" y="270"/>
                </a:lnTo>
                <a:lnTo>
                  <a:pt x="354" y="277"/>
                </a:lnTo>
                <a:lnTo>
                  <a:pt x="358" y="287"/>
                </a:lnTo>
                <a:lnTo>
                  <a:pt x="361" y="298"/>
                </a:lnTo>
                <a:lnTo>
                  <a:pt x="358" y="305"/>
                </a:lnTo>
                <a:lnTo>
                  <a:pt x="351" y="326"/>
                </a:lnTo>
                <a:lnTo>
                  <a:pt x="344" y="339"/>
                </a:lnTo>
                <a:lnTo>
                  <a:pt x="337" y="360"/>
                </a:lnTo>
                <a:lnTo>
                  <a:pt x="316" y="371"/>
                </a:lnTo>
                <a:lnTo>
                  <a:pt x="312" y="374"/>
                </a:lnTo>
                <a:lnTo>
                  <a:pt x="312" y="378"/>
                </a:lnTo>
                <a:lnTo>
                  <a:pt x="302" y="378"/>
                </a:lnTo>
                <a:lnTo>
                  <a:pt x="292" y="385"/>
                </a:lnTo>
                <a:lnTo>
                  <a:pt x="278" y="350"/>
                </a:lnTo>
                <a:lnTo>
                  <a:pt x="233" y="357"/>
                </a:lnTo>
                <a:lnTo>
                  <a:pt x="208" y="360"/>
                </a:lnTo>
                <a:lnTo>
                  <a:pt x="163" y="353"/>
                </a:lnTo>
                <a:lnTo>
                  <a:pt x="153" y="378"/>
                </a:lnTo>
                <a:lnTo>
                  <a:pt x="146" y="398"/>
                </a:lnTo>
                <a:lnTo>
                  <a:pt x="139" y="388"/>
                </a:lnTo>
                <a:lnTo>
                  <a:pt x="118" y="360"/>
                </a:lnTo>
                <a:lnTo>
                  <a:pt x="73" y="336"/>
                </a:lnTo>
                <a:lnTo>
                  <a:pt x="48" y="333"/>
                </a:lnTo>
                <a:lnTo>
                  <a:pt x="38" y="333"/>
                </a:lnTo>
                <a:lnTo>
                  <a:pt x="34" y="333"/>
                </a:lnTo>
                <a:lnTo>
                  <a:pt x="7" y="322"/>
                </a:lnTo>
                <a:lnTo>
                  <a:pt x="0" y="312"/>
                </a:lnTo>
                <a:lnTo>
                  <a:pt x="3" y="284"/>
                </a:lnTo>
                <a:lnTo>
                  <a:pt x="3" y="267"/>
                </a:lnTo>
                <a:lnTo>
                  <a:pt x="17" y="256"/>
                </a:lnTo>
                <a:lnTo>
                  <a:pt x="24" y="263"/>
                </a:lnTo>
                <a:lnTo>
                  <a:pt x="28" y="267"/>
                </a:lnTo>
                <a:lnTo>
                  <a:pt x="45" y="270"/>
                </a:lnTo>
                <a:lnTo>
                  <a:pt x="52" y="253"/>
                </a:lnTo>
                <a:lnTo>
                  <a:pt x="41" y="232"/>
                </a:lnTo>
                <a:lnTo>
                  <a:pt x="45" y="222"/>
                </a:lnTo>
                <a:lnTo>
                  <a:pt x="52" y="222"/>
                </a:lnTo>
                <a:lnTo>
                  <a:pt x="59" y="204"/>
                </a:lnTo>
                <a:lnTo>
                  <a:pt x="48" y="176"/>
                </a:lnTo>
                <a:lnTo>
                  <a:pt x="55" y="173"/>
                </a:lnTo>
                <a:lnTo>
                  <a:pt x="34" y="152"/>
                </a:lnTo>
                <a:lnTo>
                  <a:pt x="38" y="149"/>
                </a:lnTo>
                <a:lnTo>
                  <a:pt x="55" y="152"/>
                </a:lnTo>
                <a:lnTo>
                  <a:pt x="59" y="142"/>
                </a:lnTo>
                <a:lnTo>
                  <a:pt x="59" y="117"/>
                </a:lnTo>
                <a:lnTo>
                  <a:pt x="48" y="107"/>
                </a:lnTo>
                <a:lnTo>
                  <a:pt x="52" y="97"/>
                </a:lnTo>
                <a:lnTo>
                  <a:pt x="55" y="90"/>
                </a:lnTo>
                <a:lnTo>
                  <a:pt x="73" y="93"/>
                </a:lnTo>
                <a:lnTo>
                  <a:pt x="80" y="90"/>
                </a:lnTo>
                <a:lnTo>
                  <a:pt x="83" y="83"/>
                </a:lnTo>
                <a:lnTo>
                  <a:pt x="94" y="86"/>
                </a:lnTo>
                <a:lnTo>
                  <a:pt x="104" y="90"/>
                </a:lnTo>
                <a:lnTo>
                  <a:pt x="111" y="65"/>
                </a:lnTo>
                <a:lnTo>
                  <a:pt x="121" y="59"/>
                </a:lnTo>
                <a:lnTo>
                  <a:pt x="132" y="59"/>
                </a:lnTo>
                <a:lnTo>
                  <a:pt x="170" y="48"/>
                </a:lnTo>
                <a:lnTo>
                  <a:pt x="173" y="27"/>
                </a:lnTo>
                <a:lnTo>
                  <a:pt x="201" y="13"/>
                </a:lnTo>
                <a:lnTo>
                  <a:pt x="205" y="17"/>
                </a:lnTo>
                <a:lnTo>
                  <a:pt x="215" y="17"/>
                </a:lnTo>
                <a:lnTo>
                  <a:pt x="222" y="10"/>
                </a:lnTo>
                <a:lnTo>
                  <a:pt x="226" y="0"/>
                </a:lnTo>
                <a:lnTo>
                  <a:pt x="250" y="3"/>
                </a:lnTo>
                <a:lnTo>
                  <a:pt x="271" y="0"/>
                </a:lnTo>
                <a:lnTo>
                  <a:pt x="271" y="13"/>
                </a:lnTo>
                <a:lnTo>
                  <a:pt x="271" y="31"/>
                </a:lnTo>
                <a:lnTo>
                  <a:pt x="264" y="48"/>
                </a:lnTo>
                <a:lnTo>
                  <a:pt x="264" y="55"/>
                </a:lnTo>
                <a:lnTo>
                  <a:pt x="267" y="59"/>
                </a:lnTo>
                <a:lnTo>
                  <a:pt x="274" y="59"/>
                </a:lnTo>
                <a:lnTo>
                  <a:pt x="281" y="59"/>
                </a:lnTo>
                <a:lnTo>
                  <a:pt x="288" y="62"/>
                </a:lnTo>
                <a:lnTo>
                  <a:pt x="285" y="65"/>
                </a:lnTo>
                <a:lnTo>
                  <a:pt x="281" y="72"/>
                </a:lnTo>
                <a:lnTo>
                  <a:pt x="281" y="76"/>
                </a:lnTo>
                <a:lnTo>
                  <a:pt x="285" y="79"/>
                </a:lnTo>
                <a:lnTo>
                  <a:pt x="285" y="86"/>
                </a:lnTo>
                <a:lnTo>
                  <a:pt x="281" y="86"/>
                </a:lnTo>
                <a:lnTo>
                  <a:pt x="271" y="90"/>
                </a:lnTo>
                <a:lnTo>
                  <a:pt x="264" y="97"/>
                </a:lnTo>
                <a:lnTo>
                  <a:pt x="264" y="107"/>
                </a:lnTo>
                <a:lnTo>
                  <a:pt x="267" y="131"/>
                </a:lnTo>
                <a:lnTo>
                  <a:pt x="271" y="145"/>
                </a:lnTo>
                <a:lnTo>
                  <a:pt x="274" y="152"/>
                </a:lnTo>
                <a:lnTo>
                  <a:pt x="285" y="152"/>
                </a:lnTo>
                <a:lnTo>
                  <a:pt x="302" y="152"/>
                </a:lnTo>
                <a:lnTo>
                  <a:pt x="306" y="156"/>
                </a:lnTo>
                <a:lnTo>
                  <a:pt x="309" y="156"/>
                </a:lnTo>
                <a:lnTo>
                  <a:pt x="306" y="166"/>
                </a:lnTo>
                <a:lnTo>
                  <a:pt x="312" y="176"/>
                </a:lnTo>
                <a:lnTo>
                  <a:pt x="312" y="183"/>
                </a:lnTo>
                <a:lnTo>
                  <a:pt x="312" y="187"/>
                </a:lnTo>
                <a:lnTo>
                  <a:pt x="306" y="194"/>
                </a:lnTo>
                <a:lnTo>
                  <a:pt x="306" y="19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Freeform 17"/>
          <p:cNvSpPr>
            <a:spLocks/>
          </p:cNvSpPr>
          <p:nvPr/>
        </p:nvSpPr>
        <p:spPr bwMode="auto">
          <a:xfrm>
            <a:off x="4861875" y="117133"/>
            <a:ext cx="1600098" cy="2073245"/>
          </a:xfrm>
          <a:custGeom>
            <a:avLst/>
            <a:gdLst>
              <a:gd name="T0" fmla="*/ 643 w 744"/>
              <a:gd name="T1" fmla="*/ 406 h 964"/>
              <a:gd name="T2" fmla="*/ 636 w 744"/>
              <a:gd name="T3" fmla="*/ 260 h 964"/>
              <a:gd name="T4" fmla="*/ 612 w 744"/>
              <a:gd name="T5" fmla="*/ 253 h 964"/>
              <a:gd name="T6" fmla="*/ 640 w 744"/>
              <a:gd name="T7" fmla="*/ 187 h 964"/>
              <a:gd name="T8" fmla="*/ 657 w 744"/>
              <a:gd name="T9" fmla="*/ 80 h 964"/>
              <a:gd name="T10" fmla="*/ 594 w 744"/>
              <a:gd name="T11" fmla="*/ 38 h 964"/>
              <a:gd name="T12" fmla="*/ 563 w 744"/>
              <a:gd name="T13" fmla="*/ 0 h 964"/>
              <a:gd name="T14" fmla="*/ 518 w 744"/>
              <a:gd name="T15" fmla="*/ 24 h 964"/>
              <a:gd name="T16" fmla="*/ 469 w 744"/>
              <a:gd name="T17" fmla="*/ 28 h 964"/>
              <a:gd name="T18" fmla="*/ 441 w 744"/>
              <a:gd name="T19" fmla="*/ 55 h 964"/>
              <a:gd name="T20" fmla="*/ 417 w 744"/>
              <a:gd name="T21" fmla="*/ 87 h 964"/>
              <a:gd name="T22" fmla="*/ 403 w 744"/>
              <a:gd name="T23" fmla="*/ 142 h 964"/>
              <a:gd name="T24" fmla="*/ 396 w 744"/>
              <a:gd name="T25" fmla="*/ 229 h 964"/>
              <a:gd name="T26" fmla="*/ 372 w 744"/>
              <a:gd name="T27" fmla="*/ 257 h 964"/>
              <a:gd name="T28" fmla="*/ 348 w 744"/>
              <a:gd name="T29" fmla="*/ 284 h 964"/>
              <a:gd name="T30" fmla="*/ 334 w 744"/>
              <a:gd name="T31" fmla="*/ 315 h 964"/>
              <a:gd name="T32" fmla="*/ 306 w 744"/>
              <a:gd name="T33" fmla="*/ 295 h 964"/>
              <a:gd name="T34" fmla="*/ 254 w 744"/>
              <a:gd name="T35" fmla="*/ 263 h 964"/>
              <a:gd name="T36" fmla="*/ 233 w 744"/>
              <a:gd name="T37" fmla="*/ 288 h 964"/>
              <a:gd name="T38" fmla="*/ 191 w 744"/>
              <a:gd name="T39" fmla="*/ 302 h 964"/>
              <a:gd name="T40" fmla="*/ 136 w 744"/>
              <a:gd name="T41" fmla="*/ 281 h 964"/>
              <a:gd name="T42" fmla="*/ 84 w 744"/>
              <a:gd name="T43" fmla="*/ 156 h 964"/>
              <a:gd name="T44" fmla="*/ 31 w 744"/>
              <a:gd name="T45" fmla="*/ 170 h 964"/>
              <a:gd name="T46" fmla="*/ 31 w 744"/>
              <a:gd name="T47" fmla="*/ 201 h 964"/>
              <a:gd name="T48" fmla="*/ 0 w 744"/>
              <a:gd name="T49" fmla="*/ 198 h 964"/>
              <a:gd name="T50" fmla="*/ 18 w 744"/>
              <a:gd name="T51" fmla="*/ 218 h 964"/>
              <a:gd name="T52" fmla="*/ 42 w 744"/>
              <a:gd name="T53" fmla="*/ 253 h 964"/>
              <a:gd name="T54" fmla="*/ 84 w 744"/>
              <a:gd name="T55" fmla="*/ 305 h 964"/>
              <a:gd name="T56" fmla="*/ 125 w 744"/>
              <a:gd name="T57" fmla="*/ 333 h 964"/>
              <a:gd name="T58" fmla="*/ 156 w 744"/>
              <a:gd name="T59" fmla="*/ 354 h 964"/>
              <a:gd name="T60" fmla="*/ 184 w 744"/>
              <a:gd name="T61" fmla="*/ 388 h 964"/>
              <a:gd name="T62" fmla="*/ 202 w 744"/>
              <a:gd name="T63" fmla="*/ 423 h 964"/>
              <a:gd name="T64" fmla="*/ 223 w 744"/>
              <a:gd name="T65" fmla="*/ 454 h 964"/>
              <a:gd name="T66" fmla="*/ 209 w 744"/>
              <a:gd name="T67" fmla="*/ 496 h 964"/>
              <a:gd name="T68" fmla="*/ 198 w 744"/>
              <a:gd name="T69" fmla="*/ 555 h 964"/>
              <a:gd name="T70" fmla="*/ 226 w 744"/>
              <a:gd name="T71" fmla="*/ 576 h 964"/>
              <a:gd name="T72" fmla="*/ 209 w 744"/>
              <a:gd name="T73" fmla="*/ 607 h 964"/>
              <a:gd name="T74" fmla="*/ 240 w 744"/>
              <a:gd name="T75" fmla="*/ 690 h 964"/>
              <a:gd name="T76" fmla="*/ 226 w 744"/>
              <a:gd name="T77" fmla="*/ 753 h 964"/>
              <a:gd name="T78" fmla="*/ 209 w 744"/>
              <a:gd name="T79" fmla="*/ 798 h 964"/>
              <a:gd name="T80" fmla="*/ 212 w 744"/>
              <a:gd name="T81" fmla="*/ 829 h 964"/>
              <a:gd name="T82" fmla="*/ 236 w 744"/>
              <a:gd name="T83" fmla="*/ 881 h 964"/>
              <a:gd name="T84" fmla="*/ 243 w 744"/>
              <a:gd name="T85" fmla="*/ 926 h 964"/>
              <a:gd name="T86" fmla="*/ 268 w 744"/>
              <a:gd name="T87" fmla="*/ 926 h 964"/>
              <a:gd name="T88" fmla="*/ 275 w 744"/>
              <a:gd name="T89" fmla="*/ 943 h 964"/>
              <a:gd name="T90" fmla="*/ 289 w 744"/>
              <a:gd name="T91" fmla="*/ 950 h 964"/>
              <a:gd name="T92" fmla="*/ 302 w 744"/>
              <a:gd name="T93" fmla="*/ 950 h 964"/>
              <a:gd name="T94" fmla="*/ 327 w 744"/>
              <a:gd name="T95" fmla="*/ 964 h 964"/>
              <a:gd name="T96" fmla="*/ 403 w 744"/>
              <a:gd name="T97" fmla="*/ 929 h 964"/>
              <a:gd name="T98" fmla="*/ 535 w 744"/>
              <a:gd name="T99" fmla="*/ 888 h 964"/>
              <a:gd name="T100" fmla="*/ 629 w 744"/>
              <a:gd name="T101" fmla="*/ 912 h 964"/>
              <a:gd name="T102" fmla="*/ 650 w 744"/>
              <a:gd name="T103" fmla="*/ 877 h 964"/>
              <a:gd name="T104" fmla="*/ 650 w 744"/>
              <a:gd name="T105" fmla="*/ 825 h 964"/>
              <a:gd name="T106" fmla="*/ 643 w 744"/>
              <a:gd name="T107" fmla="*/ 773 h 964"/>
              <a:gd name="T108" fmla="*/ 695 w 744"/>
              <a:gd name="T109" fmla="*/ 728 h 964"/>
              <a:gd name="T110" fmla="*/ 740 w 744"/>
              <a:gd name="T111" fmla="*/ 541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4" h="964">
                <a:moveTo>
                  <a:pt x="744" y="510"/>
                </a:moveTo>
                <a:lnTo>
                  <a:pt x="716" y="489"/>
                </a:lnTo>
                <a:lnTo>
                  <a:pt x="709" y="482"/>
                </a:lnTo>
                <a:lnTo>
                  <a:pt x="681" y="423"/>
                </a:lnTo>
                <a:lnTo>
                  <a:pt x="643" y="406"/>
                </a:lnTo>
                <a:lnTo>
                  <a:pt x="629" y="402"/>
                </a:lnTo>
                <a:lnTo>
                  <a:pt x="615" y="347"/>
                </a:lnTo>
                <a:lnTo>
                  <a:pt x="612" y="329"/>
                </a:lnTo>
                <a:lnTo>
                  <a:pt x="633" y="288"/>
                </a:lnTo>
                <a:lnTo>
                  <a:pt x="636" y="260"/>
                </a:lnTo>
                <a:lnTo>
                  <a:pt x="633" y="257"/>
                </a:lnTo>
                <a:lnTo>
                  <a:pt x="629" y="253"/>
                </a:lnTo>
                <a:lnTo>
                  <a:pt x="619" y="257"/>
                </a:lnTo>
                <a:lnTo>
                  <a:pt x="612" y="257"/>
                </a:lnTo>
                <a:lnTo>
                  <a:pt x="612" y="253"/>
                </a:lnTo>
                <a:lnTo>
                  <a:pt x="612" y="250"/>
                </a:lnTo>
                <a:lnTo>
                  <a:pt x="622" y="239"/>
                </a:lnTo>
                <a:lnTo>
                  <a:pt x="643" y="222"/>
                </a:lnTo>
                <a:lnTo>
                  <a:pt x="636" y="198"/>
                </a:lnTo>
                <a:lnTo>
                  <a:pt x="640" y="187"/>
                </a:lnTo>
                <a:lnTo>
                  <a:pt x="640" y="173"/>
                </a:lnTo>
                <a:lnTo>
                  <a:pt x="657" y="152"/>
                </a:lnTo>
                <a:lnTo>
                  <a:pt x="678" y="128"/>
                </a:lnTo>
                <a:lnTo>
                  <a:pt x="660" y="87"/>
                </a:lnTo>
                <a:lnTo>
                  <a:pt x="657" y="80"/>
                </a:lnTo>
                <a:lnTo>
                  <a:pt x="657" y="76"/>
                </a:lnTo>
                <a:lnTo>
                  <a:pt x="605" y="52"/>
                </a:lnTo>
                <a:lnTo>
                  <a:pt x="601" y="52"/>
                </a:lnTo>
                <a:lnTo>
                  <a:pt x="598" y="48"/>
                </a:lnTo>
                <a:lnTo>
                  <a:pt x="594" y="38"/>
                </a:lnTo>
                <a:lnTo>
                  <a:pt x="587" y="31"/>
                </a:lnTo>
                <a:lnTo>
                  <a:pt x="580" y="28"/>
                </a:lnTo>
                <a:lnTo>
                  <a:pt x="570" y="14"/>
                </a:lnTo>
                <a:lnTo>
                  <a:pt x="567" y="0"/>
                </a:lnTo>
                <a:lnTo>
                  <a:pt x="563" y="0"/>
                </a:lnTo>
                <a:lnTo>
                  <a:pt x="560" y="0"/>
                </a:lnTo>
                <a:lnTo>
                  <a:pt x="553" y="3"/>
                </a:lnTo>
                <a:lnTo>
                  <a:pt x="542" y="3"/>
                </a:lnTo>
                <a:lnTo>
                  <a:pt x="535" y="10"/>
                </a:lnTo>
                <a:lnTo>
                  <a:pt x="518" y="24"/>
                </a:lnTo>
                <a:lnTo>
                  <a:pt x="511" y="31"/>
                </a:lnTo>
                <a:lnTo>
                  <a:pt x="504" y="34"/>
                </a:lnTo>
                <a:lnTo>
                  <a:pt x="490" y="31"/>
                </a:lnTo>
                <a:lnTo>
                  <a:pt x="480" y="28"/>
                </a:lnTo>
                <a:lnTo>
                  <a:pt x="469" y="28"/>
                </a:lnTo>
                <a:lnTo>
                  <a:pt x="462" y="28"/>
                </a:lnTo>
                <a:lnTo>
                  <a:pt x="452" y="34"/>
                </a:lnTo>
                <a:lnTo>
                  <a:pt x="452" y="41"/>
                </a:lnTo>
                <a:lnTo>
                  <a:pt x="448" y="48"/>
                </a:lnTo>
                <a:lnTo>
                  <a:pt x="441" y="55"/>
                </a:lnTo>
                <a:lnTo>
                  <a:pt x="438" y="62"/>
                </a:lnTo>
                <a:lnTo>
                  <a:pt x="434" y="69"/>
                </a:lnTo>
                <a:lnTo>
                  <a:pt x="428" y="76"/>
                </a:lnTo>
                <a:lnTo>
                  <a:pt x="421" y="83"/>
                </a:lnTo>
                <a:lnTo>
                  <a:pt x="417" y="87"/>
                </a:lnTo>
                <a:lnTo>
                  <a:pt x="414" y="90"/>
                </a:lnTo>
                <a:lnTo>
                  <a:pt x="417" y="100"/>
                </a:lnTo>
                <a:lnTo>
                  <a:pt x="414" y="107"/>
                </a:lnTo>
                <a:lnTo>
                  <a:pt x="410" y="118"/>
                </a:lnTo>
                <a:lnTo>
                  <a:pt x="403" y="142"/>
                </a:lnTo>
                <a:lnTo>
                  <a:pt x="400" y="163"/>
                </a:lnTo>
                <a:lnTo>
                  <a:pt x="396" y="187"/>
                </a:lnTo>
                <a:lnTo>
                  <a:pt x="396" y="201"/>
                </a:lnTo>
                <a:lnTo>
                  <a:pt x="400" y="218"/>
                </a:lnTo>
                <a:lnTo>
                  <a:pt x="396" y="229"/>
                </a:lnTo>
                <a:lnTo>
                  <a:pt x="393" y="250"/>
                </a:lnTo>
                <a:lnTo>
                  <a:pt x="389" y="253"/>
                </a:lnTo>
                <a:lnTo>
                  <a:pt x="386" y="257"/>
                </a:lnTo>
                <a:lnTo>
                  <a:pt x="372" y="253"/>
                </a:lnTo>
                <a:lnTo>
                  <a:pt x="372" y="257"/>
                </a:lnTo>
                <a:lnTo>
                  <a:pt x="365" y="257"/>
                </a:lnTo>
                <a:lnTo>
                  <a:pt x="358" y="263"/>
                </a:lnTo>
                <a:lnTo>
                  <a:pt x="355" y="267"/>
                </a:lnTo>
                <a:lnTo>
                  <a:pt x="355" y="270"/>
                </a:lnTo>
                <a:lnTo>
                  <a:pt x="348" y="284"/>
                </a:lnTo>
                <a:lnTo>
                  <a:pt x="348" y="291"/>
                </a:lnTo>
                <a:lnTo>
                  <a:pt x="348" y="309"/>
                </a:lnTo>
                <a:lnTo>
                  <a:pt x="344" y="309"/>
                </a:lnTo>
                <a:lnTo>
                  <a:pt x="337" y="312"/>
                </a:lnTo>
                <a:lnTo>
                  <a:pt x="334" y="315"/>
                </a:lnTo>
                <a:lnTo>
                  <a:pt x="330" y="322"/>
                </a:lnTo>
                <a:lnTo>
                  <a:pt x="327" y="322"/>
                </a:lnTo>
                <a:lnTo>
                  <a:pt x="323" y="315"/>
                </a:lnTo>
                <a:lnTo>
                  <a:pt x="316" y="305"/>
                </a:lnTo>
                <a:lnTo>
                  <a:pt x="306" y="295"/>
                </a:lnTo>
                <a:lnTo>
                  <a:pt x="295" y="291"/>
                </a:lnTo>
                <a:lnTo>
                  <a:pt x="282" y="288"/>
                </a:lnTo>
                <a:lnTo>
                  <a:pt x="264" y="270"/>
                </a:lnTo>
                <a:lnTo>
                  <a:pt x="261" y="270"/>
                </a:lnTo>
                <a:lnTo>
                  <a:pt x="254" y="263"/>
                </a:lnTo>
                <a:lnTo>
                  <a:pt x="247" y="263"/>
                </a:lnTo>
                <a:lnTo>
                  <a:pt x="243" y="270"/>
                </a:lnTo>
                <a:lnTo>
                  <a:pt x="240" y="281"/>
                </a:lnTo>
                <a:lnTo>
                  <a:pt x="236" y="284"/>
                </a:lnTo>
                <a:lnTo>
                  <a:pt x="233" y="288"/>
                </a:lnTo>
                <a:lnTo>
                  <a:pt x="216" y="291"/>
                </a:lnTo>
                <a:lnTo>
                  <a:pt x="205" y="295"/>
                </a:lnTo>
                <a:lnTo>
                  <a:pt x="205" y="298"/>
                </a:lnTo>
                <a:lnTo>
                  <a:pt x="198" y="302"/>
                </a:lnTo>
                <a:lnTo>
                  <a:pt x="191" y="302"/>
                </a:lnTo>
                <a:lnTo>
                  <a:pt x="184" y="291"/>
                </a:lnTo>
                <a:lnTo>
                  <a:pt x="167" y="291"/>
                </a:lnTo>
                <a:lnTo>
                  <a:pt x="146" y="277"/>
                </a:lnTo>
                <a:lnTo>
                  <a:pt x="143" y="277"/>
                </a:lnTo>
                <a:lnTo>
                  <a:pt x="136" y="281"/>
                </a:lnTo>
                <a:lnTo>
                  <a:pt x="132" y="281"/>
                </a:lnTo>
                <a:lnTo>
                  <a:pt x="132" y="253"/>
                </a:lnTo>
                <a:lnTo>
                  <a:pt x="122" y="236"/>
                </a:lnTo>
                <a:lnTo>
                  <a:pt x="118" y="225"/>
                </a:lnTo>
                <a:lnTo>
                  <a:pt x="84" y="156"/>
                </a:lnTo>
                <a:lnTo>
                  <a:pt x="63" y="149"/>
                </a:lnTo>
                <a:lnTo>
                  <a:pt x="59" y="149"/>
                </a:lnTo>
                <a:lnTo>
                  <a:pt x="38" y="159"/>
                </a:lnTo>
                <a:lnTo>
                  <a:pt x="35" y="166"/>
                </a:lnTo>
                <a:lnTo>
                  <a:pt x="31" y="170"/>
                </a:lnTo>
                <a:lnTo>
                  <a:pt x="35" y="180"/>
                </a:lnTo>
                <a:lnTo>
                  <a:pt x="38" y="187"/>
                </a:lnTo>
                <a:lnTo>
                  <a:pt x="35" y="194"/>
                </a:lnTo>
                <a:lnTo>
                  <a:pt x="35" y="201"/>
                </a:lnTo>
                <a:lnTo>
                  <a:pt x="31" y="201"/>
                </a:lnTo>
                <a:lnTo>
                  <a:pt x="28" y="201"/>
                </a:lnTo>
                <a:lnTo>
                  <a:pt x="24" y="198"/>
                </a:lnTo>
                <a:lnTo>
                  <a:pt x="14" y="187"/>
                </a:lnTo>
                <a:lnTo>
                  <a:pt x="11" y="187"/>
                </a:lnTo>
                <a:lnTo>
                  <a:pt x="0" y="198"/>
                </a:lnTo>
                <a:lnTo>
                  <a:pt x="4" y="198"/>
                </a:lnTo>
                <a:lnTo>
                  <a:pt x="11" y="204"/>
                </a:lnTo>
                <a:lnTo>
                  <a:pt x="18" y="211"/>
                </a:lnTo>
                <a:lnTo>
                  <a:pt x="18" y="215"/>
                </a:lnTo>
                <a:lnTo>
                  <a:pt x="18" y="218"/>
                </a:lnTo>
                <a:lnTo>
                  <a:pt x="21" y="218"/>
                </a:lnTo>
                <a:lnTo>
                  <a:pt x="18" y="225"/>
                </a:lnTo>
                <a:lnTo>
                  <a:pt x="21" y="232"/>
                </a:lnTo>
                <a:lnTo>
                  <a:pt x="35" y="243"/>
                </a:lnTo>
                <a:lnTo>
                  <a:pt x="42" y="253"/>
                </a:lnTo>
                <a:lnTo>
                  <a:pt x="49" y="263"/>
                </a:lnTo>
                <a:lnTo>
                  <a:pt x="56" y="267"/>
                </a:lnTo>
                <a:lnTo>
                  <a:pt x="63" y="284"/>
                </a:lnTo>
                <a:lnTo>
                  <a:pt x="77" y="295"/>
                </a:lnTo>
                <a:lnTo>
                  <a:pt x="84" y="305"/>
                </a:lnTo>
                <a:lnTo>
                  <a:pt x="94" y="312"/>
                </a:lnTo>
                <a:lnTo>
                  <a:pt x="97" y="319"/>
                </a:lnTo>
                <a:lnTo>
                  <a:pt x="104" y="329"/>
                </a:lnTo>
                <a:lnTo>
                  <a:pt x="111" y="333"/>
                </a:lnTo>
                <a:lnTo>
                  <a:pt x="125" y="333"/>
                </a:lnTo>
                <a:lnTo>
                  <a:pt x="129" y="340"/>
                </a:lnTo>
                <a:lnTo>
                  <a:pt x="136" y="340"/>
                </a:lnTo>
                <a:lnTo>
                  <a:pt x="143" y="347"/>
                </a:lnTo>
                <a:lnTo>
                  <a:pt x="150" y="347"/>
                </a:lnTo>
                <a:lnTo>
                  <a:pt x="156" y="354"/>
                </a:lnTo>
                <a:lnTo>
                  <a:pt x="163" y="357"/>
                </a:lnTo>
                <a:lnTo>
                  <a:pt x="167" y="364"/>
                </a:lnTo>
                <a:lnTo>
                  <a:pt x="174" y="371"/>
                </a:lnTo>
                <a:lnTo>
                  <a:pt x="181" y="378"/>
                </a:lnTo>
                <a:lnTo>
                  <a:pt x="184" y="388"/>
                </a:lnTo>
                <a:lnTo>
                  <a:pt x="184" y="406"/>
                </a:lnTo>
                <a:lnTo>
                  <a:pt x="188" y="409"/>
                </a:lnTo>
                <a:lnTo>
                  <a:pt x="198" y="409"/>
                </a:lnTo>
                <a:lnTo>
                  <a:pt x="198" y="413"/>
                </a:lnTo>
                <a:lnTo>
                  <a:pt x="202" y="423"/>
                </a:lnTo>
                <a:lnTo>
                  <a:pt x="205" y="433"/>
                </a:lnTo>
                <a:lnTo>
                  <a:pt x="212" y="437"/>
                </a:lnTo>
                <a:lnTo>
                  <a:pt x="216" y="444"/>
                </a:lnTo>
                <a:lnTo>
                  <a:pt x="219" y="451"/>
                </a:lnTo>
                <a:lnTo>
                  <a:pt x="223" y="454"/>
                </a:lnTo>
                <a:lnTo>
                  <a:pt x="219" y="461"/>
                </a:lnTo>
                <a:lnTo>
                  <a:pt x="216" y="461"/>
                </a:lnTo>
                <a:lnTo>
                  <a:pt x="212" y="465"/>
                </a:lnTo>
                <a:lnTo>
                  <a:pt x="209" y="472"/>
                </a:lnTo>
                <a:lnTo>
                  <a:pt x="209" y="496"/>
                </a:lnTo>
                <a:lnTo>
                  <a:pt x="209" y="510"/>
                </a:lnTo>
                <a:lnTo>
                  <a:pt x="209" y="527"/>
                </a:lnTo>
                <a:lnTo>
                  <a:pt x="202" y="544"/>
                </a:lnTo>
                <a:lnTo>
                  <a:pt x="198" y="551"/>
                </a:lnTo>
                <a:lnTo>
                  <a:pt x="198" y="555"/>
                </a:lnTo>
                <a:lnTo>
                  <a:pt x="202" y="558"/>
                </a:lnTo>
                <a:lnTo>
                  <a:pt x="205" y="562"/>
                </a:lnTo>
                <a:lnTo>
                  <a:pt x="219" y="562"/>
                </a:lnTo>
                <a:lnTo>
                  <a:pt x="226" y="569"/>
                </a:lnTo>
                <a:lnTo>
                  <a:pt x="226" y="576"/>
                </a:lnTo>
                <a:lnTo>
                  <a:pt x="226" y="590"/>
                </a:lnTo>
                <a:lnTo>
                  <a:pt x="223" y="596"/>
                </a:lnTo>
                <a:lnTo>
                  <a:pt x="219" y="596"/>
                </a:lnTo>
                <a:lnTo>
                  <a:pt x="212" y="600"/>
                </a:lnTo>
                <a:lnTo>
                  <a:pt x="209" y="607"/>
                </a:lnTo>
                <a:lnTo>
                  <a:pt x="209" y="614"/>
                </a:lnTo>
                <a:lnTo>
                  <a:pt x="216" y="635"/>
                </a:lnTo>
                <a:lnTo>
                  <a:pt x="226" y="655"/>
                </a:lnTo>
                <a:lnTo>
                  <a:pt x="226" y="659"/>
                </a:lnTo>
                <a:lnTo>
                  <a:pt x="240" y="690"/>
                </a:lnTo>
                <a:lnTo>
                  <a:pt x="240" y="701"/>
                </a:lnTo>
                <a:lnTo>
                  <a:pt x="233" y="707"/>
                </a:lnTo>
                <a:lnTo>
                  <a:pt x="233" y="711"/>
                </a:lnTo>
                <a:lnTo>
                  <a:pt x="229" y="742"/>
                </a:lnTo>
                <a:lnTo>
                  <a:pt x="226" y="753"/>
                </a:lnTo>
                <a:lnTo>
                  <a:pt x="219" y="760"/>
                </a:lnTo>
                <a:lnTo>
                  <a:pt x="212" y="763"/>
                </a:lnTo>
                <a:lnTo>
                  <a:pt x="205" y="784"/>
                </a:lnTo>
                <a:lnTo>
                  <a:pt x="209" y="791"/>
                </a:lnTo>
                <a:lnTo>
                  <a:pt x="209" y="798"/>
                </a:lnTo>
                <a:lnTo>
                  <a:pt x="205" y="805"/>
                </a:lnTo>
                <a:lnTo>
                  <a:pt x="209" y="808"/>
                </a:lnTo>
                <a:lnTo>
                  <a:pt x="209" y="815"/>
                </a:lnTo>
                <a:lnTo>
                  <a:pt x="209" y="818"/>
                </a:lnTo>
                <a:lnTo>
                  <a:pt x="212" y="829"/>
                </a:lnTo>
                <a:lnTo>
                  <a:pt x="223" y="839"/>
                </a:lnTo>
                <a:lnTo>
                  <a:pt x="226" y="843"/>
                </a:lnTo>
                <a:lnTo>
                  <a:pt x="236" y="871"/>
                </a:lnTo>
                <a:lnTo>
                  <a:pt x="236" y="877"/>
                </a:lnTo>
                <a:lnTo>
                  <a:pt x="236" y="881"/>
                </a:lnTo>
                <a:lnTo>
                  <a:pt x="240" y="891"/>
                </a:lnTo>
                <a:lnTo>
                  <a:pt x="243" y="895"/>
                </a:lnTo>
                <a:lnTo>
                  <a:pt x="247" y="905"/>
                </a:lnTo>
                <a:lnTo>
                  <a:pt x="247" y="916"/>
                </a:lnTo>
                <a:lnTo>
                  <a:pt x="243" y="926"/>
                </a:lnTo>
                <a:lnTo>
                  <a:pt x="247" y="926"/>
                </a:lnTo>
                <a:lnTo>
                  <a:pt x="254" y="916"/>
                </a:lnTo>
                <a:lnTo>
                  <a:pt x="257" y="916"/>
                </a:lnTo>
                <a:lnTo>
                  <a:pt x="261" y="923"/>
                </a:lnTo>
                <a:lnTo>
                  <a:pt x="268" y="926"/>
                </a:lnTo>
                <a:lnTo>
                  <a:pt x="271" y="926"/>
                </a:lnTo>
                <a:lnTo>
                  <a:pt x="275" y="929"/>
                </a:lnTo>
                <a:lnTo>
                  <a:pt x="278" y="933"/>
                </a:lnTo>
                <a:lnTo>
                  <a:pt x="278" y="936"/>
                </a:lnTo>
                <a:lnTo>
                  <a:pt x="275" y="943"/>
                </a:lnTo>
                <a:lnTo>
                  <a:pt x="275" y="947"/>
                </a:lnTo>
                <a:lnTo>
                  <a:pt x="278" y="950"/>
                </a:lnTo>
                <a:lnTo>
                  <a:pt x="282" y="950"/>
                </a:lnTo>
                <a:lnTo>
                  <a:pt x="285" y="943"/>
                </a:lnTo>
                <a:lnTo>
                  <a:pt x="289" y="950"/>
                </a:lnTo>
                <a:lnTo>
                  <a:pt x="289" y="954"/>
                </a:lnTo>
                <a:lnTo>
                  <a:pt x="292" y="954"/>
                </a:lnTo>
                <a:lnTo>
                  <a:pt x="295" y="954"/>
                </a:lnTo>
                <a:lnTo>
                  <a:pt x="299" y="950"/>
                </a:lnTo>
                <a:lnTo>
                  <a:pt x="302" y="950"/>
                </a:lnTo>
                <a:lnTo>
                  <a:pt x="306" y="950"/>
                </a:lnTo>
                <a:lnTo>
                  <a:pt x="309" y="954"/>
                </a:lnTo>
                <a:lnTo>
                  <a:pt x="313" y="957"/>
                </a:lnTo>
                <a:lnTo>
                  <a:pt x="320" y="957"/>
                </a:lnTo>
                <a:lnTo>
                  <a:pt x="327" y="964"/>
                </a:lnTo>
                <a:lnTo>
                  <a:pt x="337" y="954"/>
                </a:lnTo>
                <a:lnTo>
                  <a:pt x="348" y="947"/>
                </a:lnTo>
                <a:lnTo>
                  <a:pt x="355" y="936"/>
                </a:lnTo>
                <a:lnTo>
                  <a:pt x="389" y="936"/>
                </a:lnTo>
                <a:lnTo>
                  <a:pt x="403" y="929"/>
                </a:lnTo>
                <a:lnTo>
                  <a:pt x="421" y="916"/>
                </a:lnTo>
                <a:lnTo>
                  <a:pt x="424" y="936"/>
                </a:lnTo>
                <a:lnTo>
                  <a:pt x="483" y="943"/>
                </a:lnTo>
                <a:lnTo>
                  <a:pt x="507" y="936"/>
                </a:lnTo>
                <a:lnTo>
                  <a:pt x="535" y="888"/>
                </a:lnTo>
                <a:lnTo>
                  <a:pt x="542" y="891"/>
                </a:lnTo>
                <a:lnTo>
                  <a:pt x="553" y="891"/>
                </a:lnTo>
                <a:lnTo>
                  <a:pt x="563" y="916"/>
                </a:lnTo>
                <a:lnTo>
                  <a:pt x="608" y="919"/>
                </a:lnTo>
                <a:lnTo>
                  <a:pt x="629" y="912"/>
                </a:lnTo>
                <a:lnTo>
                  <a:pt x="629" y="898"/>
                </a:lnTo>
                <a:lnTo>
                  <a:pt x="619" y="881"/>
                </a:lnTo>
                <a:lnTo>
                  <a:pt x="633" y="877"/>
                </a:lnTo>
                <a:lnTo>
                  <a:pt x="646" y="881"/>
                </a:lnTo>
                <a:lnTo>
                  <a:pt x="650" y="877"/>
                </a:lnTo>
                <a:lnTo>
                  <a:pt x="650" y="867"/>
                </a:lnTo>
                <a:lnTo>
                  <a:pt x="643" y="860"/>
                </a:lnTo>
                <a:lnTo>
                  <a:pt x="643" y="850"/>
                </a:lnTo>
                <a:lnTo>
                  <a:pt x="646" y="846"/>
                </a:lnTo>
                <a:lnTo>
                  <a:pt x="650" y="825"/>
                </a:lnTo>
                <a:lnTo>
                  <a:pt x="636" y="818"/>
                </a:lnTo>
                <a:lnTo>
                  <a:pt x="629" y="801"/>
                </a:lnTo>
                <a:lnTo>
                  <a:pt x="633" y="791"/>
                </a:lnTo>
                <a:lnTo>
                  <a:pt x="640" y="784"/>
                </a:lnTo>
                <a:lnTo>
                  <a:pt x="643" y="773"/>
                </a:lnTo>
                <a:lnTo>
                  <a:pt x="692" y="784"/>
                </a:lnTo>
                <a:lnTo>
                  <a:pt x="719" y="784"/>
                </a:lnTo>
                <a:lnTo>
                  <a:pt x="719" y="780"/>
                </a:lnTo>
                <a:lnTo>
                  <a:pt x="712" y="763"/>
                </a:lnTo>
                <a:lnTo>
                  <a:pt x="695" y="728"/>
                </a:lnTo>
                <a:lnTo>
                  <a:pt x="685" y="711"/>
                </a:lnTo>
                <a:lnTo>
                  <a:pt x="671" y="694"/>
                </a:lnTo>
                <a:lnTo>
                  <a:pt x="671" y="683"/>
                </a:lnTo>
                <a:lnTo>
                  <a:pt x="671" y="669"/>
                </a:lnTo>
                <a:lnTo>
                  <a:pt x="740" y="541"/>
                </a:lnTo>
                <a:lnTo>
                  <a:pt x="744" y="5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Freeform 18"/>
          <p:cNvSpPr>
            <a:spLocks/>
          </p:cNvSpPr>
          <p:nvPr/>
        </p:nvSpPr>
        <p:spPr bwMode="auto">
          <a:xfrm>
            <a:off x="5236091" y="1779600"/>
            <a:ext cx="1301156" cy="1419442"/>
          </a:xfrm>
          <a:custGeom>
            <a:avLst/>
            <a:gdLst>
              <a:gd name="T0" fmla="*/ 504 w 605"/>
              <a:gd name="T1" fmla="*/ 226 h 660"/>
              <a:gd name="T2" fmla="*/ 420 w 605"/>
              <a:gd name="T3" fmla="*/ 268 h 660"/>
              <a:gd name="T4" fmla="*/ 382 w 605"/>
              <a:gd name="T5" fmla="*/ 292 h 660"/>
              <a:gd name="T6" fmla="*/ 351 w 605"/>
              <a:gd name="T7" fmla="*/ 306 h 660"/>
              <a:gd name="T8" fmla="*/ 354 w 605"/>
              <a:gd name="T9" fmla="*/ 361 h 660"/>
              <a:gd name="T10" fmla="*/ 347 w 605"/>
              <a:gd name="T11" fmla="*/ 385 h 660"/>
              <a:gd name="T12" fmla="*/ 340 w 605"/>
              <a:gd name="T13" fmla="*/ 441 h 660"/>
              <a:gd name="T14" fmla="*/ 323 w 605"/>
              <a:gd name="T15" fmla="*/ 472 h 660"/>
              <a:gd name="T16" fmla="*/ 299 w 605"/>
              <a:gd name="T17" fmla="*/ 521 h 660"/>
              <a:gd name="T18" fmla="*/ 254 w 605"/>
              <a:gd name="T19" fmla="*/ 569 h 660"/>
              <a:gd name="T20" fmla="*/ 243 w 605"/>
              <a:gd name="T21" fmla="*/ 649 h 660"/>
              <a:gd name="T22" fmla="*/ 201 w 605"/>
              <a:gd name="T23" fmla="*/ 639 h 660"/>
              <a:gd name="T24" fmla="*/ 146 w 605"/>
              <a:gd name="T25" fmla="*/ 621 h 660"/>
              <a:gd name="T26" fmla="*/ 94 w 605"/>
              <a:gd name="T27" fmla="*/ 611 h 660"/>
              <a:gd name="T28" fmla="*/ 62 w 605"/>
              <a:gd name="T29" fmla="*/ 545 h 660"/>
              <a:gd name="T30" fmla="*/ 35 w 605"/>
              <a:gd name="T31" fmla="*/ 521 h 660"/>
              <a:gd name="T32" fmla="*/ 21 w 605"/>
              <a:gd name="T33" fmla="*/ 535 h 660"/>
              <a:gd name="T34" fmla="*/ 3 w 605"/>
              <a:gd name="T35" fmla="*/ 507 h 660"/>
              <a:gd name="T36" fmla="*/ 14 w 605"/>
              <a:gd name="T37" fmla="*/ 483 h 660"/>
              <a:gd name="T38" fmla="*/ 28 w 605"/>
              <a:gd name="T39" fmla="*/ 469 h 660"/>
              <a:gd name="T40" fmla="*/ 35 w 605"/>
              <a:gd name="T41" fmla="*/ 462 h 660"/>
              <a:gd name="T42" fmla="*/ 59 w 605"/>
              <a:gd name="T43" fmla="*/ 431 h 660"/>
              <a:gd name="T44" fmla="*/ 76 w 605"/>
              <a:gd name="T45" fmla="*/ 413 h 660"/>
              <a:gd name="T46" fmla="*/ 87 w 605"/>
              <a:gd name="T47" fmla="*/ 382 h 660"/>
              <a:gd name="T48" fmla="*/ 97 w 605"/>
              <a:gd name="T49" fmla="*/ 358 h 660"/>
              <a:gd name="T50" fmla="*/ 108 w 605"/>
              <a:gd name="T51" fmla="*/ 354 h 660"/>
              <a:gd name="T52" fmla="*/ 132 w 605"/>
              <a:gd name="T53" fmla="*/ 344 h 660"/>
              <a:gd name="T54" fmla="*/ 156 w 605"/>
              <a:gd name="T55" fmla="*/ 340 h 660"/>
              <a:gd name="T56" fmla="*/ 170 w 605"/>
              <a:gd name="T57" fmla="*/ 354 h 660"/>
              <a:gd name="T58" fmla="*/ 174 w 605"/>
              <a:gd name="T59" fmla="*/ 344 h 660"/>
              <a:gd name="T60" fmla="*/ 160 w 605"/>
              <a:gd name="T61" fmla="*/ 320 h 660"/>
              <a:gd name="T62" fmla="*/ 181 w 605"/>
              <a:gd name="T63" fmla="*/ 326 h 660"/>
              <a:gd name="T64" fmla="*/ 177 w 605"/>
              <a:gd name="T65" fmla="*/ 320 h 660"/>
              <a:gd name="T66" fmla="*/ 174 w 605"/>
              <a:gd name="T67" fmla="*/ 299 h 660"/>
              <a:gd name="T68" fmla="*/ 163 w 605"/>
              <a:gd name="T69" fmla="*/ 288 h 660"/>
              <a:gd name="T70" fmla="*/ 167 w 605"/>
              <a:gd name="T71" fmla="*/ 274 h 660"/>
              <a:gd name="T72" fmla="*/ 163 w 605"/>
              <a:gd name="T73" fmla="*/ 250 h 660"/>
              <a:gd name="T74" fmla="*/ 174 w 605"/>
              <a:gd name="T75" fmla="*/ 229 h 660"/>
              <a:gd name="T76" fmla="*/ 167 w 605"/>
              <a:gd name="T77" fmla="*/ 202 h 660"/>
              <a:gd name="T78" fmla="*/ 153 w 605"/>
              <a:gd name="T79" fmla="*/ 198 h 660"/>
              <a:gd name="T80" fmla="*/ 181 w 605"/>
              <a:gd name="T81" fmla="*/ 163 h 660"/>
              <a:gd name="T82" fmla="*/ 250 w 605"/>
              <a:gd name="T83" fmla="*/ 163 h 660"/>
              <a:gd name="T84" fmla="*/ 368 w 605"/>
              <a:gd name="T85" fmla="*/ 118 h 660"/>
              <a:gd name="T86" fmla="*/ 455 w 605"/>
              <a:gd name="T87" fmla="*/ 139 h 660"/>
              <a:gd name="T88" fmla="*/ 472 w 605"/>
              <a:gd name="T89" fmla="*/ 108 h 660"/>
              <a:gd name="T90" fmla="*/ 469 w 605"/>
              <a:gd name="T91" fmla="*/ 77 h 660"/>
              <a:gd name="T92" fmla="*/ 455 w 605"/>
              <a:gd name="T93" fmla="*/ 28 h 660"/>
              <a:gd name="T94" fmla="*/ 518 w 605"/>
              <a:gd name="T95" fmla="*/ 11 h 660"/>
              <a:gd name="T96" fmla="*/ 577 w 605"/>
              <a:gd name="T97" fmla="*/ 70 h 660"/>
              <a:gd name="T98" fmla="*/ 591 w 605"/>
              <a:gd name="T99" fmla="*/ 163 h 660"/>
              <a:gd name="T100" fmla="*/ 577 w 605"/>
              <a:gd name="T101" fmla="*/ 195 h 660"/>
              <a:gd name="T102" fmla="*/ 525 w 605"/>
              <a:gd name="T103" fmla="*/ 20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5" h="660">
                <a:moveTo>
                  <a:pt x="525" y="209"/>
                </a:moveTo>
                <a:lnTo>
                  <a:pt x="521" y="219"/>
                </a:lnTo>
                <a:lnTo>
                  <a:pt x="514" y="226"/>
                </a:lnTo>
                <a:lnTo>
                  <a:pt x="504" y="226"/>
                </a:lnTo>
                <a:lnTo>
                  <a:pt x="500" y="222"/>
                </a:lnTo>
                <a:lnTo>
                  <a:pt x="472" y="236"/>
                </a:lnTo>
                <a:lnTo>
                  <a:pt x="469" y="257"/>
                </a:lnTo>
                <a:lnTo>
                  <a:pt x="420" y="268"/>
                </a:lnTo>
                <a:lnTo>
                  <a:pt x="410" y="274"/>
                </a:lnTo>
                <a:lnTo>
                  <a:pt x="403" y="299"/>
                </a:lnTo>
                <a:lnTo>
                  <a:pt x="393" y="295"/>
                </a:lnTo>
                <a:lnTo>
                  <a:pt x="382" y="292"/>
                </a:lnTo>
                <a:lnTo>
                  <a:pt x="379" y="299"/>
                </a:lnTo>
                <a:lnTo>
                  <a:pt x="372" y="302"/>
                </a:lnTo>
                <a:lnTo>
                  <a:pt x="354" y="299"/>
                </a:lnTo>
                <a:lnTo>
                  <a:pt x="351" y="306"/>
                </a:lnTo>
                <a:lnTo>
                  <a:pt x="347" y="316"/>
                </a:lnTo>
                <a:lnTo>
                  <a:pt x="358" y="326"/>
                </a:lnTo>
                <a:lnTo>
                  <a:pt x="358" y="351"/>
                </a:lnTo>
                <a:lnTo>
                  <a:pt x="354" y="361"/>
                </a:lnTo>
                <a:lnTo>
                  <a:pt x="337" y="358"/>
                </a:lnTo>
                <a:lnTo>
                  <a:pt x="333" y="361"/>
                </a:lnTo>
                <a:lnTo>
                  <a:pt x="354" y="382"/>
                </a:lnTo>
                <a:lnTo>
                  <a:pt x="347" y="385"/>
                </a:lnTo>
                <a:lnTo>
                  <a:pt x="358" y="413"/>
                </a:lnTo>
                <a:lnTo>
                  <a:pt x="347" y="431"/>
                </a:lnTo>
                <a:lnTo>
                  <a:pt x="344" y="431"/>
                </a:lnTo>
                <a:lnTo>
                  <a:pt x="340" y="441"/>
                </a:lnTo>
                <a:lnTo>
                  <a:pt x="351" y="462"/>
                </a:lnTo>
                <a:lnTo>
                  <a:pt x="344" y="479"/>
                </a:lnTo>
                <a:lnTo>
                  <a:pt x="327" y="476"/>
                </a:lnTo>
                <a:lnTo>
                  <a:pt x="323" y="472"/>
                </a:lnTo>
                <a:lnTo>
                  <a:pt x="316" y="465"/>
                </a:lnTo>
                <a:lnTo>
                  <a:pt x="302" y="476"/>
                </a:lnTo>
                <a:lnTo>
                  <a:pt x="302" y="493"/>
                </a:lnTo>
                <a:lnTo>
                  <a:pt x="299" y="521"/>
                </a:lnTo>
                <a:lnTo>
                  <a:pt x="306" y="531"/>
                </a:lnTo>
                <a:lnTo>
                  <a:pt x="285" y="538"/>
                </a:lnTo>
                <a:lnTo>
                  <a:pt x="281" y="542"/>
                </a:lnTo>
                <a:lnTo>
                  <a:pt x="254" y="569"/>
                </a:lnTo>
                <a:lnTo>
                  <a:pt x="250" y="573"/>
                </a:lnTo>
                <a:lnTo>
                  <a:pt x="257" y="621"/>
                </a:lnTo>
                <a:lnTo>
                  <a:pt x="250" y="628"/>
                </a:lnTo>
                <a:lnTo>
                  <a:pt x="243" y="649"/>
                </a:lnTo>
                <a:lnTo>
                  <a:pt x="240" y="660"/>
                </a:lnTo>
                <a:lnTo>
                  <a:pt x="219" y="660"/>
                </a:lnTo>
                <a:lnTo>
                  <a:pt x="208" y="642"/>
                </a:lnTo>
                <a:lnTo>
                  <a:pt x="201" y="639"/>
                </a:lnTo>
                <a:lnTo>
                  <a:pt x="188" y="639"/>
                </a:lnTo>
                <a:lnTo>
                  <a:pt x="163" y="621"/>
                </a:lnTo>
                <a:lnTo>
                  <a:pt x="156" y="618"/>
                </a:lnTo>
                <a:lnTo>
                  <a:pt x="146" y="621"/>
                </a:lnTo>
                <a:lnTo>
                  <a:pt x="142" y="649"/>
                </a:lnTo>
                <a:lnTo>
                  <a:pt x="132" y="653"/>
                </a:lnTo>
                <a:lnTo>
                  <a:pt x="108" y="625"/>
                </a:lnTo>
                <a:lnTo>
                  <a:pt x="94" y="611"/>
                </a:lnTo>
                <a:lnTo>
                  <a:pt x="87" y="597"/>
                </a:lnTo>
                <a:lnTo>
                  <a:pt x="76" y="566"/>
                </a:lnTo>
                <a:lnTo>
                  <a:pt x="66" y="562"/>
                </a:lnTo>
                <a:lnTo>
                  <a:pt x="62" y="545"/>
                </a:lnTo>
                <a:lnTo>
                  <a:pt x="55" y="542"/>
                </a:lnTo>
                <a:lnTo>
                  <a:pt x="52" y="535"/>
                </a:lnTo>
                <a:lnTo>
                  <a:pt x="49" y="517"/>
                </a:lnTo>
                <a:lnTo>
                  <a:pt x="35" y="521"/>
                </a:lnTo>
                <a:lnTo>
                  <a:pt x="28" y="531"/>
                </a:lnTo>
                <a:lnTo>
                  <a:pt x="35" y="538"/>
                </a:lnTo>
                <a:lnTo>
                  <a:pt x="28" y="542"/>
                </a:lnTo>
                <a:lnTo>
                  <a:pt x="21" y="535"/>
                </a:lnTo>
                <a:lnTo>
                  <a:pt x="14" y="535"/>
                </a:lnTo>
                <a:lnTo>
                  <a:pt x="0" y="517"/>
                </a:lnTo>
                <a:lnTo>
                  <a:pt x="3" y="514"/>
                </a:lnTo>
                <a:lnTo>
                  <a:pt x="3" y="507"/>
                </a:lnTo>
                <a:lnTo>
                  <a:pt x="3" y="500"/>
                </a:lnTo>
                <a:lnTo>
                  <a:pt x="7" y="496"/>
                </a:lnTo>
                <a:lnTo>
                  <a:pt x="10" y="490"/>
                </a:lnTo>
                <a:lnTo>
                  <a:pt x="14" y="483"/>
                </a:lnTo>
                <a:lnTo>
                  <a:pt x="21" y="479"/>
                </a:lnTo>
                <a:lnTo>
                  <a:pt x="21" y="472"/>
                </a:lnTo>
                <a:lnTo>
                  <a:pt x="24" y="469"/>
                </a:lnTo>
                <a:lnTo>
                  <a:pt x="28" y="469"/>
                </a:lnTo>
                <a:lnTo>
                  <a:pt x="31" y="472"/>
                </a:lnTo>
                <a:lnTo>
                  <a:pt x="35" y="472"/>
                </a:lnTo>
                <a:lnTo>
                  <a:pt x="35" y="465"/>
                </a:lnTo>
                <a:lnTo>
                  <a:pt x="35" y="462"/>
                </a:lnTo>
                <a:lnTo>
                  <a:pt x="35" y="458"/>
                </a:lnTo>
                <a:lnTo>
                  <a:pt x="42" y="451"/>
                </a:lnTo>
                <a:lnTo>
                  <a:pt x="45" y="444"/>
                </a:lnTo>
                <a:lnTo>
                  <a:pt x="59" y="431"/>
                </a:lnTo>
                <a:lnTo>
                  <a:pt x="69" y="424"/>
                </a:lnTo>
                <a:lnTo>
                  <a:pt x="69" y="420"/>
                </a:lnTo>
                <a:lnTo>
                  <a:pt x="73" y="417"/>
                </a:lnTo>
                <a:lnTo>
                  <a:pt x="76" y="413"/>
                </a:lnTo>
                <a:lnTo>
                  <a:pt x="80" y="403"/>
                </a:lnTo>
                <a:lnTo>
                  <a:pt x="83" y="389"/>
                </a:lnTo>
                <a:lnTo>
                  <a:pt x="83" y="385"/>
                </a:lnTo>
                <a:lnTo>
                  <a:pt x="87" y="382"/>
                </a:lnTo>
                <a:lnTo>
                  <a:pt x="94" y="379"/>
                </a:lnTo>
                <a:lnTo>
                  <a:pt x="97" y="372"/>
                </a:lnTo>
                <a:lnTo>
                  <a:pt x="97" y="365"/>
                </a:lnTo>
                <a:lnTo>
                  <a:pt x="97" y="358"/>
                </a:lnTo>
                <a:lnTo>
                  <a:pt x="101" y="358"/>
                </a:lnTo>
                <a:lnTo>
                  <a:pt x="101" y="354"/>
                </a:lnTo>
                <a:lnTo>
                  <a:pt x="104" y="354"/>
                </a:lnTo>
                <a:lnTo>
                  <a:pt x="108" y="354"/>
                </a:lnTo>
                <a:lnTo>
                  <a:pt x="111" y="354"/>
                </a:lnTo>
                <a:lnTo>
                  <a:pt x="115" y="347"/>
                </a:lnTo>
                <a:lnTo>
                  <a:pt x="118" y="344"/>
                </a:lnTo>
                <a:lnTo>
                  <a:pt x="132" y="344"/>
                </a:lnTo>
                <a:lnTo>
                  <a:pt x="135" y="344"/>
                </a:lnTo>
                <a:lnTo>
                  <a:pt x="139" y="340"/>
                </a:lnTo>
                <a:lnTo>
                  <a:pt x="149" y="337"/>
                </a:lnTo>
                <a:lnTo>
                  <a:pt x="156" y="340"/>
                </a:lnTo>
                <a:lnTo>
                  <a:pt x="163" y="347"/>
                </a:lnTo>
                <a:lnTo>
                  <a:pt x="167" y="351"/>
                </a:lnTo>
                <a:lnTo>
                  <a:pt x="167" y="354"/>
                </a:lnTo>
                <a:lnTo>
                  <a:pt x="170" y="354"/>
                </a:lnTo>
                <a:lnTo>
                  <a:pt x="174" y="354"/>
                </a:lnTo>
                <a:lnTo>
                  <a:pt x="174" y="351"/>
                </a:lnTo>
                <a:lnTo>
                  <a:pt x="174" y="347"/>
                </a:lnTo>
                <a:lnTo>
                  <a:pt x="174" y="344"/>
                </a:lnTo>
                <a:lnTo>
                  <a:pt x="163" y="337"/>
                </a:lnTo>
                <a:lnTo>
                  <a:pt x="160" y="330"/>
                </a:lnTo>
                <a:lnTo>
                  <a:pt x="160" y="323"/>
                </a:lnTo>
                <a:lnTo>
                  <a:pt x="160" y="320"/>
                </a:lnTo>
                <a:lnTo>
                  <a:pt x="163" y="320"/>
                </a:lnTo>
                <a:lnTo>
                  <a:pt x="167" y="320"/>
                </a:lnTo>
                <a:lnTo>
                  <a:pt x="170" y="320"/>
                </a:lnTo>
                <a:lnTo>
                  <a:pt x="181" y="326"/>
                </a:lnTo>
                <a:lnTo>
                  <a:pt x="181" y="330"/>
                </a:lnTo>
                <a:lnTo>
                  <a:pt x="184" y="330"/>
                </a:lnTo>
                <a:lnTo>
                  <a:pt x="184" y="326"/>
                </a:lnTo>
                <a:lnTo>
                  <a:pt x="177" y="320"/>
                </a:lnTo>
                <a:lnTo>
                  <a:pt x="177" y="316"/>
                </a:lnTo>
                <a:lnTo>
                  <a:pt x="177" y="306"/>
                </a:lnTo>
                <a:lnTo>
                  <a:pt x="174" y="302"/>
                </a:lnTo>
                <a:lnTo>
                  <a:pt x="174" y="299"/>
                </a:lnTo>
                <a:lnTo>
                  <a:pt x="170" y="295"/>
                </a:lnTo>
                <a:lnTo>
                  <a:pt x="167" y="292"/>
                </a:lnTo>
                <a:lnTo>
                  <a:pt x="163" y="292"/>
                </a:lnTo>
                <a:lnTo>
                  <a:pt x="163" y="288"/>
                </a:lnTo>
                <a:lnTo>
                  <a:pt x="163" y="285"/>
                </a:lnTo>
                <a:lnTo>
                  <a:pt x="163" y="281"/>
                </a:lnTo>
                <a:lnTo>
                  <a:pt x="167" y="278"/>
                </a:lnTo>
                <a:lnTo>
                  <a:pt x="167" y="274"/>
                </a:lnTo>
                <a:lnTo>
                  <a:pt x="167" y="271"/>
                </a:lnTo>
                <a:lnTo>
                  <a:pt x="167" y="264"/>
                </a:lnTo>
                <a:lnTo>
                  <a:pt x="167" y="257"/>
                </a:lnTo>
                <a:lnTo>
                  <a:pt x="163" y="250"/>
                </a:lnTo>
                <a:lnTo>
                  <a:pt x="167" y="243"/>
                </a:lnTo>
                <a:lnTo>
                  <a:pt x="167" y="240"/>
                </a:lnTo>
                <a:lnTo>
                  <a:pt x="167" y="233"/>
                </a:lnTo>
                <a:lnTo>
                  <a:pt x="174" y="229"/>
                </a:lnTo>
                <a:lnTo>
                  <a:pt x="174" y="226"/>
                </a:lnTo>
                <a:lnTo>
                  <a:pt x="174" y="219"/>
                </a:lnTo>
                <a:lnTo>
                  <a:pt x="170" y="212"/>
                </a:lnTo>
                <a:lnTo>
                  <a:pt x="167" y="202"/>
                </a:lnTo>
                <a:lnTo>
                  <a:pt x="163" y="198"/>
                </a:lnTo>
                <a:lnTo>
                  <a:pt x="160" y="198"/>
                </a:lnTo>
                <a:lnTo>
                  <a:pt x="156" y="198"/>
                </a:lnTo>
                <a:lnTo>
                  <a:pt x="153" y="198"/>
                </a:lnTo>
                <a:lnTo>
                  <a:pt x="153" y="191"/>
                </a:lnTo>
                <a:lnTo>
                  <a:pt x="163" y="181"/>
                </a:lnTo>
                <a:lnTo>
                  <a:pt x="174" y="174"/>
                </a:lnTo>
                <a:lnTo>
                  <a:pt x="181" y="163"/>
                </a:lnTo>
                <a:lnTo>
                  <a:pt x="215" y="163"/>
                </a:lnTo>
                <a:lnTo>
                  <a:pt x="229" y="156"/>
                </a:lnTo>
                <a:lnTo>
                  <a:pt x="247" y="143"/>
                </a:lnTo>
                <a:lnTo>
                  <a:pt x="250" y="163"/>
                </a:lnTo>
                <a:lnTo>
                  <a:pt x="309" y="170"/>
                </a:lnTo>
                <a:lnTo>
                  <a:pt x="333" y="163"/>
                </a:lnTo>
                <a:lnTo>
                  <a:pt x="361" y="115"/>
                </a:lnTo>
                <a:lnTo>
                  <a:pt x="368" y="118"/>
                </a:lnTo>
                <a:lnTo>
                  <a:pt x="379" y="118"/>
                </a:lnTo>
                <a:lnTo>
                  <a:pt x="389" y="143"/>
                </a:lnTo>
                <a:lnTo>
                  <a:pt x="434" y="146"/>
                </a:lnTo>
                <a:lnTo>
                  <a:pt x="455" y="139"/>
                </a:lnTo>
                <a:lnTo>
                  <a:pt x="455" y="125"/>
                </a:lnTo>
                <a:lnTo>
                  <a:pt x="445" y="108"/>
                </a:lnTo>
                <a:lnTo>
                  <a:pt x="459" y="104"/>
                </a:lnTo>
                <a:lnTo>
                  <a:pt x="472" y="108"/>
                </a:lnTo>
                <a:lnTo>
                  <a:pt x="476" y="104"/>
                </a:lnTo>
                <a:lnTo>
                  <a:pt x="476" y="94"/>
                </a:lnTo>
                <a:lnTo>
                  <a:pt x="469" y="87"/>
                </a:lnTo>
                <a:lnTo>
                  <a:pt x="469" y="77"/>
                </a:lnTo>
                <a:lnTo>
                  <a:pt x="472" y="73"/>
                </a:lnTo>
                <a:lnTo>
                  <a:pt x="476" y="52"/>
                </a:lnTo>
                <a:lnTo>
                  <a:pt x="462" y="45"/>
                </a:lnTo>
                <a:lnTo>
                  <a:pt x="455" y="28"/>
                </a:lnTo>
                <a:lnTo>
                  <a:pt x="459" y="18"/>
                </a:lnTo>
                <a:lnTo>
                  <a:pt x="466" y="11"/>
                </a:lnTo>
                <a:lnTo>
                  <a:pt x="469" y="0"/>
                </a:lnTo>
                <a:lnTo>
                  <a:pt x="518" y="11"/>
                </a:lnTo>
                <a:lnTo>
                  <a:pt x="545" y="11"/>
                </a:lnTo>
                <a:lnTo>
                  <a:pt x="549" y="11"/>
                </a:lnTo>
                <a:lnTo>
                  <a:pt x="559" y="42"/>
                </a:lnTo>
                <a:lnTo>
                  <a:pt x="577" y="70"/>
                </a:lnTo>
                <a:lnTo>
                  <a:pt x="594" y="111"/>
                </a:lnTo>
                <a:lnTo>
                  <a:pt x="598" y="129"/>
                </a:lnTo>
                <a:lnTo>
                  <a:pt x="605" y="167"/>
                </a:lnTo>
                <a:lnTo>
                  <a:pt x="591" y="163"/>
                </a:lnTo>
                <a:lnTo>
                  <a:pt x="577" y="174"/>
                </a:lnTo>
                <a:lnTo>
                  <a:pt x="570" y="181"/>
                </a:lnTo>
                <a:lnTo>
                  <a:pt x="573" y="184"/>
                </a:lnTo>
                <a:lnTo>
                  <a:pt x="577" y="195"/>
                </a:lnTo>
                <a:lnTo>
                  <a:pt x="573" y="209"/>
                </a:lnTo>
                <a:lnTo>
                  <a:pt x="570" y="209"/>
                </a:lnTo>
                <a:lnTo>
                  <a:pt x="549" y="212"/>
                </a:lnTo>
                <a:lnTo>
                  <a:pt x="525" y="209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Freeform 19"/>
          <p:cNvSpPr>
            <a:spLocks/>
          </p:cNvSpPr>
          <p:nvPr/>
        </p:nvSpPr>
        <p:spPr bwMode="auto">
          <a:xfrm>
            <a:off x="5453309" y="2422651"/>
            <a:ext cx="103232" cy="66671"/>
          </a:xfrm>
          <a:custGeom>
            <a:avLst/>
            <a:gdLst>
              <a:gd name="T0" fmla="*/ 34 w 48"/>
              <a:gd name="T1" fmla="*/ 7 h 31"/>
              <a:gd name="T2" fmla="*/ 38 w 48"/>
              <a:gd name="T3" fmla="*/ 7 h 31"/>
              <a:gd name="T4" fmla="*/ 45 w 48"/>
              <a:gd name="T5" fmla="*/ 7 h 31"/>
              <a:gd name="T6" fmla="*/ 48 w 48"/>
              <a:gd name="T7" fmla="*/ 7 h 31"/>
              <a:gd name="T8" fmla="*/ 48 w 48"/>
              <a:gd name="T9" fmla="*/ 10 h 31"/>
              <a:gd name="T10" fmla="*/ 45 w 48"/>
              <a:gd name="T11" fmla="*/ 14 h 31"/>
              <a:gd name="T12" fmla="*/ 41 w 48"/>
              <a:gd name="T13" fmla="*/ 14 h 31"/>
              <a:gd name="T14" fmla="*/ 38 w 48"/>
              <a:gd name="T15" fmla="*/ 14 h 31"/>
              <a:gd name="T16" fmla="*/ 34 w 48"/>
              <a:gd name="T17" fmla="*/ 14 h 31"/>
              <a:gd name="T18" fmla="*/ 31 w 48"/>
              <a:gd name="T19" fmla="*/ 10 h 31"/>
              <a:gd name="T20" fmla="*/ 27 w 48"/>
              <a:gd name="T21" fmla="*/ 10 h 31"/>
              <a:gd name="T22" fmla="*/ 24 w 48"/>
              <a:gd name="T23" fmla="*/ 10 h 31"/>
              <a:gd name="T24" fmla="*/ 24 w 48"/>
              <a:gd name="T25" fmla="*/ 14 h 31"/>
              <a:gd name="T26" fmla="*/ 27 w 48"/>
              <a:gd name="T27" fmla="*/ 21 h 31"/>
              <a:gd name="T28" fmla="*/ 27 w 48"/>
              <a:gd name="T29" fmla="*/ 27 h 31"/>
              <a:gd name="T30" fmla="*/ 24 w 48"/>
              <a:gd name="T31" fmla="*/ 31 h 31"/>
              <a:gd name="T32" fmla="*/ 20 w 48"/>
              <a:gd name="T33" fmla="*/ 31 h 31"/>
              <a:gd name="T34" fmla="*/ 17 w 48"/>
              <a:gd name="T35" fmla="*/ 27 h 31"/>
              <a:gd name="T36" fmla="*/ 14 w 48"/>
              <a:gd name="T37" fmla="*/ 27 h 31"/>
              <a:gd name="T38" fmla="*/ 10 w 48"/>
              <a:gd name="T39" fmla="*/ 27 h 31"/>
              <a:gd name="T40" fmla="*/ 7 w 48"/>
              <a:gd name="T41" fmla="*/ 27 h 31"/>
              <a:gd name="T42" fmla="*/ 3 w 48"/>
              <a:gd name="T43" fmla="*/ 27 h 31"/>
              <a:gd name="T44" fmla="*/ 3 w 48"/>
              <a:gd name="T45" fmla="*/ 17 h 31"/>
              <a:gd name="T46" fmla="*/ 0 w 48"/>
              <a:gd name="T47" fmla="*/ 14 h 31"/>
              <a:gd name="T48" fmla="*/ 0 w 48"/>
              <a:gd name="T49" fmla="*/ 10 h 31"/>
              <a:gd name="T50" fmla="*/ 3 w 48"/>
              <a:gd name="T51" fmla="*/ 7 h 31"/>
              <a:gd name="T52" fmla="*/ 10 w 48"/>
              <a:gd name="T53" fmla="*/ 3 h 31"/>
              <a:gd name="T54" fmla="*/ 14 w 48"/>
              <a:gd name="T55" fmla="*/ 3 h 31"/>
              <a:gd name="T56" fmla="*/ 20 w 48"/>
              <a:gd name="T57" fmla="*/ 0 h 31"/>
              <a:gd name="T58" fmla="*/ 27 w 48"/>
              <a:gd name="T59" fmla="*/ 0 h 31"/>
              <a:gd name="T60" fmla="*/ 31 w 48"/>
              <a:gd name="T61" fmla="*/ 3 h 31"/>
              <a:gd name="T62" fmla="*/ 34 w 48"/>
              <a:gd name="T63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" h="31">
                <a:moveTo>
                  <a:pt x="34" y="7"/>
                </a:moveTo>
                <a:lnTo>
                  <a:pt x="38" y="7"/>
                </a:lnTo>
                <a:lnTo>
                  <a:pt x="45" y="7"/>
                </a:lnTo>
                <a:lnTo>
                  <a:pt x="48" y="7"/>
                </a:lnTo>
                <a:lnTo>
                  <a:pt x="48" y="10"/>
                </a:lnTo>
                <a:lnTo>
                  <a:pt x="45" y="14"/>
                </a:lnTo>
                <a:lnTo>
                  <a:pt x="41" y="14"/>
                </a:lnTo>
                <a:lnTo>
                  <a:pt x="38" y="14"/>
                </a:lnTo>
                <a:lnTo>
                  <a:pt x="34" y="14"/>
                </a:lnTo>
                <a:lnTo>
                  <a:pt x="31" y="10"/>
                </a:lnTo>
                <a:lnTo>
                  <a:pt x="27" y="10"/>
                </a:lnTo>
                <a:lnTo>
                  <a:pt x="24" y="10"/>
                </a:lnTo>
                <a:lnTo>
                  <a:pt x="24" y="14"/>
                </a:lnTo>
                <a:lnTo>
                  <a:pt x="27" y="21"/>
                </a:lnTo>
                <a:lnTo>
                  <a:pt x="27" y="27"/>
                </a:lnTo>
                <a:lnTo>
                  <a:pt x="24" y="31"/>
                </a:lnTo>
                <a:lnTo>
                  <a:pt x="20" y="31"/>
                </a:lnTo>
                <a:lnTo>
                  <a:pt x="17" y="27"/>
                </a:lnTo>
                <a:lnTo>
                  <a:pt x="14" y="27"/>
                </a:lnTo>
                <a:lnTo>
                  <a:pt x="10" y="27"/>
                </a:lnTo>
                <a:lnTo>
                  <a:pt x="7" y="27"/>
                </a:lnTo>
                <a:lnTo>
                  <a:pt x="3" y="27"/>
                </a:lnTo>
                <a:lnTo>
                  <a:pt x="3" y="17"/>
                </a:lnTo>
                <a:lnTo>
                  <a:pt x="0" y="14"/>
                </a:lnTo>
                <a:lnTo>
                  <a:pt x="0" y="10"/>
                </a:lnTo>
                <a:lnTo>
                  <a:pt x="3" y="7"/>
                </a:lnTo>
                <a:lnTo>
                  <a:pt x="10" y="3"/>
                </a:lnTo>
                <a:lnTo>
                  <a:pt x="14" y="3"/>
                </a:lnTo>
                <a:lnTo>
                  <a:pt x="20" y="0"/>
                </a:lnTo>
                <a:lnTo>
                  <a:pt x="27" y="0"/>
                </a:lnTo>
                <a:lnTo>
                  <a:pt x="31" y="3"/>
                </a:lnTo>
                <a:lnTo>
                  <a:pt x="34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Freeform 20"/>
          <p:cNvSpPr>
            <a:spLocks/>
          </p:cNvSpPr>
          <p:nvPr/>
        </p:nvSpPr>
        <p:spPr bwMode="auto">
          <a:xfrm>
            <a:off x="5236091" y="2818373"/>
            <a:ext cx="21507" cy="21507"/>
          </a:xfrm>
          <a:custGeom>
            <a:avLst/>
            <a:gdLst>
              <a:gd name="T0" fmla="*/ 3 w 10"/>
              <a:gd name="T1" fmla="*/ 3 h 10"/>
              <a:gd name="T2" fmla="*/ 3 w 10"/>
              <a:gd name="T3" fmla="*/ 0 h 10"/>
              <a:gd name="T4" fmla="*/ 7 w 10"/>
              <a:gd name="T5" fmla="*/ 0 h 10"/>
              <a:gd name="T6" fmla="*/ 10 w 10"/>
              <a:gd name="T7" fmla="*/ 0 h 10"/>
              <a:gd name="T8" fmla="*/ 10 w 10"/>
              <a:gd name="T9" fmla="*/ 3 h 10"/>
              <a:gd name="T10" fmla="*/ 7 w 10"/>
              <a:gd name="T11" fmla="*/ 7 h 10"/>
              <a:gd name="T12" fmla="*/ 3 w 10"/>
              <a:gd name="T13" fmla="*/ 10 h 10"/>
              <a:gd name="T14" fmla="*/ 0 w 10"/>
              <a:gd name="T15" fmla="*/ 10 h 10"/>
              <a:gd name="T16" fmla="*/ 0 w 10"/>
              <a:gd name="T17" fmla="*/ 7 h 10"/>
              <a:gd name="T18" fmla="*/ 0 w 10"/>
              <a:gd name="T19" fmla="*/ 3 h 10"/>
              <a:gd name="T20" fmla="*/ 3 w 10"/>
              <a:gd name="T2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10">
                <a:moveTo>
                  <a:pt x="3" y="3"/>
                </a:moveTo>
                <a:lnTo>
                  <a:pt x="3" y="0"/>
                </a:lnTo>
                <a:lnTo>
                  <a:pt x="7" y="0"/>
                </a:lnTo>
                <a:lnTo>
                  <a:pt x="10" y="0"/>
                </a:lnTo>
                <a:lnTo>
                  <a:pt x="10" y="3"/>
                </a:lnTo>
                <a:lnTo>
                  <a:pt x="7" y="7"/>
                </a:lnTo>
                <a:lnTo>
                  <a:pt x="3" y="10"/>
                </a:lnTo>
                <a:lnTo>
                  <a:pt x="0" y="10"/>
                </a:lnTo>
                <a:lnTo>
                  <a:pt x="0" y="7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Freeform 21"/>
          <p:cNvSpPr>
            <a:spLocks/>
          </p:cNvSpPr>
          <p:nvPr/>
        </p:nvSpPr>
        <p:spPr bwMode="auto">
          <a:xfrm>
            <a:off x="5571595" y="2414047"/>
            <a:ext cx="15056" cy="15056"/>
          </a:xfrm>
          <a:custGeom>
            <a:avLst/>
            <a:gdLst>
              <a:gd name="T0" fmla="*/ 7 w 7"/>
              <a:gd name="T1" fmla="*/ 4 h 7"/>
              <a:gd name="T2" fmla="*/ 7 w 7"/>
              <a:gd name="T3" fmla="*/ 7 h 7"/>
              <a:gd name="T4" fmla="*/ 4 w 7"/>
              <a:gd name="T5" fmla="*/ 7 h 7"/>
              <a:gd name="T6" fmla="*/ 0 w 7"/>
              <a:gd name="T7" fmla="*/ 4 h 7"/>
              <a:gd name="T8" fmla="*/ 0 w 7"/>
              <a:gd name="T9" fmla="*/ 0 h 7"/>
              <a:gd name="T10" fmla="*/ 4 w 7"/>
              <a:gd name="T11" fmla="*/ 0 h 7"/>
              <a:gd name="T12" fmla="*/ 7 w 7"/>
              <a:gd name="T13" fmla="*/ 0 h 7"/>
              <a:gd name="T14" fmla="*/ 7 w 7"/>
              <a:gd name="T1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7">
                <a:moveTo>
                  <a:pt x="7" y="4"/>
                </a:moveTo>
                <a:lnTo>
                  <a:pt x="7" y="7"/>
                </a:lnTo>
                <a:lnTo>
                  <a:pt x="4" y="7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7" y="0"/>
                </a:lnTo>
                <a:lnTo>
                  <a:pt x="7" y="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Freeform 22"/>
          <p:cNvSpPr>
            <a:spLocks/>
          </p:cNvSpPr>
          <p:nvPr/>
        </p:nvSpPr>
        <p:spPr bwMode="auto">
          <a:xfrm>
            <a:off x="4668315" y="2958166"/>
            <a:ext cx="597886" cy="866720"/>
          </a:xfrm>
          <a:custGeom>
            <a:avLst/>
            <a:gdLst>
              <a:gd name="T0" fmla="*/ 219 w 278"/>
              <a:gd name="T1" fmla="*/ 115 h 403"/>
              <a:gd name="T2" fmla="*/ 156 w 278"/>
              <a:gd name="T3" fmla="*/ 129 h 403"/>
              <a:gd name="T4" fmla="*/ 156 w 278"/>
              <a:gd name="T5" fmla="*/ 167 h 403"/>
              <a:gd name="T6" fmla="*/ 121 w 278"/>
              <a:gd name="T7" fmla="*/ 229 h 403"/>
              <a:gd name="T8" fmla="*/ 66 w 278"/>
              <a:gd name="T9" fmla="*/ 223 h 403"/>
              <a:gd name="T10" fmla="*/ 55 w 278"/>
              <a:gd name="T11" fmla="*/ 264 h 403"/>
              <a:gd name="T12" fmla="*/ 45 w 278"/>
              <a:gd name="T13" fmla="*/ 320 h 403"/>
              <a:gd name="T14" fmla="*/ 59 w 278"/>
              <a:gd name="T15" fmla="*/ 351 h 403"/>
              <a:gd name="T16" fmla="*/ 45 w 278"/>
              <a:gd name="T17" fmla="*/ 392 h 403"/>
              <a:gd name="T18" fmla="*/ 7 w 278"/>
              <a:gd name="T19" fmla="*/ 392 h 403"/>
              <a:gd name="T20" fmla="*/ 17 w 278"/>
              <a:gd name="T21" fmla="*/ 358 h 403"/>
              <a:gd name="T22" fmla="*/ 28 w 278"/>
              <a:gd name="T23" fmla="*/ 344 h 403"/>
              <a:gd name="T24" fmla="*/ 14 w 278"/>
              <a:gd name="T25" fmla="*/ 337 h 403"/>
              <a:gd name="T26" fmla="*/ 21 w 278"/>
              <a:gd name="T27" fmla="*/ 316 h 403"/>
              <a:gd name="T28" fmla="*/ 3 w 278"/>
              <a:gd name="T29" fmla="*/ 313 h 403"/>
              <a:gd name="T30" fmla="*/ 7 w 278"/>
              <a:gd name="T31" fmla="*/ 295 h 403"/>
              <a:gd name="T32" fmla="*/ 3 w 278"/>
              <a:gd name="T33" fmla="*/ 285 h 403"/>
              <a:gd name="T34" fmla="*/ 10 w 278"/>
              <a:gd name="T35" fmla="*/ 261 h 403"/>
              <a:gd name="T36" fmla="*/ 0 w 278"/>
              <a:gd name="T37" fmla="*/ 250 h 403"/>
              <a:gd name="T38" fmla="*/ 10 w 278"/>
              <a:gd name="T39" fmla="*/ 236 h 403"/>
              <a:gd name="T40" fmla="*/ 10 w 278"/>
              <a:gd name="T41" fmla="*/ 223 h 403"/>
              <a:gd name="T42" fmla="*/ 21 w 278"/>
              <a:gd name="T43" fmla="*/ 205 h 403"/>
              <a:gd name="T44" fmla="*/ 35 w 278"/>
              <a:gd name="T45" fmla="*/ 209 h 403"/>
              <a:gd name="T46" fmla="*/ 45 w 278"/>
              <a:gd name="T47" fmla="*/ 191 h 403"/>
              <a:gd name="T48" fmla="*/ 45 w 278"/>
              <a:gd name="T49" fmla="*/ 177 h 403"/>
              <a:gd name="T50" fmla="*/ 38 w 278"/>
              <a:gd name="T51" fmla="*/ 170 h 403"/>
              <a:gd name="T52" fmla="*/ 45 w 278"/>
              <a:gd name="T53" fmla="*/ 167 h 403"/>
              <a:gd name="T54" fmla="*/ 55 w 278"/>
              <a:gd name="T55" fmla="*/ 170 h 403"/>
              <a:gd name="T56" fmla="*/ 59 w 278"/>
              <a:gd name="T57" fmla="*/ 160 h 403"/>
              <a:gd name="T58" fmla="*/ 52 w 278"/>
              <a:gd name="T59" fmla="*/ 146 h 403"/>
              <a:gd name="T60" fmla="*/ 59 w 278"/>
              <a:gd name="T61" fmla="*/ 125 h 403"/>
              <a:gd name="T62" fmla="*/ 62 w 278"/>
              <a:gd name="T63" fmla="*/ 129 h 403"/>
              <a:gd name="T64" fmla="*/ 83 w 278"/>
              <a:gd name="T65" fmla="*/ 129 h 403"/>
              <a:gd name="T66" fmla="*/ 114 w 278"/>
              <a:gd name="T67" fmla="*/ 132 h 403"/>
              <a:gd name="T68" fmla="*/ 125 w 278"/>
              <a:gd name="T69" fmla="*/ 132 h 403"/>
              <a:gd name="T70" fmla="*/ 139 w 278"/>
              <a:gd name="T71" fmla="*/ 115 h 403"/>
              <a:gd name="T72" fmla="*/ 128 w 278"/>
              <a:gd name="T73" fmla="*/ 91 h 403"/>
              <a:gd name="T74" fmla="*/ 135 w 278"/>
              <a:gd name="T75" fmla="*/ 80 h 403"/>
              <a:gd name="T76" fmla="*/ 139 w 278"/>
              <a:gd name="T77" fmla="*/ 66 h 403"/>
              <a:gd name="T78" fmla="*/ 149 w 278"/>
              <a:gd name="T79" fmla="*/ 70 h 403"/>
              <a:gd name="T80" fmla="*/ 153 w 278"/>
              <a:gd name="T81" fmla="*/ 56 h 403"/>
              <a:gd name="T82" fmla="*/ 160 w 278"/>
              <a:gd name="T83" fmla="*/ 46 h 403"/>
              <a:gd name="T84" fmla="*/ 174 w 278"/>
              <a:gd name="T85" fmla="*/ 35 h 403"/>
              <a:gd name="T86" fmla="*/ 174 w 278"/>
              <a:gd name="T87" fmla="*/ 18 h 403"/>
              <a:gd name="T88" fmla="*/ 184 w 278"/>
              <a:gd name="T89" fmla="*/ 4 h 403"/>
              <a:gd name="T90" fmla="*/ 205 w 278"/>
              <a:gd name="T91" fmla="*/ 21 h 403"/>
              <a:gd name="T92" fmla="*/ 253 w 278"/>
              <a:gd name="T93" fmla="*/ 32 h 403"/>
              <a:gd name="T94" fmla="*/ 253 w 278"/>
              <a:gd name="T95" fmla="*/ 53 h 403"/>
              <a:gd name="T96" fmla="*/ 267 w 278"/>
              <a:gd name="T97" fmla="*/ 91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8" h="403">
                <a:moveTo>
                  <a:pt x="243" y="91"/>
                </a:moveTo>
                <a:lnTo>
                  <a:pt x="226" y="94"/>
                </a:lnTo>
                <a:lnTo>
                  <a:pt x="219" y="112"/>
                </a:lnTo>
                <a:lnTo>
                  <a:pt x="219" y="115"/>
                </a:lnTo>
                <a:lnTo>
                  <a:pt x="212" y="118"/>
                </a:lnTo>
                <a:lnTo>
                  <a:pt x="198" y="115"/>
                </a:lnTo>
                <a:lnTo>
                  <a:pt x="177" y="118"/>
                </a:lnTo>
                <a:lnTo>
                  <a:pt x="156" y="129"/>
                </a:lnTo>
                <a:lnTo>
                  <a:pt x="156" y="150"/>
                </a:lnTo>
                <a:lnTo>
                  <a:pt x="163" y="150"/>
                </a:lnTo>
                <a:lnTo>
                  <a:pt x="167" y="164"/>
                </a:lnTo>
                <a:lnTo>
                  <a:pt x="156" y="167"/>
                </a:lnTo>
                <a:lnTo>
                  <a:pt x="153" y="170"/>
                </a:lnTo>
                <a:lnTo>
                  <a:pt x="132" y="205"/>
                </a:lnTo>
                <a:lnTo>
                  <a:pt x="132" y="216"/>
                </a:lnTo>
                <a:lnTo>
                  <a:pt x="121" y="229"/>
                </a:lnTo>
                <a:lnTo>
                  <a:pt x="111" y="240"/>
                </a:lnTo>
                <a:lnTo>
                  <a:pt x="87" y="229"/>
                </a:lnTo>
                <a:lnTo>
                  <a:pt x="69" y="216"/>
                </a:lnTo>
                <a:lnTo>
                  <a:pt x="66" y="223"/>
                </a:lnTo>
                <a:lnTo>
                  <a:pt x="66" y="233"/>
                </a:lnTo>
                <a:lnTo>
                  <a:pt x="66" y="243"/>
                </a:lnTo>
                <a:lnTo>
                  <a:pt x="66" y="250"/>
                </a:lnTo>
                <a:lnTo>
                  <a:pt x="55" y="264"/>
                </a:lnTo>
                <a:lnTo>
                  <a:pt x="52" y="268"/>
                </a:lnTo>
                <a:lnTo>
                  <a:pt x="41" y="306"/>
                </a:lnTo>
                <a:lnTo>
                  <a:pt x="41" y="309"/>
                </a:lnTo>
                <a:lnTo>
                  <a:pt x="45" y="320"/>
                </a:lnTo>
                <a:lnTo>
                  <a:pt x="52" y="323"/>
                </a:lnTo>
                <a:lnTo>
                  <a:pt x="52" y="340"/>
                </a:lnTo>
                <a:lnTo>
                  <a:pt x="59" y="344"/>
                </a:lnTo>
                <a:lnTo>
                  <a:pt x="59" y="351"/>
                </a:lnTo>
                <a:lnTo>
                  <a:pt x="52" y="358"/>
                </a:lnTo>
                <a:lnTo>
                  <a:pt x="55" y="368"/>
                </a:lnTo>
                <a:lnTo>
                  <a:pt x="48" y="372"/>
                </a:lnTo>
                <a:lnTo>
                  <a:pt x="45" y="392"/>
                </a:lnTo>
                <a:lnTo>
                  <a:pt x="24" y="396"/>
                </a:lnTo>
                <a:lnTo>
                  <a:pt x="14" y="403"/>
                </a:lnTo>
                <a:lnTo>
                  <a:pt x="10" y="396"/>
                </a:lnTo>
                <a:lnTo>
                  <a:pt x="7" y="392"/>
                </a:lnTo>
                <a:lnTo>
                  <a:pt x="10" y="382"/>
                </a:lnTo>
                <a:lnTo>
                  <a:pt x="14" y="375"/>
                </a:lnTo>
                <a:lnTo>
                  <a:pt x="17" y="365"/>
                </a:lnTo>
                <a:lnTo>
                  <a:pt x="17" y="358"/>
                </a:lnTo>
                <a:lnTo>
                  <a:pt x="21" y="354"/>
                </a:lnTo>
                <a:lnTo>
                  <a:pt x="24" y="351"/>
                </a:lnTo>
                <a:lnTo>
                  <a:pt x="24" y="347"/>
                </a:lnTo>
                <a:lnTo>
                  <a:pt x="28" y="344"/>
                </a:lnTo>
                <a:lnTo>
                  <a:pt x="24" y="340"/>
                </a:lnTo>
                <a:lnTo>
                  <a:pt x="17" y="340"/>
                </a:lnTo>
                <a:lnTo>
                  <a:pt x="14" y="340"/>
                </a:lnTo>
                <a:lnTo>
                  <a:pt x="14" y="337"/>
                </a:lnTo>
                <a:lnTo>
                  <a:pt x="17" y="330"/>
                </a:lnTo>
                <a:lnTo>
                  <a:pt x="21" y="323"/>
                </a:lnTo>
                <a:lnTo>
                  <a:pt x="21" y="320"/>
                </a:lnTo>
                <a:lnTo>
                  <a:pt x="21" y="316"/>
                </a:lnTo>
                <a:lnTo>
                  <a:pt x="17" y="316"/>
                </a:lnTo>
                <a:lnTo>
                  <a:pt x="14" y="316"/>
                </a:lnTo>
                <a:lnTo>
                  <a:pt x="7" y="316"/>
                </a:lnTo>
                <a:lnTo>
                  <a:pt x="3" y="313"/>
                </a:lnTo>
                <a:lnTo>
                  <a:pt x="3" y="309"/>
                </a:lnTo>
                <a:lnTo>
                  <a:pt x="3" y="306"/>
                </a:lnTo>
                <a:lnTo>
                  <a:pt x="3" y="302"/>
                </a:lnTo>
                <a:lnTo>
                  <a:pt x="7" y="295"/>
                </a:lnTo>
                <a:lnTo>
                  <a:pt x="7" y="292"/>
                </a:lnTo>
                <a:lnTo>
                  <a:pt x="3" y="292"/>
                </a:lnTo>
                <a:lnTo>
                  <a:pt x="3" y="288"/>
                </a:lnTo>
                <a:lnTo>
                  <a:pt x="3" y="285"/>
                </a:lnTo>
                <a:lnTo>
                  <a:pt x="3" y="278"/>
                </a:lnTo>
                <a:lnTo>
                  <a:pt x="10" y="268"/>
                </a:lnTo>
                <a:lnTo>
                  <a:pt x="10" y="264"/>
                </a:lnTo>
                <a:lnTo>
                  <a:pt x="10" y="261"/>
                </a:lnTo>
                <a:lnTo>
                  <a:pt x="7" y="261"/>
                </a:lnTo>
                <a:lnTo>
                  <a:pt x="3" y="261"/>
                </a:lnTo>
                <a:lnTo>
                  <a:pt x="0" y="261"/>
                </a:lnTo>
                <a:lnTo>
                  <a:pt x="0" y="250"/>
                </a:lnTo>
                <a:lnTo>
                  <a:pt x="3" y="247"/>
                </a:lnTo>
                <a:lnTo>
                  <a:pt x="3" y="243"/>
                </a:lnTo>
                <a:lnTo>
                  <a:pt x="7" y="243"/>
                </a:lnTo>
                <a:lnTo>
                  <a:pt x="10" y="236"/>
                </a:lnTo>
                <a:lnTo>
                  <a:pt x="10" y="229"/>
                </a:lnTo>
                <a:lnTo>
                  <a:pt x="7" y="226"/>
                </a:lnTo>
                <a:lnTo>
                  <a:pt x="7" y="223"/>
                </a:lnTo>
                <a:lnTo>
                  <a:pt x="10" y="223"/>
                </a:lnTo>
                <a:lnTo>
                  <a:pt x="17" y="223"/>
                </a:lnTo>
                <a:lnTo>
                  <a:pt x="17" y="219"/>
                </a:lnTo>
                <a:lnTo>
                  <a:pt x="21" y="212"/>
                </a:lnTo>
                <a:lnTo>
                  <a:pt x="21" y="205"/>
                </a:lnTo>
                <a:lnTo>
                  <a:pt x="24" y="205"/>
                </a:lnTo>
                <a:lnTo>
                  <a:pt x="28" y="205"/>
                </a:lnTo>
                <a:lnTo>
                  <a:pt x="31" y="205"/>
                </a:lnTo>
                <a:lnTo>
                  <a:pt x="35" y="209"/>
                </a:lnTo>
                <a:lnTo>
                  <a:pt x="38" y="205"/>
                </a:lnTo>
                <a:lnTo>
                  <a:pt x="38" y="198"/>
                </a:lnTo>
                <a:lnTo>
                  <a:pt x="41" y="191"/>
                </a:lnTo>
                <a:lnTo>
                  <a:pt x="45" y="191"/>
                </a:lnTo>
                <a:lnTo>
                  <a:pt x="45" y="188"/>
                </a:lnTo>
                <a:lnTo>
                  <a:pt x="45" y="184"/>
                </a:lnTo>
                <a:lnTo>
                  <a:pt x="45" y="181"/>
                </a:lnTo>
                <a:lnTo>
                  <a:pt x="45" y="177"/>
                </a:lnTo>
                <a:lnTo>
                  <a:pt x="41" y="177"/>
                </a:lnTo>
                <a:lnTo>
                  <a:pt x="41" y="174"/>
                </a:lnTo>
                <a:lnTo>
                  <a:pt x="38" y="174"/>
                </a:lnTo>
                <a:lnTo>
                  <a:pt x="38" y="170"/>
                </a:lnTo>
                <a:lnTo>
                  <a:pt x="38" y="167"/>
                </a:lnTo>
                <a:lnTo>
                  <a:pt x="38" y="164"/>
                </a:lnTo>
                <a:lnTo>
                  <a:pt x="41" y="164"/>
                </a:lnTo>
                <a:lnTo>
                  <a:pt x="45" y="167"/>
                </a:lnTo>
                <a:lnTo>
                  <a:pt x="45" y="170"/>
                </a:lnTo>
                <a:lnTo>
                  <a:pt x="48" y="170"/>
                </a:lnTo>
                <a:lnTo>
                  <a:pt x="52" y="167"/>
                </a:lnTo>
                <a:lnTo>
                  <a:pt x="55" y="170"/>
                </a:lnTo>
                <a:lnTo>
                  <a:pt x="59" y="170"/>
                </a:lnTo>
                <a:lnTo>
                  <a:pt x="59" y="167"/>
                </a:lnTo>
                <a:lnTo>
                  <a:pt x="59" y="164"/>
                </a:lnTo>
                <a:lnTo>
                  <a:pt x="59" y="160"/>
                </a:lnTo>
                <a:lnTo>
                  <a:pt x="52" y="157"/>
                </a:lnTo>
                <a:lnTo>
                  <a:pt x="52" y="153"/>
                </a:lnTo>
                <a:lnTo>
                  <a:pt x="52" y="150"/>
                </a:lnTo>
                <a:lnTo>
                  <a:pt x="52" y="146"/>
                </a:lnTo>
                <a:lnTo>
                  <a:pt x="55" y="146"/>
                </a:lnTo>
                <a:lnTo>
                  <a:pt x="55" y="139"/>
                </a:lnTo>
                <a:lnTo>
                  <a:pt x="55" y="129"/>
                </a:lnTo>
                <a:lnTo>
                  <a:pt x="59" y="125"/>
                </a:lnTo>
                <a:lnTo>
                  <a:pt x="59" y="122"/>
                </a:lnTo>
                <a:lnTo>
                  <a:pt x="62" y="122"/>
                </a:lnTo>
                <a:lnTo>
                  <a:pt x="62" y="125"/>
                </a:lnTo>
                <a:lnTo>
                  <a:pt x="62" y="129"/>
                </a:lnTo>
                <a:lnTo>
                  <a:pt x="66" y="132"/>
                </a:lnTo>
                <a:lnTo>
                  <a:pt x="73" y="136"/>
                </a:lnTo>
                <a:lnTo>
                  <a:pt x="80" y="129"/>
                </a:lnTo>
                <a:lnTo>
                  <a:pt x="83" y="129"/>
                </a:lnTo>
                <a:lnTo>
                  <a:pt x="87" y="129"/>
                </a:lnTo>
                <a:lnTo>
                  <a:pt x="90" y="125"/>
                </a:lnTo>
                <a:lnTo>
                  <a:pt x="97" y="129"/>
                </a:lnTo>
                <a:lnTo>
                  <a:pt x="114" y="132"/>
                </a:lnTo>
                <a:lnTo>
                  <a:pt x="114" y="136"/>
                </a:lnTo>
                <a:lnTo>
                  <a:pt x="121" y="136"/>
                </a:lnTo>
                <a:lnTo>
                  <a:pt x="121" y="132"/>
                </a:lnTo>
                <a:lnTo>
                  <a:pt x="125" y="132"/>
                </a:lnTo>
                <a:lnTo>
                  <a:pt x="128" y="122"/>
                </a:lnTo>
                <a:lnTo>
                  <a:pt x="135" y="122"/>
                </a:lnTo>
                <a:lnTo>
                  <a:pt x="139" y="118"/>
                </a:lnTo>
                <a:lnTo>
                  <a:pt x="139" y="115"/>
                </a:lnTo>
                <a:lnTo>
                  <a:pt x="139" y="112"/>
                </a:lnTo>
                <a:lnTo>
                  <a:pt x="135" y="105"/>
                </a:lnTo>
                <a:lnTo>
                  <a:pt x="132" y="98"/>
                </a:lnTo>
                <a:lnTo>
                  <a:pt x="128" y="91"/>
                </a:lnTo>
                <a:lnTo>
                  <a:pt x="125" y="87"/>
                </a:lnTo>
                <a:lnTo>
                  <a:pt x="128" y="84"/>
                </a:lnTo>
                <a:lnTo>
                  <a:pt x="132" y="84"/>
                </a:lnTo>
                <a:lnTo>
                  <a:pt x="135" y="80"/>
                </a:lnTo>
                <a:lnTo>
                  <a:pt x="135" y="77"/>
                </a:lnTo>
                <a:lnTo>
                  <a:pt x="135" y="73"/>
                </a:lnTo>
                <a:lnTo>
                  <a:pt x="135" y="70"/>
                </a:lnTo>
                <a:lnTo>
                  <a:pt x="139" y="66"/>
                </a:lnTo>
                <a:lnTo>
                  <a:pt x="142" y="66"/>
                </a:lnTo>
                <a:lnTo>
                  <a:pt x="142" y="73"/>
                </a:lnTo>
                <a:lnTo>
                  <a:pt x="146" y="73"/>
                </a:lnTo>
                <a:lnTo>
                  <a:pt x="149" y="70"/>
                </a:lnTo>
                <a:lnTo>
                  <a:pt x="149" y="63"/>
                </a:lnTo>
                <a:lnTo>
                  <a:pt x="149" y="59"/>
                </a:lnTo>
                <a:lnTo>
                  <a:pt x="153" y="59"/>
                </a:lnTo>
                <a:lnTo>
                  <a:pt x="153" y="56"/>
                </a:lnTo>
                <a:lnTo>
                  <a:pt x="156" y="56"/>
                </a:lnTo>
                <a:lnTo>
                  <a:pt x="156" y="53"/>
                </a:lnTo>
                <a:lnTo>
                  <a:pt x="156" y="49"/>
                </a:lnTo>
                <a:lnTo>
                  <a:pt x="160" y="46"/>
                </a:lnTo>
                <a:lnTo>
                  <a:pt x="167" y="46"/>
                </a:lnTo>
                <a:lnTo>
                  <a:pt x="167" y="42"/>
                </a:lnTo>
                <a:lnTo>
                  <a:pt x="170" y="39"/>
                </a:lnTo>
                <a:lnTo>
                  <a:pt x="174" y="35"/>
                </a:lnTo>
                <a:lnTo>
                  <a:pt x="177" y="35"/>
                </a:lnTo>
                <a:lnTo>
                  <a:pt x="177" y="32"/>
                </a:lnTo>
                <a:lnTo>
                  <a:pt x="177" y="25"/>
                </a:lnTo>
                <a:lnTo>
                  <a:pt x="174" y="18"/>
                </a:lnTo>
                <a:lnTo>
                  <a:pt x="174" y="14"/>
                </a:lnTo>
                <a:lnTo>
                  <a:pt x="177" y="11"/>
                </a:lnTo>
                <a:lnTo>
                  <a:pt x="180" y="11"/>
                </a:lnTo>
                <a:lnTo>
                  <a:pt x="184" y="4"/>
                </a:lnTo>
                <a:lnTo>
                  <a:pt x="187" y="0"/>
                </a:lnTo>
                <a:lnTo>
                  <a:pt x="198" y="25"/>
                </a:lnTo>
                <a:lnTo>
                  <a:pt x="201" y="25"/>
                </a:lnTo>
                <a:lnTo>
                  <a:pt x="205" y="21"/>
                </a:lnTo>
                <a:lnTo>
                  <a:pt x="226" y="39"/>
                </a:lnTo>
                <a:lnTo>
                  <a:pt x="240" y="32"/>
                </a:lnTo>
                <a:lnTo>
                  <a:pt x="246" y="35"/>
                </a:lnTo>
                <a:lnTo>
                  <a:pt x="253" y="32"/>
                </a:lnTo>
                <a:lnTo>
                  <a:pt x="278" y="53"/>
                </a:lnTo>
                <a:lnTo>
                  <a:pt x="271" y="56"/>
                </a:lnTo>
                <a:lnTo>
                  <a:pt x="260" y="56"/>
                </a:lnTo>
                <a:lnTo>
                  <a:pt x="253" y="53"/>
                </a:lnTo>
                <a:lnTo>
                  <a:pt x="243" y="59"/>
                </a:lnTo>
                <a:lnTo>
                  <a:pt x="250" y="70"/>
                </a:lnTo>
                <a:lnTo>
                  <a:pt x="257" y="66"/>
                </a:lnTo>
                <a:lnTo>
                  <a:pt x="267" y="91"/>
                </a:lnTo>
                <a:lnTo>
                  <a:pt x="267" y="112"/>
                </a:lnTo>
                <a:lnTo>
                  <a:pt x="257" y="101"/>
                </a:lnTo>
                <a:lnTo>
                  <a:pt x="243" y="9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Freeform 23"/>
          <p:cNvSpPr>
            <a:spLocks/>
          </p:cNvSpPr>
          <p:nvPr/>
        </p:nvSpPr>
        <p:spPr bwMode="auto">
          <a:xfrm>
            <a:off x="4623150" y="3332382"/>
            <a:ext cx="21507" cy="21507"/>
          </a:xfrm>
          <a:custGeom>
            <a:avLst/>
            <a:gdLst>
              <a:gd name="T0" fmla="*/ 0 w 10"/>
              <a:gd name="T1" fmla="*/ 7 h 10"/>
              <a:gd name="T2" fmla="*/ 3 w 10"/>
              <a:gd name="T3" fmla="*/ 3 h 10"/>
              <a:gd name="T4" fmla="*/ 3 w 10"/>
              <a:gd name="T5" fmla="*/ 0 h 10"/>
              <a:gd name="T6" fmla="*/ 7 w 10"/>
              <a:gd name="T7" fmla="*/ 0 h 10"/>
              <a:gd name="T8" fmla="*/ 10 w 10"/>
              <a:gd name="T9" fmla="*/ 3 h 10"/>
              <a:gd name="T10" fmla="*/ 10 w 10"/>
              <a:gd name="T11" fmla="*/ 7 h 10"/>
              <a:gd name="T12" fmla="*/ 7 w 10"/>
              <a:gd name="T13" fmla="*/ 10 h 10"/>
              <a:gd name="T14" fmla="*/ 3 w 10"/>
              <a:gd name="T15" fmla="*/ 10 h 10"/>
              <a:gd name="T16" fmla="*/ 0 w 10"/>
              <a:gd name="T17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0">
                <a:moveTo>
                  <a:pt x="0" y="7"/>
                </a:moveTo>
                <a:lnTo>
                  <a:pt x="3" y="3"/>
                </a:lnTo>
                <a:lnTo>
                  <a:pt x="3" y="0"/>
                </a:lnTo>
                <a:lnTo>
                  <a:pt x="7" y="0"/>
                </a:lnTo>
                <a:lnTo>
                  <a:pt x="10" y="3"/>
                </a:lnTo>
                <a:lnTo>
                  <a:pt x="10" y="7"/>
                </a:lnTo>
                <a:lnTo>
                  <a:pt x="7" y="10"/>
                </a:lnTo>
                <a:lnTo>
                  <a:pt x="3" y="10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Freeform 24"/>
          <p:cNvSpPr>
            <a:spLocks/>
          </p:cNvSpPr>
          <p:nvPr/>
        </p:nvSpPr>
        <p:spPr bwMode="auto">
          <a:xfrm>
            <a:off x="4659712" y="3534545"/>
            <a:ext cx="15056" cy="21507"/>
          </a:xfrm>
          <a:custGeom>
            <a:avLst/>
            <a:gdLst>
              <a:gd name="T0" fmla="*/ 0 w 7"/>
              <a:gd name="T1" fmla="*/ 7 h 10"/>
              <a:gd name="T2" fmla="*/ 0 w 7"/>
              <a:gd name="T3" fmla="*/ 3 h 10"/>
              <a:gd name="T4" fmla="*/ 0 w 7"/>
              <a:gd name="T5" fmla="*/ 0 h 10"/>
              <a:gd name="T6" fmla="*/ 4 w 7"/>
              <a:gd name="T7" fmla="*/ 0 h 10"/>
              <a:gd name="T8" fmla="*/ 4 w 7"/>
              <a:gd name="T9" fmla="*/ 3 h 10"/>
              <a:gd name="T10" fmla="*/ 7 w 7"/>
              <a:gd name="T11" fmla="*/ 7 h 10"/>
              <a:gd name="T12" fmla="*/ 4 w 7"/>
              <a:gd name="T13" fmla="*/ 10 h 10"/>
              <a:gd name="T14" fmla="*/ 0 w 7"/>
              <a:gd name="T15" fmla="*/ 10 h 10"/>
              <a:gd name="T16" fmla="*/ 0 w 7"/>
              <a:gd name="T17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0">
                <a:moveTo>
                  <a:pt x="0" y="7"/>
                </a:moveTo>
                <a:lnTo>
                  <a:pt x="0" y="3"/>
                </a:lnTo>
                <a:lnTo>
                  <a:pt x="0" y="0"/>
                </a:lnTo>
                <a:lnTo>
                  <a:pt x="4" y="0"/>
                </a:lnTo>
                <a:lnTo>
                  <a:pt x="4" y="3"/>
                </a:lnTo>
                <a:lnTo>
                  <a:pt x="7" y="7"/>
                </a:lnTo>
                <a:lnTo>
                  <a:pt x="4" y="10"/>
                </a:lnTo>
                <a:lnTo>
                  <a:pt x="0" y="10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Freeform 25"/>
          <p:cNvSpPr>
            <a:spLocks/>
          </p:cNvSpPr>
          <p:nvPr/>
        </p:nvSpPr>
        <p:spPr bwMode="auto">
          <a:xfrm>
            <a:off x="4659712" y="3450670"/>
            <a:ext cx="15056" cy="23658"/>
          </a:xfrm>
          <a:custGeom>
            <a:avLst/>
            <a:gdLst>
              <a:gd name="T0" fmla="*/ 0 w 7"/>
              <a:gd name="T1" fmla="*/ 7 h 11"/>
              <a:gd name="T2" fmla="*/ 0 w 7"/>
              <a:gd name="T3" fmla="*/ 4 h 11"/>
              <a:gd name="T4" fmla="*/ 4 w 7"/>
              <a:gd name="T5" fmla="*/ 0 h 11"/>
              <a:gd name="T6" fmla="*/ 7 w 7"/>
              <a:gd name="T7" fmla="*/ 4 h 11"/>
              <a:gd name="T8" fmla="*/ 7 w 7"/>
              <a:gd name="T9" fmla="*/ 7 h 11"/>
              <a:gd name="T10" fmla="*/ 7 w 7"/>
              <a:gd name="T11" fmla="*/ 11 h 11"/>
              <a:gd name="T12" fmla="*/ 4 w 7"/>
              <a:gd name="T13" fmla="*/ 11 h 11"/>
              <a:gd name="T14" fmla="*/ 0 w 7"/>
              <a:gd name="T15" fmla="*/ 11 h 11"/>
              <a:gd name="T16" fmla="*/ 0 w 7"/>
              <a:gd name="T17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1">
                <a:moveTo>
                  <a:pt x="0" y="7"/>
                </a:moveTo>
                <a:lnTo>
                  <a:pt x="0" y="4"/>
                </a:lnTo>
                <a:lnTo>
                  <a:pt x="4" y="0"/>
                </a:lnTo>
                <a:lnTo>
                  <a:pt x="7" y="4"/>
                </a:lnTo>
                <a:lnTo>
                  <a:pt x="7" y="7"/>
                </a:lnTo>
                <a:lnTo>
                  <a:pt x="7" y="11"/>
                </a:lnTo>
                <a:lnTo>
                  <a:pt x="4" y="11"/>
                </a:lnTo>
                <a:lnTo>
                  <a:pt x="0" y="11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Freeform 26"/>
          <p:cNvSpPr>
            <a:spLocks/>
          </p:cNvSpPr>
          <p:nvPr/>
        </p:nvSpPr>
        <p:spPr bwMode="auto">
          <a:xfrm>
            <a:off x="5018873" y="2981824"/>
            <a:ext cx="15056" cy="36562"/>
          </a:xfrm>
          <a:custGeom>
            <a:avLst/>
            <a:gdLst>
              <a:gd name="T0" fmla="*/ 0 w 7"/>
              <a:gd name="T1" fmla="*/ 10 h 17"/>
              <a:gd name="T2" fmla="*/ 0 w 7"/>
              <a:gd name="T3" fmla="*/ 7 h 17"/>
              <a:gd name="T4" fmla="*/ 0 w 7"/>
              <a:gd name="T5" fmla="*/ 3 h 17"/>
              <a:gd name="T6" fmla="*/ 4 w 7"/>
              <a:gd name="T7" fmla="*/ 0 h 17"/>
              <a:gd name="T8" fmla="*/ 7 w 7"/>
              <a:gd name="T9" fmla="*/ 3 h 17"/>
              <a:gd name="T10" fmla="*/ 7 w 7"/>
              <a:gd name="T11" fmla="*/ 7 h 17"/>
              <a:gd name="T12" fmla="*/ 7 w 7"/>
              <a:gd name="T13" fmla="*/ 14 h 17"/>
              <a:gd name="T14" fmla="*/ 4 w 7"/>
              <a:gd name="T15" fmla="*/ 17 h 17"/>
              <a:gd name="T16" fmla="*/ 0 w 7"/>
              <a:gd name="T17" fmla="*/ 17 h 17"/>
              <a:gd name="T18" fmla="*/ 0 w 7"/>
              <a:gd name="T19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7">
                <a:moveTo>
                  <a:pt x="0" y="10"/>
                </a:moveTo>
                <a:lnTo>
                  <a:pt x="0" y="7"/>
                </a:lnTo>
                <a:lnTo>
                  <a:pt x="0" y="3"/>
                </a:lnTo>
                <a:lnTo>
                  <a:pt x="4" y="0"/>
                </a:lnTo>
                <a:lnTo>
                  <a:pt x="7" y="3"/>
                </a:lnTo>
                <a:lnTo>
                  <a:pt x="7" y="7"/>
                </a:lnTo>
                <a:lnTo>
                  <a:pt x="7" y="14"/>
                </a:lnTo>
                <a:lnTo>
                  <a:pt x="4" y="17"/>
                </a:lnTo>
                <a:lnTo>
                  <a:pt x="0" y="17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Freeform 27"/>
          <p:cNvSpPr>
            <a:spLocks/>
          </p:cNvSpPr>
          <p:nvPr/>
        </p:nvSpPr>
        <p:spPr bwMode="auto">
          <a:xfrm>
            <a:off x="4674766" y="3407657"/>
            <a:ext cx="30110" cy="21507"/>
          </a:xfrm>
          <a:custGeom>
            <a:avLst/>
            <a:gdLst>
              <a:gd name="T0" fmla="*/ 0 w 14"/>
              <a:gd name="T1" fmla="*/ 7 h 10"/>
              <a:gd name="T2" fmla="*/ 0 w 14"/>
              <a:gd name="T3" fmla="*/ 3 h 10"/>
              <a:gd name="T4" fmla="*/ 4 w 14"/>
              <a:gd name="T5" fmla="*/ 0 h 10"/>
              <a:gd name="T6" fmla="*/ 7 w 14"/>
              <a:gd name="T7" fmla="*/ 0 h 10"/>
              <a:gd name="T8" fmla="*/ 11 w 14"/>
              <a:gd name="T9" fmla="*/ 0 h 10"/>
              <a:gd name="T10" fmla="*/ 14 w 14"/>
              <a:gd name="T11" fmla="*/ 0 h 10"/>
              <a:gd name="T12" fmla="*/ 14 w 14"/>
              <a:gd name="T13" fmla="*/ 3 h 10"/>
              <a:gd name="T14" fmla="*/ 11 w 14"/>
              <a:gd name="T15" fmla="*/ 7 h 10"/>
              <a:gd name="T16" fmla="*/ 7 w 14"/>
              <a:gd name="T17" fmla="*/ 10 h 10"/>
              <a:gd name="T18" fmla="*/ 4 w 14"/>
              <a:gd name="T19" fmla="*/ 7 h 10"/>
              <a:gd name="T20" fmla="*/ 0 w 14"/>
              <a:gd name="T21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0">
                <a:moveTo>
                  <a:pt x="0" y="7"/>
                </a:moveTo>
                <a:lnTo>
                  <a:pt x="0" y="3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4" y="0"/>
                </a:lnTo>
                <a:lnTo>
                  <a:pt x="14" y="3"/>
                </a:lnTo>
                <a:lnTo>
                  <a:pt x="11" y="7"/>
                </a:lnTo>
                <a:lnTo>
                  <a:pt x="7" y="10"/>
                </a:lnTo>
                <a:lnTo>
                  <a:pt x="4" y="7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Freeform 28"/>
          <p:cNvSpPr>
            <a:spLocks/>
          </p:cNvSpPr>
          <p:nvPr/>
        </p:nvSpPr>
        <p:spPr bwMode="auto">
          <a:xfrm>
            <a:off x="4698424" y="3332382"/>
            <a:ext cx="15056" cy="30110"/>
          </a:xfrm>
          <a:custGeom>
            <a:avLst/>
            <a:gdLst>
              <a:gd name="T0" fmla="*/ 0 w 7"/>
              <a:gd name="T1" fmla="*/ 10 h 14"/>
              <a:gd name="T2" fmla="*/ 0 w 7"/>
              <a:gd name="T3" fmla="*/ 3 h 14"/>
              <a:gd name="T4" fmla="*/ 0 w 7"/>
              <a:gd name="T5" fmla="*/ 0 h 14"/>
              <a:gd name="T6" fmla="*/ 3 w 7"/>
              <a:gd name="T7" fmla="*/ 0 h 14"/>
              <a:gd name="T8" fmla="*/ 7 w 7"/>
              <a:gd name="T9" fmla="*/ 3 h 14"/>
              <a:gd name="T10" fmla="*/ 7 w 7"/>
              <a:gd name="T11" fmla="*/ 10 h 14"/>
              <a:gd name="T12" fmla="*/ 7 w 7"/>
              <a:gd name="T13" fmla="*/ 14 h 14"/>
              <a:gd name="T14" fmla="*/ 3 w 7"/>
              <a:gd name="T15" fmla="*/ 14 h 14"/>
              <a:gd name="T16" fmla="*/ 0 w 7"/>
              <a:gd name="T17" fmla="*/ 14 h 14"/>
              <a:gd name="T18" fmla="*/ 0 w 7"/>
              <a:gd name="T19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4">
                <a:moveTo>
                  <a:pt x="0" y="10"/>
                </a:move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lnTo>
                  <a:pt x="7" y="3"/>
                </a:lnTo>
                <a:lnTo>
                  <a:pt x="7" y="10"/>
                </a:lnTo>
                <a:lnTo>
                  <a:pt x="7" y="14"/>
                </a:lnTo>
                <a:lnTo>
                  <a:pt x="3" y="14"/>
                </a:lnTo>
                <a:lnTo>
                  <a:pt x="0" y="14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Freeform 29"/>
          <p:cNvSpPr>
            <a:spLocks/>
          </p:cNvSpPr>
          <p:nvPr/>
        </p:nvSpPr>
        <p:spPr bwMode="auto">
          <a:xfrm>
            <a:off x="4698425" y="3199041"/>
            <a:ext cx="73123" cy="73123"/>
          </a:xfrm>
          <a:custGeom>
            <a:avLst/>
            <a:gdLst>
              <a:gd name="T0" fmla="*/ 0 w 34"/>
              <a:gd name="T1" fmla="*/ 6 h 34"/>
              <a:gd name="T2" fmla="*/ 0 w 34"/>
              <a:gd name="T3" fmla="*/ 3 h 34"/>
              <a:gd name="T4" fmla="*/ 3 w 34"/>
              <a:gd name="T5" fmla="*/ 3 h 34"/>
              <a:gd name="T6" fmla="*/ 7 w 34"/>
              <a:gd name="T7" fmla="*/ 6 h 34"/>
              <a:gd name="T8" fmla="*/ 10 w 34"/>
              <a:gd name="T9" fmla="*/ 3 h 34"/>
              <a:gd name="T10" fmla="*/ 14 w 34"/>
              <a:gd name="T11" fmla="*/ 0 h 34"/>
              <a:gd name="T12" fmla="*/ 17 w 34"/>
              <a:gd name="T13" fmla="*/ 3 h 34"/>
              <a:gd name="T14" fmla="*/ 17 w 34"/>
              <a:gd name="T15" fmla="*/ 10 h 34"/>
              <a:gd name="T16" fmla="*/ 14 w 34"/>
              <a:gd name="T17" fmla="*/ 10 h 34"/>
              <a:gd name="T18" fmla="*/ 14 w 34"/>
              <a:gd name="T19" fmla="*/ 13 h 34"/>
              <a:gd name="T20" fmla="*/ 14 w 34"/>
              <a:gd name="T21" fmla="*/ 17 h 34"/>
              <a:gd name="T22" fmla="*/ 21 w 34"/>
              <a:gd name="T23" fmla="*/ 17 h 34"/>
              <a:gd name="T24" fmla="*/ 24 w 34"/>
              <a:gd name="T25" fmla="*/ 13 h 34"/>
              <a:gd name="T26" fmla="*/ 27 w 34"/>
              <a:gd name="T27" fmla="*/ 10 h 34"/>
              <a:gd name="T28" fmla="*/ 31 w 34"/>
              <a:gd name="T29" fmla="*/ 13 h 34"/>
              <a:gd name="T30" fmla="*/ 34 w 34"/>
              <a:gd name="T31" fmla="*/ 20 h 34"/>
              <a:gd name="T32" fmla="*/ 34 w 34"/>
              <a:gd name="T33" fmla="*/ 27 h 34"/>
              <a:gd name="T34" fmla="*/ 31 w 34"/>
              <a:gd name="T35" fmla="*/ 27 h 34"/>
              <a:gd name="T36" fmla="*/ 27 w 34"/>
              <a:gd name="T37" fmla="*/ 27 h 34"/>
              <a:gd name="T38" fmla="*/ 24 w 34"/>
              <a:gd name="T39" fmla="*/ 27 h 34"/>
              <a:gd name="T40" fmla="*/ 21 w 34"/>
              <a:gd name="T41" fmla="*/ 31 h 34"/>
              <a:gd name="T42" fmla="*/ 21 w 34"/>
              <a:gd name="T43" fmla="*/ 34 h 34"/>
              <a:gd name="T44" fmla="*/ 14 w 34"/>
              <a:gd name="T45" fmla="*/ 34 h 34"/>
              <a:gd name="T46" fmla="*/ 10 w 34"/>
              <a:gd name="T47" fmla="*/ 31 h 34"/>
              <a:gd name="T48" fmla="*/ 7 w 34"/>
              <a:gd name="T49" fmla="*/ 27 h 34"/>
              <a:gd name="T50" fmla="*/ 3 w 34"/>
              <a:gd name="T51" fmla="*/ 27 h 34"/>
              <a:gd name="T52" fmla="*/ 3 w 34"/>
              <a:gd name="T53" fmla="*/ 20 h 34"/>
              <a:gd name="T54" fmla="*/ 0 w 34"/>
              <a:gd name="T55" fmla="*/ 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4" h="34">
                <a:moveTo>
                  <a:pt x="0" y="6"/>
                </a:moveTo>
                <a:lnTo>
                  <a:pt x="0" y="3"/>
                </a:lnTo>
                <a:lnTo>
                  <a:pt x="3" y="3"/>
                </a:lnTo>
                <a:lnTo>
                  <a:pt x="7" y="6"/>
                </a:lnTo>
                <a:lnTo>
                  <a:pt x="10" y="3"/>
                </a:lnTo>
                <a:lnTo>
                  <a:pt x="14" y="0"/>
                </a:lnTo>
                <a:lnTo>
                  <a:pt x="17" y="3"/>
                </a:lnTo>
                <a:lnTo>
                  <a:pt x="17" y="10"/>
                </a:lnTo>
                <a:lnTo>
                  <a:pt x="14" y="10"/>
                </a:lnTo>
                <a:lnTo>
                  <a:pt x="14" y="13"/>
                </a:lnTo>
                <a:lnTo>
                  <a:pt x="14" y="17"/>
                </a:lnTo>
                <a:lnTo>
                  <a:pt x="21" y="17"/>
                </a:lnTo>
                <a:lnTo>
                  <a:pt x="24" y="13"/>
                </a:lnTo>
                <a:lnTo>
                  <a:pt x="27" y="10"/>
                </a:lnTo>
                <a:lnTo>
                  <a:pt x="31" y="13"/>
                </a:lnTo>
                <a:lnTo>
                  <a:pt x="34" y="20"/>
                </a:lnTo>
                <a:lnTo>
                  <a:pt x="34" y="27"/>
                </a:lnTo>
                <a:lnTo>
                  <a:pt x="31" y="27"/>
                </a:lnTo>
                <a:lnTo>
                  <a:pt x="27" y="27"/>
                </a:lnTo>
                <a:lnTo>
                  <a:pt x="24" y="27"/>
                </a:lnTo>
                <a:lnTo>
                  <a:pt x="21" y="31"/>
                </a:lnTo>
                <a:lnTo>
                  <a:pt x="21" y="34"/>
                </a:lnTo>
                <a:lnTo>
                  <a:pt x="14" y="34"/>
                </a:lnTo>
                <a:lnTo>
                  <a:pt x="10" y="31"/>
                </a:lnTo>
                <a:lnTo>
                  <a:pt x="7" y="27"/>
                </a:lnTo>
                <a:lnTo>
                  <a:pt x="3" y="27"/>
                </a:lnTo>
                <a:lnTo>
                  <a:pt x="3" y="20"/>
                </a:lnTo>
                <a:lnTo>
                  <a:pt x="0" y="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Freeform 30"/>
          <p:cNvSpPr>
            <a:spLocks/>
          </p:cNvSpPr>
          <p:nvPr/>
        </p:nvSpPr>
        <p:spPr bwMode="auto">
          <a:xfrm>
            <a:off x="4713479" y="3160329"/>
            <a:ext cx="21507" cy="30110"/>
          </a:xfrm>
          <a:custGeom>
            <a:avLst/>
            <a:gdLst>
              <a:gd name="T0" fmla="*/ 0 w 10"/>
              <a:gd name="T1" fmla="*/ 11 h 14"/>
              <a:gd name="T2" fmla="*/ 7 w 10"/>
              <a:gd name="T3" fmla="*/ 0 h 14"/>
              <a:gd name="T4" fmla="*/ 10 w 10"/>
              <a:gd name="T5" fmla="*/ 0 h 14"/>
              <a:gd name="T6" fmla="*/ 10 w 10"/>
              <a:gd name="T7" fmla="*/ 7 h 14"/>
              <a:gd name="T8" fmla="*/ 7 w 10"/>
              <a:gd name="T9" fmla="*/ 11 h 14"/>
              <a:gd name="T10" fmla="*/ 7 w 10"/>
              <a:gd name="T11" fmla="*/ 14 h 14"/>
              <a:gd name="T12" fmla="*/ 3 w 10"/>
              <a:gd name="T13" fmla="*/ 14 h 14"/>
              <a:gd name="T14" fmla="*/ 0 w 10"/>
              <a:gd name="T15" fmla="*/ 14 h 14"/>
              <a:gd name="T16" fmla="*/ 0 w 10"/>
              <a:gd name="T17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4">
                <a:moveTo>
                  <a:pt x="0" y="11"/>
                </a:moveTo>
                <a:lnTo>
                  <a:pt x="7" y="0"/>
                </a:lnTo>
                <a:lnTo>
                  <a:pt x="10" y="0"/>
                </a:lnTo>
                <a:lnTo>
                  <a:pt x="10" y="7"/>
                </a:lnTo>
                <a:lnTo>
                  <a:pt x="7" y="11"/>
                </a:lnTo>
                <a:lnTo>
                  <a:pt x="7" y="14"/>
                </a:lnTo>
                <a:lnTo>
                  <a:pt x="3" y="14"/>
                </a:lnTo>
                <a:lnTo>
                  <a:pt x="0" y="14"/>
                </a:lnTo>
                <a:lnTo>
                  <a:pt x="0" y="1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Freeform 31"/>
          <p:cNvSpPr>
            <a:spLocks/>
          </p:cNvSpPr>
          <p:nvPr/>
        </p:nvSpPr>
        <p:spPr bwMode="auto">
          <a:xfrm>
            <a:off x="4885532" y="3205493"/>
            <a:ext cx="51616" cy="30110"/>
          </a:xfrm>
          <a:custGeom>
            <a:avLst/>
            <a:gdLst>
              <a:gd name="T0" fmla="*/ 13 w 24"/>
              <a:gd name="T1" fmla="*/ 14 h 14"/>
              <a:gd name="T2" fmla="*/ 10 w 24"/>
              <a:gd name="T3" fmla="*/ 14 h 14"/>
              <a:gd name="T4" fmla="*/ 7 w 24"/>
              <a:gd name="T5" fmla="*/ 10 h 14"/>
              <a:gd name="T6" fmla="*/ 3 w 24"/>
              <a:gd name="T7" fmla="*/ 10 h 14"/>
              <a:gd name="T8" fmla="*/ 0 w 24"/>
              <a:gd name="T9" fmla="*/ 10 h 14"/>
              <a:gd name="T10" fmla="*/ 0 w 24"/>
              <a:gd name="T11" fmla="*/ 7 h 14"/>
              <a:gd name="T12" fmla="*/ 3 w 24"/>
              <a:gd name="T13" fmla="*/ 3 h 14"/>
              <a:gd name="T14" fmla="*/ 7 w 24"/>
              <a:gd name="T15" fmla="*/ 0 h 14"/>
              <a:gd name="T16" fmla="*/ 10 w 24"/>
              <a:gd name="T17" fmla="*/ 0 h 14"/>
              <a:gd name="T18" fmla="*/ 13 w 24"/>
              <a:gd name="T19" fmla="*/ 3 h 14"/>
              <a:gd name="T20" fmla="*/ 17 w 24"/>
              <a:gd name="T21" fmla="*/ 3 h 14"/>
              <a:gd name="T22" fmla="*/ 20 w 24"/>
              <a:gd name="T23" fmla="*/ 0 h 14"/>
              <a:gd name="T24" fmla="*/ 24 w 24"/>
              <a:gd name="T25" fmla="*/ 0 h 14"/>
              <a:gd name="T26" fmla="*/ 24 w 24"/>
              <a:gd name="T27" fmla="*/ 7 h 14"/>
              <a:gd name="T28" fmla="*/ 20 w 24"/>
              <a:gd name="T29" fmla="*/ 10 h 14"/>
              <a:gd name="T30" fmla="*/ 20 w 24"/>
              <a:gd name="T31" fmla="*/ 14 h 14"/>
              <a:gd name="T32" fmla="*/ 17 w 24"/>
              <a:gd name="T33" fmla="*/ 14 h 14"/>
              <a:gd name="T34" fmla="*/ 13 w 2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14">
                <a:moveTo>
                  <a:pt x="13" y="14"/>
                </a:moveTo>
                <a:lnTo>
                  <a:pt x="10" y="14"/>
                </a:lnTo>
                <a:lnTo>
                  <a:pt x="7" y="10"/>
                </a:lnTo>
                <a:lnTo>
                  <a:pt x="3" y="10"/>
                </a:lnTo>
                <a:lnTo>
                  <a:pt x="0" y="10"/>
                </a:lnTo>
                <a:lnTo>
                  <a:pt x="0" y="7"/>
                </a:lnTo>
                <a:lnTo>
                  <a:pt x="3" y="3"/>
                </a:lnTo>
                <a:lnTo>
                  <a:pt x="7" y="0"/>
                </a:lnTo>
                <a:lnTo>
                  <a:pt x="10" y="0"/>
                </a:lnTo>
                <a:lnTo>
                  <a:pt x="13" y="3"/>
                </a:lnTo>
                <a:lnTo>
                  <a:pt x="17" y="3"/>
                </a:lnTo>
                <a:lnTo>
                  <a:pt x="20" y="0"/>
                </a:lnTo>
                <a:lnTo>
                  <a:pt x="24" y="0"/>
                </a:lnTo>
                <a:lnTo>
                  <a:pt x="24" y="7"/>
                </a:lnTo>
                <a:lnTo>
                  <a:pt x="20" y="10"/>
                </a:lnTo>
                <a:lnTo>
                  <a:pt x="20" y="14"/>
                </a:lnTo>
                <a:lnTo>
                  <a:pt x="17" y="14"/>
                </a:lnTo>
                <a:lnTo>
                  <a:pt x="13" y="1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Freeform 32"/>
          <p:cNvSpPr>
            <a:spLocks/>
          </p:cNvSpPr>
          <p:nvPr/>
        </p:nvSpPr>
        <p:spPr bwMode="auto">
          <a:xfrm>
            <a:off x="4876929" y="3175384"/>
            <a:ext cx="36562" cy="30110"/>
          </a:xfrm>
          <a:custGeom>
            <a:avLst/>
            <a:gdLst>
              <a:gd name="T0" fmla="*/ 0 w 17"/>
              <a:gd name="T1" fmla="*/ 14 h 14"/>
              <a:gd name="T2" fmla="*/ 0 w 17"/>
              <a:gd name="T3" fmla="*/ 11 h 14"/>
              <a:gd name="T4" fmla="*/ 4 w 17"/>
              <a:gd name="T5" fmla="*/ 7 h 14"/>
              <a:gd name="T6" fmla="*/ 7 w 17"/>
              <a:gd name="T7" fmla="*/ 4 h 14"/>
              <a:gd name="T8" fmla="*/ 11 w 17"/>
              <a:gd name="T9" fmla="*/ 0 h 14"/>
              <a:gd name="T10" fmla="*/ 14 w 17"/>
              <a:gd name="T11" fmla="*/ 4 h 14"/>
              <a:gd name="T12" fmla="*/ 17 w 17"/>
              <a:gd name="T13" fmla="*/ 4 h 14"/>
              <a:gd name="T14" fmla="*/ 14 w 17"/>
              <a:gd name="T15" fmla="*/ 7 h 14"/>
              <a:gd name="T16" fmla="*/ 7 w 17"/>
              <a:gd name="T17" fmla="*/ 11 h 14"/>
              <a:gd name="T18" fmla="*/ 4 w 17"/>
              <a:gd name="T19" fmla="*/ 14 h 14"/>
              <a:gd name="T20" fmla="*/ 0 w 17"/>
              <a:gd name="T2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14">
                <a:moveTo>
                  <a:pt x="0" y="14"/>
                </a:moveTo>
                <a:lnTo>
                  <a:pt x="0" y="11"/>
                </a:lnTo>
                <a:lnTo>
                  <a:pt x="4" y="7"/>
                </a:lnTo>
                <a:lnTo>
                  <a:pt x="7" y="4"/>
                </a:lnTo>
                <a:lnTo>
                  <a:pt x="11" y="0"/>
                </a:lnTo>
                <a:lnTo>
                  <a:pt x="14" y="4"/>
                </a:lnTo>
                <a:lnTo>
                  <a:pt x="17" y="4"/>
                </a:lnTo>
                <a:lnTo>
                  <a:pt x="14" y="7"/>
                </a:lnTo>
                <a:lnTo>
                  <a:pt x="7" y="11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Freeform 33"/>
          <p:cNvSpPr>
            <a:spLocks/>
          </p:cNvSpPr>
          <p:nvPr/>
        </p:nvSpPr>
        <p:spPr bwMode="auto">
          <a:xfrm>
            <a:off x="4734985" y="3175385"/>
            <a:ext cx="30110" cy="23658"/>
          </a:xfrm>
          <a:custGeom>
            <a:avLst/>
            <a:gdLst>
              <a:gd name="T0" fmla="*/ 0 w 14"/>
              <a:gd name="T1" fmla="*/ 7 h 11"/>
              <a:gd name="T2" fmla="*/ 4 w 14"/>
              <a:gd name="T3" fmla="*/ 4 h 11"/>
              <a:gd name="T4" fmla="*/ 7 w 14"/>
              <a:gd name="T5" fmla="*/ 0 h 11"/>
              <a:gd name="T6" fmla="*/ 14 w 14"/>
              <a:gd name="T7" fmla="*/ 0 h 11"/>
              <a:gd name="T8" fmla="*/ 14 w 14"/>
              <a:gd name="T9" fmla="*/ 4 h 11"/>
              <a:gd name="T10" fmla="*/ 14 w 14"/>
              <a:gd name="T11" fmla="*/ 7 h 11"/>
              <a:gd name="T12" fmla="*/ 14 w 14"/>
              <a:gd name="T13" fmla="*/ 11 h 11"/>
              <a:gd name="T14" fmla="*/ 10 w 14"/>
              <a:gd name="T15" fmla="*/ 11 h 11"/>
              <a:gd name="T16" fmla="*/ 4 w 14"/>
              <a:gd name="T17" fmla="*/ 11 h 11"/>
              <a:gd name="T18" fmla="*/ 0 w 14"/>
              <a:gd name="T19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1">
                <a:moveTo>
                  <a:pt x="0" y="7"/>
                </a:move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14" y="4"/>
                </a:lnTo>
                <a:lnTo>
                  <a:pt x="14" y="7"/>
                </a:lnTo>
                <a:lnTo>
                  <a:pt x="14" y="11"/>
                </a:lnTo>
                <a:lnTo>
                  <a:pt x="10" y="11"/>
                </a:lnTo>
                <a:lnTo>
                  <a:pt x="4" y="11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Freeform 34"/>
          <p:cNvSpPr>
            <a:spLocks/>
          </p:cNvSpPr>
          <p:nvPr/>
        </p:nvSpPr>
        <p:spPr bwMode="auto">
          <a:xfrm>
            <a:off x="4846819" y="3138822"/>
            <a:ext cx="15056" cy="21507"/>
          </a:xfrm>
          <a:custGeom>
            <a:avLst/>
            <a:gdLst>
              <a:gd name="T0" fmla="*/ 0 w 7"/>
              <a:gd name="T1" fmla="*/ 3 h 10"/>
              <a:gd name="T2" fmla="*/ 4 w 7"/>
              <a:gd name="T3" fmla="*/ 0 h 10"/>
              <a:gd name="T4" fmla="*/ 7 w 7"/>
              <a:gd name="T5" fmla="*/ 3 h 10"/>
              <a:gd name="T6" fmla="*/ 7 w 7"/>
              <a:gd name="T7" fmla="*/ 7 h 10"/>
              <a:gd name="T8" fmla="*/ 7 w 7"/>
              <a:gd name="T9" fmla="*/ 10 h 10"/>
              <a:gd name="T10" fmla="*/ 4 w 7"/>
              <a:gd name="T11" fmla="*/ 10 h 10"/>
              <a:gd name="T12" fmla="*/ 0 w 7"/>
              <a:gd name="T13" fmla="*/ 10 h 10"/>
              <a:gd name="T14" fmla="*/ 0 w 7"/>
              <a:gd name="T15" fmla="*/ 7 h 10"/>
              <a:gd name="T16" fmla="*/ 0 w 7"/>
              <a:gd name="T1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0">
                <a:moveTo>
                  <a:pt x="0" y="3"/>
                </a:moveTo>
                <a:lnTo>
                  <a:pt x="4" y="0"/>
                </a:lnTo>
                <a:lnTo>
                  <a:pt x="7" y="3"/>
                </a:lnTo>
                <a:lnTo>
                  <a:pt x="7" y="7"/>
                </a:lnTo>
                <a:lnTo>
                  <a:pt x="7" y="10"/>
                </a:lnTo>
                <a:lnTo>
                  <a:pt x="4" y="10"/>
                </a:lnTo>
                <a:lnTo>
                  <a:pt x="0" y="10"/>
                </a:lnTo>
                <a:lnTo>
                  <a:pt x="0" y="7"/>
                </a:lnTo>
                <a:lnTo>
                  <a:pt x="0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Freeform 35"/>
          <p:cNvSpPr>
            <a:spLocks/>
          </p:cNvSpPr>
          <p:nvPr/>
        </p:nvSpPr>
        <p:spPr bwMode="auto">
          <a:xfrm>
            <a:off x="4810259" y="3205493"/>
            <a:ext cx="30110" cy="30110"/>
          </a:xfrm>
          <a:custGeom>
            <a:avLst/>
            <a:gdLst>
              <a:gd name="T0" fmla="*/ 0 w 14"/>
              <a:gd name="T1" fmla="*/ 10 h 14"/>
              <a:gd name="T2" fmla="*/ 3 w 14"/>
              <a:gd name="T3" fmla="*/ 7 h 14"/>
              <a:gd name="T4" fmla="*/ 3 w 14"/>
              <a:gd name="T5" fmla="*/ 0 h 14"/>
              <a:gd name="T6" fmla="*/ 7 w 14"/>
              <a:gd name="T7" fmla="*/ 0 h 14"/>
              <a:gd name="T8" fmla="*/ 10 w 14"/>
              <a:gd name="T9" fmla="*/ 0 h 14"/>
              <a:gd name="T10" fmla="*/ 14 w 14"/>
              <a:gd name="T11" fmla="*/ 3 h 14"/>
              <a:gd name="T12" fmla="*/ 14 w 14"/>
              <a:gd name="T13" fmla="*/ 7 h 14"/>
              <a:gd name="T14" fmla="*/ 14 w 14"/>
              <a:gd name="T15" fmla="*/ 10 h 14"/>
              <a:gd name="T16" fmla="*/ 10 w 14"/>
              <a:gd name="T17" fmla="*/ 10 h 14"/>
              <a:gd name="T18" fmla="*/ 7 w 14"/>
              <a:gd name="T19" fmla="*/ 7 h 14"/>
              <a:gd name="T20" fmla="*/ 7 w 14"/>
              <a:gd name="T21" fmla="*/ 10 h 14"/>
              <a:gd name="T22" fmla="*/ 3 w 14"/>
              <a:gd name="T23" fmla="*/ 14 h 14"/>
              <a:gd name="T24" fmla="*/ 0 w 14"/>
              <a:gd name="T25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" h="14">
                <a:moveTo>
                  <a:pt x="0" y="10"/>
                </a:moveTo>
                <a:lnTo>
                  <a:pt x="3" y="7"/>
                </a:lnTo>
                <a:lnTo>
                  <a:pt x="3" y="0"/>
                </a:lnTo>
                <a:lnTo>
                  <a:pt x="7" y="0"/>
                </a:lnTo>
                <a:lnTo>
                  <a:pt x="10" y="0"/>
                </a:lnTo>
                <a:lnTo>
                  <a:pt x="14" y="3"/>
                </a:lnTo>
                <a:lnTo>
                  <a:pt x="14" y="7"/>
                </a:lnTo>
                <a:lnTo>
                  <a:pt x="14" y="10"/>
                </a:lnTo>
                <a:lnTo>
                  <a:pt x="10" y="10"/>
                </a:lnTo>
                <a:lnTo>
                  <a:pt x="7" y="7"/>
                </a:lnTo>
                <a:lnTo>
                  <a:pt x="7" y="10"/>
                </a:lnTo>
                <a:lnTo>
                  <a:pt x="3" y="14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Freeform 36"/>
          <p:cNvSpPr>
            <a:spLocks/>
          </p:cNvSpPr>
          <p:nvPr/>
        </p:nvSpPr>
        <p:spPr bwMode="auto">
          <a:xfrm>
            <a:off x="4756492" y="3153877"/>
            <a:ext cx="658105" cy="671009"/>
          </a:xfrm>
          <a:custGeom>
            <a:avLst/>
            <a:gdLst>
              <a:gd name="T0" fmla="*/ 299 w 306"/>
              <a:gd name="T1" fmla="*/ 187 h 312"/>
              <a:gd name="T2" fmla="*/ 299 w 306"/>
              <a:gd name="T3" fmla="*/ 215 h 312"/>
              <a:gd name="T4" fmla="*/ 282 w 306"/>
              <a:gd name="T5" fmla="*/ 218 h 312"/>
              <a:gd name="T6" fmla="*/ 265 w 306"/>
              <a:gd name="T7" fmla="*/ 225 h 312"/>
              <a:gd name="T8" fmla="*/ 240 w 306"/>
              <a:gd name="T9" fmla="*/ 236 h 312"/>
              <a:gd name="T10" fmla="*/ 230 w 306"/>
              <a:gd name="T11" fmla="*/ 215 h 312"/>
              <a:gd name="T12" fmla="*/ 212 w 306"/>
              <a:gd name="T13" fmla="*/ 229 h 312"/>
              <a:gd name="T14" fmla="*/ 195 w 306"/>
              <a:gd name="T15" fmla="*/ 236 h 312"/>
              <a:gd name="T16" fmla="*/ 167 w 306"/>
              <a:gd name="T17" fmla="*/ 246 h 312"/>
              <a:gd name="T18" fmla="*/ 129 w 306"/>
              <a:gd name="T19" fmla="*/ 256 h 312"/>
              <a:gd name="T20" fmla="*/ 105 w 306"/>
              <a:gd name="T21" fmla="*/ 249 h 312"/>
              <a:gd name="T22" fmla="*/ 84 w 306"/>
              <a:gd name="T23" fmla="*/ 270 h 312"/>
              <a:gd name="T24" fmla="*/ 73 w 306"/>
              <a:gd name="T25" fmla="*/ 291 h 312"/>
              <a:gd name="T26" fmla="*/ 39 w 306"/>
              <a:gd name="T27" fmla="*/ 312 h 312"/>
              <a:gd name="T28" fmla="*/ 14 w 306"/>
              <a:gd name="T29" fmla="*/ 308 h 312"/>
              <a:gd name="T30" fmla="*/ 7 w 306"/>
              <a:gd name="T31" fmla="*/ 281 h 312"/>
              <a:gd name="T32" fmla="*/ 11 w 306"/>
              <a:gd name="T33" fmla="*/ 267 h 312"/>
              <a:gd name="T34" fmla="*/ 18 w 306"/>
              <a:gd name="T35" fmla="*/ 253 h 312"/>
              <a:gd name="T36" fmla="*/ 11 w 306"/>
              <a:gd name="T37" fmla="*/ 232 h 312"/>
              <a:gd name="T38" fmla="*/ 0 w 306"/>
              <a:gd name="T39" fmla="*/ 218 h 312"/>
              <a:gd name="T40" fmla="*/ 11 w 306"/>
              <a:gd name="T41" fmla="*/ 177 h 312"/>
              <a:gd name="T42" fmla="*/ 25 w 306"/>
              <a:gd name="T43" fmla="*/ 159 h 312"/>
              <a:gd name="T44" fmla="*/ 25 w 306"/>
              <a:gd name="T45" fmla="*/ 142 h 312"/>
              <a:gd name="T46" fmla="*/ 28 w 306"/>
              <a:gd name="T47" fmla="*/ 125 h 312"/>
              <a:gd name="T48" fmla="*/ 70 w 306"/>
              <a:gd name="T49" fmla="*/ 149 h 312"/>
              <a:gd name="T50" fmla="*/ 91 w 306"/>
              <a:gd name="T51" fmla="*/ 125 h 312"/>
              <a:gd name="T52" fmla="*/ 112 w 306"/>
              <a:gd name="T53" fmla="*/ 79 h 312"/>
              <a:gd name="T54" fmla="*/ 126 w 306"/>
              <a:gd name="T55" fmla="*/ 73 h 312"/>
              <a:gd name="T56" fmla="*/ 115 w 306"/>
              <a:gd name="T57" fmla="*/ 59 h 312"/>
              <a:gd name="T58" fmla="*/ 136 w 306"/>
              <a:gd name="T59" fmla="*/ 27 h 312"/>
              <a:gd name="T60" fmla="*/ 171 w 306"/>
              <a:gd name="T61" fmla="*/ 27 h 312"/>
              <a:gd name="T62" fmla="*/ 178 w 306"/>
              <a:gd name="T63" fmla="*/ 21 h 312"/>
              <a:gd name="T64" fmla="*/ 202 w 306"/>
              <a:gd name="T65" fmla="*/ 0 h 312"/>
              <a:gd name="T66" fmla="*/ 226 w 306"/>
              <a:gd name="T67" fmla="*/ 21 h 312"/>
              <a:gd name="T68" fmla="*/ 258 w 306"/>
              <a:gd name="T69" fmla="*/ 48 h 312"/>
              <a:gd name="T70" fmla="*/ 272 w 306"/>
              <a:gd name="T71" fmla="*/ 73 h 312"/>
              <a:gd name="T72" fmla="*/ 289 w 306"/>
              <a:gd name="T73" fmla="*/ 86 h 312"/>
              <a:gd name="T74" fmla="*/ 282 w 306"/>
              <a:gd name="T75" fmla="*/ 111 h 312"/>
              <a:gd name="T76" fmla="*/ 285 w 306"/>
              <a:gd name="T77" fmla="*/ 121 h 312"/>
              <a:gd name="T78" fmla="*/ 285 w 306"/>
              <a:gd name="T79" fmla="*/ 138 h 312"/>
              <a:gd name="T80" fmla="*/ 303 w 306"/>
              <a:gd name="T81" fmla="*/ 18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6" h="312">
                <a:moveTo>
                  <a:pt x="303" y="180"/>
                </a:moveTo>
                <a:lnTo>
                  <a:pt x="299" y="187"/>
                </a:lnTo>
                <a:lnTo>
                  <a:pt x="306" y="194"/>
                </a:lnTo>
                <a:lnTo>
                  <a:pt x="299" y="215"/>
                </a:lnTo>
                <a:lnTo>
                  <a:pt x="299" y="218"/>
                </a:lnTo>
                <a:lnTo>
                  <a:pt x="282" y="218"/>
                </a:lnTo>
                <a:lnTo>
                  <a:pt x="282" y="225"/>
                </a:lnTo>
                <a:lnTo>
                  <a:pt x="265" y="225"/>
                </a:lnTo>
                <a:lnTo>
                  <a:pt x="251" y="243"/>
                </a:lnTo>
                <a:lnTo>
                  <a:pt x="240" y="236"/>
                </a:lnTo>
                <a:lnTo>
                  <a:pt x="240" y="218"/>
                </a:lnTo>
                <a:lnTo>
                  <a:pt x="230" y="215"/>
                </a:lnTo>
                <a:lnTo>
                  <a:pt x="219" y="225"/>
                </a:lnTo>
                <a:lnTo>
                  <a:pt x="212" y="229"/>
                </a:lnTo>
                <a:lnTo>
                  <a:pt x="199" y="229"/>
                </a:lnTo>
                <a:lnTo>
                  <a:pt x="195" y="236"/>
                </a:lnTo>
                <a:lnTo>
                  <a:pt x="178" y="229"/>
                </a:lnTo>
                <a:lnTo>
                  <a:pt x="167" y="246"/>
                </a:lnTo>
                <a:lnTo>
                  <a:pt x="146" y="256"/>
                </a:lnTo>
                <a:lnTo>
                  <a:pt x="129" y="256"/>
                </a:lnTo>
                <a:lnTo>
                  <a:pt x="122" y="256"/>
                </a:lnTo>
                <a:lnTo>
                  <a:pt x="105" y="249"/>
                </a:lnTo>
                <a:lnTo>
                  <a:pt x="98" y="267"/>
                </a:lnTo>
                <a:lnTo>
                  <a:pt x="84" y="270"/>
                </a:lnTo>
                <a:lnTo>
                  <a:pt x="80" y="281"/>
                </a:lnTo>
                <a:lnTo>
                  <a:pt x="73" y="291"/>
                </a:lnTo>
                <a:lnTo>
                  <a:pt x="63" y="291"/>
                </a:lnTo>
                <a:lnTo>
                  <a:pt x="39" y="312"/>
                </a:lnTo>
                <a:lnTo>
                  <a:pt x="25" y="308"/>
                </a:lnTo>
                <a:lnTo>
                  <a:pt x="14" y="308"/>
                </a:lnTo>
                <a:lnTo>
                  <a:pt x="4" y="301"/>
                </a:lnTo>
                <a:lnTo>
                  <a:pt x="7" y="281"/>
                </a:lnTo>
                <a:lnTo>
                  <a:pt x="14" y="277"/>
                </a:lnTo>
                <a:lnTo>
                  <a:pt x="11" y="267"/>
                </a:lnTo>
                <a:lnTo>
                  <a:pt x="18" y="260"/>
                </a:lnTo>
                <a:lnTo>
                  <a:pt x="18" y="253"/>
                </a:lnTo>
                <a:lnTo>
                  <a:pt x="11" y="249"/>
                </a:lnTo>
                <a:lnTo>
                  <a:pt x="11" y="232"/>
                </a:lnTo>
                <a:lnTo>
                  <a:pt x="4" y="229"/>
                </a:lnTo>
                <a:lnTo>
                  <a:pt x="0" y="218"/>
                </a:lnTo>
                <a:lnTo>
                  <a:pt x="0" y="215"/>
                </a:lnTo>
                <a:lnTo>
                  <a:pt x="11" y="177"/>
                </a:lnTo>
                <a:lnTo>
                  <a:pt x="14" y="173"/>
                </a:lnTo>
                <a:lnTo>
                  <a:pt x="25" y="159"/>
                </a:lnTo>
                <a:lnTo>
                  <a:pt x="25" y="152"/>
                </a:lnTo>
                <a:lnTo>
                  <a:pt x="25" y="142"/>
                </a:lnTo>
                <a:lnTo>
                  <a:pt x="25" y="132"/>
                </a:lnTo>
                <a:lnTo>
                  <a:pt x="28" y="125"/>
                </a:lnTo>
                <a:lnTo>
                  <a:pt x="46" y="138"/>
                </a:lnTo>
                <a:lnTo>
                  <a:pt x="70" y="149"/>
                </a:lnTo>
                <a:lnTo>
                  <a:pt x="80" y="138"/>
                </a:lnTo>
                <a:lnTo>
                  <a:pt x="91" y="125"/>
                </a:lnTo>
                <a:lnTo>
                  <a:pt x="91" y="114"/>
                </a:lnTo>
                <a:lnTo>
                  <a:pt x="112" y="79"/>
                </a:lnTo>
                <a:lnTo>
                  <a:pt x="115" y="76"/>
                </a:lnTo>
                <a:lnTo>
                  <a:pt x="126" y="73"/>
                </a:lnTo>
                <a:lnTo>
                  <a:pt x="122" y="59"/>
                </a:lnTo>
                <a:lnTo>
                  <a:pt x="115" y="59"/>
                </a:lnTo>
                <a:lnTo>
                  <a:pt x="115" y="38"/>
                </a:lnTo>
                <a:lnTo>
                  <a:pt x="136" y="27"/>
                </a:lnTo>
                <a:lnTo>
                  <a:pt x="157" y="24"/>
                </a:lnTo>
                <a:lnTo>
                  <a:pt x="171" y="27"/>
                </a:lnTo>
                <a:lnTo>
                  <a:pt x="178" y="24"/>
                </a:lnTo>
                <a:lnTo>
                  <a:pt x="178" y="21"/>
                </a:lnTo>
                <a:lnTo>
                  <a:pt x="185" y="3"/>
                </a:lnTo>
                <a:lnTo>
                  <a:pt x="202" y="0"/>
                </a:lnTo>
                <a:lnTo>
                  <a:pt x="216" y="10"/>
                </a:lnTo>
                <a:lnTo>
                  <a:pt x="226" y="21"/>
                </a:lnTo>
                <a:lnTo>
                  <a:pt x="244" y="45"/>
                </a:lnTo>
                <a:lnTo>
                  <a:pt x="258" y="48"/>
                </a:lnTo>
                <a:lnTo>
                  <a:pt x="278" y="73"/>
                </a:lnTo>
                <a:lnTo>
                  <a:pt x="272" y="73"/>
                </a:lnTo>
                <a:lnTo>
                  <a:pt x="272" y="76"/>
                </a:lnTo>
                <a:lnTo>
                  <a:pt x="289" y="86"/>
                </a:lnTo>
                <a:lnTo>
                  <a:pt x="282" y="97"/>
                </a:lnTo>
                <a:lnTo>
                  <a:pt x="282" y="111"/>
                </a:lnTo>
                <a:lnTo>
                  <a:pt x="285" y="114"/>
                </a:lnTo>
                <a:lnTo>
                  <a:pt x="285" y="121"/>
                </a:lnTo>
                <a:lnTo>
                  <a:pt x="296" y="132"/>
                </a:lnTo>
                <a:lnTo>
                  <a:pt x="285" y="138"/>
                </a:lnTo>
                <a:lnTo>
                  <a:pt x="299" y="170"/>
                </a:lnTo>
                <a:lnTo>
                  <a:pt x="303" y="18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Freeform 37"/>
          <p:cNvSpPr>
            <a:spLocks/>
          </p:cNvSpPr>
          <p:nvPr/>
        </p:nvSpPr>
        <p:spPr bwMode="auto">
          <a:xfrm>
            <a:off x="4623150" y="4227061"/>
            <a:ext cx="604339" cy="477449"/>
          </a:xfrm>
          <a:custGeom>
            <a:avLst/>
            <a:gdLst>
              <a:gd name="T0" fmla="*/ 264 w 281"/>
              <a:gd name="T1" fmla="*/ 167 h 222"/>
              <a:gd name="T2" fmla="*/ 257 w 281"/>
              <a:gd name="T3" fmla="*/ 181 h 222"/>
              <a:gd name="T4" fmla="*/ 247 w 281"/>
              <a:gd name="T5" fmla="*/ 212 h 222"/>
              <a:gd name="T6" fmla="*/ 212 w 281"/>
              <a:gd name="T7" fmla="*/ 208 h 222"/>
              <a:gd name="T8" fmla="*/ 181 w 281"/>
              <a:gd name="T9" fmla="*/ 222 h 222"/>
              <a:gd name="T10" fmla="*/ 174 w 281"/>
              <a:gd name="T11" fmla="*/ 215 h 222"/>
              <a:gd name="T12" fmla="*/ 167 w 281"/>
              <a:gd name="T13" fmla="*/ 201 h 222"/>
              <a:gd name="T14" fmla="*/ 181 w 281"/>
              <a:gd name="T15" fmla="*/ 181 h 222"/>
              <a:gd name="T16" fmla="*/ 184 w 281"/>
              <a:gd name="T17" fmla="*/ 170 h 222"/>
              <a:gd name="T18" fmla="*/ 167 w 281"/>
              <a:gd name="T19" fmla="*/ 181 h 222"/>
              <a:gd name="T20" fmla="*/ 156 w 281"/>
              <a:gd name="T21" fmla="*/ 188 h 222"/>
              <a:gd name="T22" fmla="*/ 139 w 281"/>
              <a:gd name="T23" fmla="*/ 188 h 222"/>
              <a:gd name="T24" fmla="*/ 125 w 281"/>
              <a:gd name="T25" fmla="*/ 184 h 222"/>
              <a:gd name="T26" fmla="*/ 132 w 281"/>
              <a:gd name="T27" fmla="*/ 167 h 222"/>
              <a:gd name="T28" fmla="*/ 129 w 281"/>
              <a:gd name="T29" fmla="*/ 160 h 222"/>
              <a:gd name="T30" fmla="*/ 115 w 281"/>
              <a:gd name="T31" fmla="*/ 163 h 222"/>
              <a:gd name="T32" fmla="*/ 104 w 281"/>
              <a:gd name="T33" fmla="*/ 167 h 222"/>
              <a:gd name="T34" fmla="*/ 94 w 281"/>
              <a:gd name="T35" fmla="*/ 160 h 222"/>
              <a:gd name="T36" fmla="*/ 87 w 281"/>
              <a:gd name="T37" fmla="*/ 156 h 222"/>
              <a:gd name="T38" fmla="*/ 87 w 281"/>
              <a:gd name="T39" fmla="*/ 142 h 222"/>
              <a:gd name="T40" fmla="*/ 80 w 281"/>
              <a:gd name="T41" fmla="*/ 146 h 222"/>
              <a:gd name="T42" fmla="*/ 73 w 281"/>
              <a:gd name="T43" fmla="*/ 139 h 222"/>
              <a:gd name="T44" fmla="*/ 80 w 281"/>
              <a:gd name="T45" fmla="*/ 136 h 222"/>
              <a:gd name="T46" fmla="*/ 73 w 281"/>
              <a:gd name="T47" fmla="*/ 129 h 222"/>
              <a:gd name="T48" fmla="*/ 59 w 281"/>
              <a:gd name="T49" fmla="*/ 129 h 222"/>
              <a:gd name="T50" fmla="*/ 49 w 281"/>
              <a:gd name="T51" fmla="*/ 132 h 222"/>
              <a:gd name="T52" fmla="*/ 49 w 281"/>
              <a:gd name="T53" fmla="*/ 122 h 222"/>
              <a:gd name="T54" fmla="*/ 62 w 281"/>
              <a:gd name="T55" fmla="*/ 115 h 222"/>
              <a:gd name="T56" fmla="*/ 59 w 281"/>
              <a:gd name="T57" fmla="*/ 104 h 222"/>
              <a:gd name="T58" fmla="*/ 45 w 281"/>
              <a:gd name="T59" fmla="*/ 111 h 222"/>
              <a:gd name="T60" fmla="*/ 42 w 281"/>
              <a:gd name="T61" fmla="*/ 129 h 222"/>
              <a:gd name="T62" fmla="*/ 31 w 281"/>
              <a:gd name="T63" fmla="*/ 115 h 222"/>
              <a:gd name="T64" fmla="*/ 21 w 281"/>
              <a:gd name="T65" fmla="*/ 104 h 222"/>
              <a:gd name="T66" fmla="*/ 17 w 281"/>
              <a:gd name="T67" fmla="*/ 94 h 222"/>
              <a:gd name="T68" fmla="*/ 14 w 281"/>
              <a:gd name="T69" fmla="*/ 73 h 222"/>
              <a:gd name="T70" fmla="*/ 10 w 281"/>
              <a:gd name="T71" fmla="*/ 56 h 222"/>
              <a:gd name="T72" fmla="*/ 14 w 281"/>
              <a:gd name="T73" fmla="*/ 45 h 222"/>
              <a:gd name="T74" fmla="*/ 0 w 281"/>
              <a:gd name="T75" fmla="*/ 35 h 222"/>
              <a:gd name="T76" fmla="*/ 10 w 281"/>
              <a:gd name="T77" fmla="*/ 28 h 222"/>
              <a:gd name="T78" fmla="*/ 10 w 281"/>
              <a:gd name="T79" fmla="*/ 18 h 222"/>
              <a:gd name="T80" fmla="*/ 21 w 281"/>
              <a:gd name="T81" fmla="*/ 28 h 222"/>
              <a:gd name="T82" fmla="*/ 24 w 281"/>
              <a:gd name="T83" fmla="*/ 25 h 222"/>
              <a:gd name="T84" fmla="*/ 14 w 281"/>
              <a:gd name="T85" fmla="*/ 0 h 222"/>
              <a:gd name="T86" fmla="*/ 31 w 281"/>
              <a:gd name="T87" fmla="*/ 14 h 222"/>
              <a:gd name="T88" fmla="*/ 52 w 281"/>
              <a:gd name="T89" fmla="*/ 25 h 222"/>
              <a:gd name="T90" fmla="*/ 80 w 281"/>
              <a:gd name="T91" fmla="*/ 38 h 222"/>
              <a:gd name="T92" fmla="*/ 115 w 281"/>
              <a:gd name="T93" fmla="*/ 38 h 222"/>
              <a:gd name="T94" fmla="*/ 139 w 281"/>
              <a:gd name="T95" fmla="*/ 31 h 222"/>
              <a:gd name="T96" fmla="*/ 174 w 281"/>
              <a:gd name="T97" fmla="*/ 14 h 222"/>
              <a:gd name="T98" fmla="*/ 205 w 281"/>
              <a:gd name="T99" fmla="*/ 25 h 222"/>
              <a:gd name="T100" fmla="*/ 212 w 281"/>
              <a:gd name="T101" fmla="*/ 38 h 222"/>
              <a:gd name="T102" fmla="*/ 205 w 281"/>
              <a:gd name="T103" fmla="*/ 56 h 222"/>
              <a:gd name="T104" fmla="*/ 201 w 281"/>
              <a:gd name="T105" fmla="*/ 77 h 222"/>
              <a:gd name="T106" fmla="*/ 229 w 281"/>
              <a:gd name="T107" fmla="*/ 90 h 222"/>
              <a:gd name="T108" fmla="*/ 281 w 281"/>
              <a:gd name="T109" fmla="*/ 111 h 222"/>
              <a:gd name="T110" fmla="*/ 274 w 281"/>
              <a:gd name="T111" fmla="*/ 14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1" h="222">
                <a:moveTo>
                  <a:pt x="257" y="153"/>
                </a:moveTo>
                <a:lnTo>
                  <a:pt x="264" y="156"/>
                </a:lnTo>
                <a:lnTo>
                  <a:pt x="264" y="167"/>
                </a:lnTo>
                <a:lnTo>
                  <a:pt x="264" y="170"/>
                </a:lnTo>
                <a:lnTo>
                  <a:pt x="261" y="170"/>
                </a:lnTo>
                <a:lnTo>
                  <a:pt x="257" y="181"/>
                </a:lnTo>
                <a:lnTo>
                  <a:pt x="247" y="188"/>
                </a:lnTo>
                <a:lnTo>
                  <a:pt x="247" y="208"/>
                </a:lnTo>
                <a:lnTo>
                  <a:pt x="247" y="212"/>
                </a:lnTo>
                <a:lnTo>
                  <a:pt x="236" y="205"/>
                </a:lnTo>
                <a:lnTo>
                  <a:pt x="219" y="215"/>
                </a:lnTo>
                <a:lnTo>
                  <a:pt x="212" y="208"/>
                </a:lnTo>
                <a:lnTo>
                  <a:pt x="198" y="222"/>
                </a:lnTo>
                <a:lnTo>
                  <a:pt x="188" y="222"/>
                </a:lnTo>
                <a:lnTo>
                  <a:pt x="181" y="222"/>
                </a:lnTo>
                <a:lnTo>
                  <a:pt x="181" y="219"/>
                </a:lnTo>
                <a:lnTo>
                  <a:pt x="177" y="219"/>
                </a:lnTo>
                <a:lnTo>
                  <a:pt x="174" y="215"/>
                </a:lnTo>
                <a:lnTo>
                  <a:pt x="167" y="212"/>
                </a:lnTo>
                <a:lnTo>
                  <a:pt x="167" y="208"/>
                </a:lnTo>
                <a:lnTo>
                  <a:pt x="167" y="201"/>
                </a:lnTo>
                <a:lnTo>
                  <a:pt x="167" y="198"/>
                </a:lnTo>
                <a:lnTo>
                  <a:pt x="177" y="188"/>
                </a:lnTo>
                <a:lnTo>
                  <a:pt x="181" y="181"/>
                </a:lnTo>
                <a:lnTo>
                  <a:pt x="184" y="181"/>
                </a:lnTo>
                <a:lnTo>
                  <a:pt x="188" y="174"/>
                </a:lnTo>
                <a:lnTo>
                  <a:pt x="184" y="170"/>
                </a:lnTo>
                <a:lnTo>
                  <a:pt x="184" y="167"/>
                </a:lnTo>
                <a:lnTo>
                  <a:pt x="174" y="174"/>
                </a:lnTo>
                <a:lnTo>
                  <a:pt x="167" y="181"/>
                </a:lnTo>
                <a:lnTo>
                  <a:pt x="163" y="181"/>
                </a:lnTo>
                <a:lnTo>
                  <a:pt x="163" y="184"/>
                </a:lnTo>
                <a:lnTo>
                  <a:pt x="156" y="188"/>
                </a:lnTo>
                <a:lnTo>
                  <a:pt x="149" y="188"/>
                </a:lnTo>
                <a:lnTo>
                  <a:pt x="142" y="191"/>
                </a:lnTo>
                <a:lnTo>
                  <a:pt x="139" y="188"/>
                </a:lnTo>
                <a:lnTo>
                  <a:pt x="135" y="184"/>
                </a:lnTo>
                <a:lnTo>
                  <a:pt x="129" y="184"/>
                </a:lnTo>
                <a:lnTo>
                  <a:pt x="125" y="184"/>
                </a:lnTo>
                <a:lnTo>
                  <a:pt x="125" y="181"/>
                </a:lnTo>
                <a:lnTo>
                  <a:pt x="132" y="170"/>
                </a:lnTo>
                <a:lnTo>
                  <a:pt x="132" y="167"/>
                </a:lnTo>
                <a:lnTo>
                  <a:pt x="135" y="163"/>
                </a:lnTo>
                <a:lnTo>
                  <a:pt x="132" y="160"/>
                </a:lnTo>
                <a:lnTo>
                  <a:pt x="129" y="160"/>
                </a:lnTo>
                <a:lnTo>
                  <a:pt x="125" y="160"/>
                </a:lnTo>
                <a:lnTo>
                  <a:pt x="122" y="163"/>
                </a:lnTo>
                <a:lnTo>
                  <a:pt x="115" y="163"/>
                </a:lnTo>
                <a:lnTo>
                  <a:pt x="111" y="163"/>
                </a:lnTo>
                <a:lnTo>
                  <a:pt x="108" y="167"/>
                </a:lnTo>
                <a:lnTo>
                  <a:pt x="104" y="167"/>
                </a:lnTo>
                <a:lnTo>
                  <a:pt x="101" y="167"/>
                </a:lnTo>
                <a:lnTo>
                  <a:pt x="97" y="163"/>
                </a:lnTo>
                <a:lnTo>
                  <a:pt x="94" y="160"/>
                </a:lnTo>
                <a:lnTo>
                  <a:pt x="90" y="160"/>
                </a:lnTo>
                <a:lnTo>
                  <a:pt x="87" y="160"/>
                </a:lnTo>
                <a:lnTo>
                  <a:pt x="87" y="156"/>
                </a:lnTo>
                <a:lnTo>
                  <a:pt x="87" y="149"/>
                </a:lnTo>
                <a:lnTo>
                  <a:pt x="87" y="146"/>
                </a:lnTo>
                <a:lnTo>
                  <a:pt x="87" y="142"/>
                </a:lnTo>
                <a:lnTo>
                  <a:pt x="83" y="142"/>
                </a:lnTo>
                <a:lnTo>
                  <a:pt x="83" y="146"/>
                </a:lnTo>
                <a:lnTo>
                  <a:pt x="80" y="146"/>
                </a:lnTo>
                <a:lnTo>
                  <a:pt x="76" y="146"/>
                </a:lnTo>
                <a:lnTo>
                  <a:pt x="73" y="142"/>
                </a:lnTo>
                <a:lnTo>
                  <a:pt x="73" y="139"/>
                </a:lnTo>
                <a:lnTo>
                  <a:pt x="76" y="139"/>
                </a:lnTo>
                <a:lnTo>
                  <a:pt x="80" y="139"/>
                </a:lnTo>
                <a:lnTo>
                  <a:pt x="80" y="136"/>
                </a:lnTo>
                <a:lnTo>
                  <a:pt x="80" y="132"/>
                </a:lnTo>
                <a:lnTo>
                  <a:pt x="76" y="129"/>
                </a:lnTo>
                <a:lnTo>
                  <a:pt x="73" y="129"/>
                </a:lnTo>
                <a:lnTo>
                  <a:pt x="69" y="129"/>
                </a:lnTo>
                <a:lnTo>
                  <a:pt x="66" y="129"/>
                </a:lnTo>
                <a:lnTo>
                  <a:pt x="59" y="129"/>
                </a:lnTo>
                <a:lnTo>
                  <a:pt x="56" y="129"/>
                </a:lnTo>
                <a:lnTo>
                  <a:pt x="52" y="132"/>
                </a:lnTo>
                <a:lnTo>
                  <a:pt x="49" y="132"/>
                </a:lnTo>
                <a:lnTo>
                  <a:pt x="45" y="132"/>
                </a:lnTo>
                <a:lnTo>
                  <a:pt x="49" y="129"/>
                </a:lnTo>
                <a:lnTo>
                  <a:pt x="49" y="122"/>
                </a:lnTo>
                <a:lnTo>
                  <a:pt x="52" y="118"/>
                </a:lnTo>
                <a:lnTo>
                  <a:pt x="59" y="118"/>
                </a:lnTo>
                <a:lnTo>
                  <a:pt x="62" y="115"/>
                </a:lnTo>
                <a:lnTo>
                  <a:pt x="62" y="108"/>
                </a:lnTo>
                <a:lnTo>
                  <a:pt x="62" y="104"/>
                </a:lnTo>
                <a:lnTo>
                  <a:pt x="59" y="104"/>
                </a:lnTo>
                <a:lnTo>
                  <a:pt x="56" y="104"/>
                </a:lnTo>
                <a:lnTo>
                  <a:pt x="52" y="108"/>
                </a:lnTo>
                <a:lnTo>
                  <a:pt x="45" y="111"/>
                </a:lnTo>
                <a:lnTo>
                  <a:pt x="45" y="118"/>
                </a:lnTo>
                <a:lnTo>
                  <a:pt x="42" y="125"/>
                </a:lnTo>
                <a:lnTo>
                  <a:pt x="42" y="129"/>
                </a:lnTo>
                <a:lnTo>
                  <a:pt x="35" y="125"/>
                </a:lnTo>
                <a:lnTo>
                  <a:pt x="31" y="122"/>
                </a:lnTo>
                <a:lnTo>
                  <a:pt x="31" y="115"/>
                </a:lnTo>
                <a:lnTo>
                  <a:pt x="28" y="111"/>
                </a:lnTo>
                <a:lnTo>
                  <a:pt x="24" y="108"/>
                </a:lnTo>
                <a:lnTo>
                  <a:pt x="21" y="104"/>
                </a:lnTo>
                <a:lnTo>
                  <a:pt x="21" y="101"/>
                </a:lnTo>
                <a:lnTo>
                  <a:pt x="17" y="97"/>
                </a:lnTo>
                <a:lnTo>
                  <a:pt x="17" y="94"/>
                </a:lnTo>
                <a:lnTo>
                  <a:pt x="14" y="87"/>
                </a:lnTo>
                <a:lnTo>
                  <a:pt x="14" y="80"/>
                </a:lnTo>
                <a:lnTo>
                  <a:pt x="14" y="73"/>
                </a:lnTo>
                <a:lnTo>
                  <a:pt x="14" y="70"/>
                </a:lnTo>
                <a:lnTo>
                  <a:pt x="10" y="66"/>
                </a:lnTo>
                <a:lnTo>
                  <a:pt x="10" y="56"/>
                </a:lnTo>
                <a:lnTo>
                  <a:pt x="7" y="52"/>
                </a:lnTo>
                <a:lnTo>
                  <a:pt x="10" y="49"/>
                </a:lnTo>
                <a:lnTo>
                  <a:pt x="14" y="45"/>
                </a:lnTo>
                <a:lnTo>
                  <a:pt x="10" y="42"/>
                </a:lnTo>
                <a:lnTo>
                  <a:pt x="3" y="38"/>
                </a:lnTo>
                <a:lnTo>
                  <a:pt x="0" y="35"/>
                </a:lnTo>
                <a:lnTo>
                  <a:pt x="3" y="31"/>
                </a:lnTo>
                <a:lnTo>
                  <a:pt x="10" y="31"/>
                </a:lnTo>
                <a:lnTo>
                  <a:pt x="10" y="28"/>
                </a:lnTo>
                <a:lnTo>
                  <a:pt x="10" y="25"/>
                </a:lnTo>
                <a:lnTo>
                  <a:pt x="7" y="21"/>
                </a:lnTo>
                <a:lnTo>
                  <a:pt x="10" y="18"/>
                </a:lnTo>
                <a:lnTo>
                  <a:pt x="14" y="18"/>
                </a:lnTo>
                <a:lnTo>
                  <a:pt x="17" y="21"/>
                </a:lnTo>
                <a:lnTo>
                  <a:pt x="21" y="28"/>
                </a:lnTo>
                <a:lnTo>
                  <a:pt x="24" y="31"/>
                </a:lnTo>
                <a:lnTo>
                  <a:pt x="24" y="28"/>
                </a:lnTo>
                <a:lnTo>
                  <a:pt x="24" y="25"/>
                </a:lnTo>
                <a:lnTo>
                  <a:pt x="17" y="18"/>
                </a:lnTo>
                <a:lnTo>
                  <a:pt x="14" y="4"/>
                </a:lnTo>
                <a:lnTo>
                  <a:pt x="14" y="0"/>
                </a:lnTo>
                <a:lnTo>
                  <a:pt x="17" y="0"/>
                </a:lnTo>
                <a:lnTo>
                  <a:pt x="21" y="0"/>
                </a:lnTo>
                <a:lnTo>
                  <a:pt x="31" y="14"/>
                </a:lnTo>
                <a:lnTo>
                  <a:pt x="38" y="14"/>
                </a:lnTo>
                <a:lnTo>
                  <a:pt x="45" y="7"/>
                </a:lnTo>
                <a:lnTo>
                  <a:pt x="52" y="25"/>
                </a:lnTo>
                <a:lnTo>
                  <a:pt x="66" y="14"/>
                </a:lnTo>
                <a:lnTo>
                  <a:pt x="73" y="21"/>
                </a:lnTo>
                <a:lnTo>
                  <a:pt x="80" y="38"/>
                </a:lnTo>
                <a:lnTo>
                  <a:pt x="97" y="42"/>
                </a:lnTo>
                <a:lnTo>
                  <a:pt x="101" y="49"/>
                </a:lnTo>
                <a:lnTo>
                  <a:pt x="115" y="38"/>
                </a:lnTo>
                <a:lnTo>
                  <a:pt x="125" y="42"/>
                </a:lnTo>
                <a:lnTo>
                  <a:pt x="142" y="38"/>
                </a:lnTo>
                <a:lnTo>
                  <a:pt x="139" y="31"/>
                </a:lnTo>
                <a:lnTo>
                  <a:pt x="160" y="28"/>
                </a:lnTo>
                <a:lnTo>
                  <a:pt x="170" y="31"/>
                </a:lnTo>
                <a:lnTo>
                  <a:pt x="174" y="14"/>
                </a:lnTo>
                <a:lnTo>
                  <a:pt x="188" y="18"/>
                </a:lnTo>
                <a:lnTo>
                  <a:pt x="191" y="25"/>
                </a:lnTo>
                <a:lnTo>
                  <a:pt x="205" y="25"/>
                </a:lnTo>
                <a:lnTo>
                  <a:pt x="208" y="31"/>
                </a:lnTo>
                <a:lnTo>
                  <a:pt x="212" y="31"/>
                </a:lnTo>
                <a:lnTo>
                  <a:pt x="212" y="38"/>
                </a:lnTo>
                <a:lnTo>
                  <a:pt x="219" y="42"/>
                </a:lnTo>
                <a:lnTo>
                  <a:pt x="215" y="56"/>
                </a:lnTo>
                <a:lnTo>
                  <a:pt x="205" y="56"/>
                </a:lnTo>
                <a:lnTo>
                  <a:pt x="205" y="66"/>
                </a:lnTo>
                <a:lnTo>
                  <a:pt x="208" y="73"/>
                </a:lnTo>
                <a:lnTo>
                  <a:pt x="201" y="77"/>
                </a:lnTo>
                <a:lnTo>
                  <a:pt x="205" y="83"/>
                </a:lnTo>
                <a:lnTo>
                  <a:pt x="222" y="90"/>
                </a:lnTo>
                <a:lnTo>
                  <a:pt x="229" y="90"/>
                </a:lnTo>
                <a:lnTo>
                  <a:pt x="236" y="87"/>
                </a:lnTo>
                <a:lnTo>
                  <a:pt x="261" y="108"/>
                </a:lnTo>
                <a:lnTo>
                  <a:pt x="281" y="111"/>
                </a:lnTo>
                <a:lnTo>
                  <a:pt x="278" y="118"/>
                </a:lnTo>
                <a:lnTo>
                  <a:pt x="281" y="122"/>
                </a:lnTo>
                <a:lnTo>
                  <a:pt x="274" y="142"/>
                </a:lnTo>
                <a:lnTo>
                  <a:pt x="257" y="142"/>
                </a:lnTo>
                <a:lnTo>
                  <a:pt x="257" y="15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Freeform 38"/>
          <p:cNvSpPr>
            <a:spLocks/>
          </p:cNvSpPr>
          <p:nvPr/>
        </p:nvSpPr>
        <p:spPr bwMode="auto">
          <a:xfrm>
            <a:off x="4601643" y="4519552"/>
            <a:ext cx="12904" cy="21507"/>
          </a:xfrm>
          <a:custGeom>
            <a:avLst/>
            <a:gdLst>
              <a:gd name="T0" fmla="*/ 0 w 6"/>
              <a:gd name="T1" fmla="*/ 6 h 10"/>
              <a:gd name="T2" fmla="*/ 0 w 6"/>
              <a:gd name="T3" fmla="*/ 3 h 10"/>
              <a:gd name="T4" fmla="*/ 0 w 6"/>
              <a:gd name="T5" fmla="*/ 0 h 10"/>
              <a:gd name="T6" fmla="*/ 3 w 6"/>
              <a:gd name="T7" fmla="*/ 0 h 10"/>
              <a:gd name="T8" fmla="*/ 6 w 6"/>
              <a:gd name="T9" fmla="*/ 3 h 10"/>
              <a:gd name="T10" fmla="*/ 6 w 6"/>
              <a:gd name="T11" fmla="*/ 6 h 10"/>
              <a:gd name="T12" fmla="*/ 3 w 6"/>
              <a:gd name="T13" fmla="*/ 10 h 10"/>
              <a:gd name="T14" fmla="*/ 0 w 6"/>
              <a:gd name="T15" fmla="*/ 10 h 10"/>
              <a:gd name="T16" fmla="*/ 0 w 6"/>
              <a:gd name="T17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10">
                <a:moveTo>
                  <a:pt x="0" y="6"/>
                </a:move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lnTo>
                  <a:pt x="6" y="3"/>
                </a:lnTo>
                <a:lnTo>
                  <a:pt x="6" y="6"/>
                </a:lnTo>
                <a:lnTo>
                  <a:pt x="3" y="10"/>
                </a:lnTo>
                <a:lnTo>
                  <a:pt x="0" y="10"/>
                </a:lnTo>
                <a:lnTo>
                  <a:pt x="0" y="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Freeform 39"/>
          <p:cNvSpPr>
            <a:spLocks/>
          </p:cNvSpPr>
          <p:nvPr/>
        </p:nvSpPr>
        <p:spPr bwMode="auto">
          <a:xfrm>
            <a:off x="4614548" y="4616333"/>
            <a:ext cx="45165" cy="27959"/>
          </a:xfrm>
          <a:custGeom>
            <a:avLst/>
            <a:gdLst>
              <a:gd name="T0" fmla="*/ 11 w 21"/>
              <a:gd name="T1" fmla="*/ 3 h 13"/>
              <a:gd name="T2" fmla="*/ 18 w 21"/>
              <a:gd name="T3" fmla="*/ 3 h 13"/>
              <a:gd name="T4" fmla="*/ 21 w 21"/>
              <a:gd name="T5" fmla="*/ 3 h 13"/>
              <a:gd name="T6" fmla="*/ 21 w 21"/>
              <a:gd name="T7" fmla="*/ 10 h 13"/>
              <a:gd name="T8" fmla="*/ 18 w 21"/>
              <a:gd name="T9" fmla="*/ 13 h 13"/>
              <a:gd name="T10" fmla="*/ 11 w 21"/>
              <a:gd name="T11" fmla="*/ 13 h 13"/>
              <a:gd name="T12" fmla="*/ 4 w 21"/>
              <a:gd name="T13" fmla="*/ 13 h 13"/>
              <a:gd name="T14" fmla="*/ 0 w 21"/>
              <a:gd name="T15" fmla="*/ 10 h 13"/>
              <a:gd name="T16" fmla="*/ 0 w 21"/>
              <a:gd name="T17" fmla="*/ 7 h 13"/>
              <a:gd name="T18" fmla="*/ 0 w 21"/>
              <a:gd name="T19" fmla="*/ 0 h 13"/>
              <a:gd name="T20" fmla="*/ 4 w 21"/>
              <a:gd name="T21" fmla="*/ 0 h 13"/>
              <a:gd name="T22" fmla="*/ 11 w 21"/>
              <a:gd name="T23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13">
                <a:moveTo>
                  <a:pt x="11" y="3"/>
                </a:moveTo>
                <a:lnTo>
                  <a:pt x="18" y="3"/>
                </a:lnTo>
                <a:lnTo>
                  <a:pt x="21" y="3"/>
                </a:lnTo>
                <a:lnTo>
                  <a:pt x="21" y="10"/>
                </a:lnTo>
                <a:lnTo>
                  <a:pt x="18" y="13"/>
                </a:lnTo>
                <a:lnTo>
                  <a:pt x="11" y="13"/>
                </a:lnTo>
                <a:lnTo>
                  <a:pt x="4" y="13"/>
                </a:lnTo>
                <a:lnTo>
                  <a:pt x="0" y="10"/>
                </a:lnTo>
                <a:lnTo>
                  <a:pt x="0" y="7"/>
                </a:lnTo>
                <a:lnTo>
                  <a:pt x="0" y="0"/>
                </a:lnTo>
                <a:lnTo>
                  <a:pt x="4" y="0"/>
                </a:lnTo>
                <a:lnTo>
                  <a:pt x="11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Freeform 40"/>
          <p:cNvSpPr>
            <a:spLocks/>
          </p:cNvSpPr>
          <p:nvPr/>
        </p:nvSpPr>
        <p:spPr bwMode="auto">
          <a:xfrm>
            <a:off x="4614548" y="4459333"/>
            <a:ext cx="23658" cy="36562"/>
          </a:xfrm>
          <a:custGeom>
            <a:avLst/>
            <a:gdLst>
              <a:gd name="T0" fmla="*/ 0 w 11"/>
              <a:gd name="T1" fmla="*/ 0 h 17"/>
              <a:gd name="T2" fmla="*/ 4 w 11"/>
              <a:gd name="T3" fmla="*/ 0 h 17"/>
              <a:gd name="T4" fmla="*/ 7 w 11"/>
              <a:gd name="T5" fmla="*/ 3 h 17"/>
              <a:gd name="T6" fmla="*/ 11 w 11"/>
              <a:gd name="T7" fmla="*/ 10 h 17"/>
              <a:gd name="T8" fmla="*/ 11 w 11"/>
              <a:gd name="T9" fmla="*/ 17 h 17"/>
              <a:gd name="T10" fmla="*/ 7 w 11"/>
              <a:gd name="T11" fmla="*/ 17 h 17"/>
              <a:gd name="T12" fmla="*/ 4 w 11"/>
              <a:gd name="T13" fmla="*/ 17 h 17"/>
              <a:gd name="T14" fmla="*/ 4 w 11"/>
              <a:gd name="T15" fmla="*/ 14 h 17"/>
              <a:gd name="T16" fmla="*/ 0 w 11"/>
              <a:gd name="T17" fmla="*/ 3 h 17"/>
              <a:gd name="T18" fmla="*/ 0 w 11"/>
              <a:gd name="T1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7">
                <a:moveTo>
                  <a:pt x="0" y="0"/>
                </a:moveTo>
                <a:lnTo>
                  <a:pt x="4" y="0"/>
                </a:lnTo>
                <a:lnTo>
                  <a:pt x="7" y="3"/>
                </a:lnTo>
                <a:lnTo>
                  <a:pt x="11" y="10"/>
                </a:lnTo>
                <a:lnTo>
                  <a:pt x="11" y="17"/>
                </a:lnTo>
                <a:lnTo>
                  <a:pt x="7" y="17"/>
                </a:lnTo>
                <a:lnTo>
                  <a:pt x="4" y="17"/>
                </a:lnTo>
                <a:lnTo>
                  <a:pt x="4" y="14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Freeform 41"/>
          <p:cNvSpPr>
            <a:spLocks/>
          </p:cNvSpPr>
          <p:nvPr/>
        </p:nvSpPr>
        <p:spPr bwMode="auto">
          <a:xfrm>
            <a:off x="4614548" y="4547511"/>
            <a:ext cx="23658" cy="15056"/>
          </a:xfrm>
          <a:custGeom>
            <a:avLst/>
            <a:gdLst>
              <a:gd name="T0" fmla="*/ 0 w 11"/>
              <a:gd name="T1" fmla="*/ 4 h 7"/>
              <a:gd name="T2" fmla="*/ 4 w 11"/>
              <a:gd name="T3" fmla="*/ 0 h 7"/>
              <a:gd name="T4" fmla="*/ 7 w 11"/>
              <a:gd name="T5" fmla="*/ 0 h 7"/>
              <a:gd name="T6" fmla="*/ 11 w 11"/>
              <a:gd name="T7" fmla="*/ 0 h 7"/>
              <a:gd name="T8" fmla="*/ 11 w 11"/>
              <a:gd name="T9" fmla="*/ 4 h 7"/>
              <a:gd name="T10" fmla="*/ 11 w 11"/>
              <a:gd name="T11" fmla="*/ 7 h 7"/>
              <a:gd name="T12" fmla="*/ 7 w 11"/>
              <a:gd name="T13" fmla="*/ 7 h 7"/>
              <a:gd name="T14" fmla="*/ 4 w 11"/>
              <a:gd name="T15" fmla="*/ 7 h 7"/>
              <a:gd name="T16" fmla="*/ 0 w 11"/>
              <a:gd name="T1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7">
                <a:moveTo>
                  <a:pt x="0" y="4"/>
                </a:move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1" y="4"/>
                </a:lnTo>
                <a:lnTo>
                  <a:pt x="11" y="7"/>
                </a:lnTo>
                <a:lnTo>
                  <a:pt x="7" y="7"/>
                </a:lnTo>
                <a:lnTo>
                  <a:pt x="4" y="7"/>
                </a:lnTo>
                <a:lnTo>
                  <a:pt x="0" y="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Freeform 42"/>
          <p:cNvSpPr>
            <a:spLocks/>
          </p:cNvSpPr>
          <p:nvPr/>
        </p:nvSpPr>
        <p:spPr bwMode="auto">
          <a:xfrm>
            <a:off x="4614547" y="4420621"/>
            <a:ext cx="30110" cy="38712"/>
          </a:xfrm>
          <a:custGeom>
            <a:avLst/>
            <a:gdLst>
              <a:gd name="T0" fmla="*/ 11 w 14"/>
              <a:gd name="T1" fmla="*/ 0 h 18"/>
              <a:gd name="T2" fmla="*/ 11 w 14"/>
              <a:gd name="T3" fmla="*/ 4 h 18"/>
              <a:gd name="T4" fmla="*/ 14 w 14"/>
              <a:gd name="T5" fmla="*/ 14 h 18"/>
              <a:gd name="T6" fmla="*/ 11 w 14"/>
              <a:gd name="T7" fmla="*/ 18 h 18"/>
              <a:gd name="T8" fmla="*/ 7 w 14"/>
              <a:gd name="T9" fmla="*/ 18 h 18"/>
              <a:gd name="T10" fmla="*/ 4 w 14"/>
              <a:gd name="T11" fmla="*/ 14 h 18"/>
              <a:gd name="T12" fmla="*/ 4 w 14"/>
              <a:gd name="T13" fmla="*/ 7 h 18"/>
              <a:gd name="T14" fmla="*/ 0 w 14"/>
              <a:gd name="T15" fmla="*/ 4 h 18"/>
              <a:gd name="T16" fmla="*/ 4 w 14"/>
              <a:gd name="T17" fmla="*/ 4 h 18"/>
              <a:gd name="T18" fmla="*/ 4 w 14"/>
              <a:gd name="T19" fmla="*/ 0 h 18"/>
              <a:gd name="T20" fmla="*/ 7 w 14"/>
              <a:gd name="T21" fmla="*/ 0 h 18"/>
              <a:gd name="T22" fmla="*/ 11 w 14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18">
                <a:moveTo>
                  <a:pt x="11" y="0"/>
                </a:moveTo>
                <a:lnTo>
                  <a:pt x="11" y="4"/>
                </a:lnTo>
                <a:lnTo>
                  <a:pt x="14" y="14"/>
                </a:lnTo>
                <a:lnTo>
                  <a:pt x="11" y="18"/>
                </a:lnTo>
                <a:lnTo>
                  <a:pt x="7" y="18"/>
                </a:lnTo>
                <a:lnTo>
                  <a:pt x="4" y="14"/>
                </a:lnTo>
                <a:lnTo>
                  <a:pt x="4" y="7"/>
                </a:ln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Freeform 43"/>
          <p:cNvSpPr>
            <a:spLocks/>
          </p:cNvSpPr>
          <p:nvPr/>
        </p:nvSpPr>
        <p:spPr bwMode="auto">
          <a:xfrm>
            <a:off x="4638206" y="4592675"/>
            <a:ext cx="21507" cy="23658"/>
          </a:xfrm>
          <a:custGeom>
            <a:avLst/>
            <a:gdLst>
              <a:gd name="T0" fmla="*/ 3 w 10"/>
              <a:gd name="T1" fmla="*/ 11 h 11"/>
              <a:gd name="T2" fmla="*/ 0 w 10"/>
              <a:gd name="T3" fmla="*/ 11 h 11"/>
              <a:gd name="T4" fmla="*/ 0 w 10"/>
              <a:gd name="T5" fmla="*/ 4 h 11"/>
              <a:gd name="T6" fmla="*/ 7 w 10"/>
              <a:gd name="T7" fmla="*/ 0 h 11"/>
              <a:gd name="T8" fmla="*/ 10 w 10"/>
              <a:gd name="T9" fmla="*/ 0 h 11"/>
              <a:gd name="T10" fmla="*/ 10 w 10"/>
              <a:gd name="T11" fmla="*/ 7 h 11"/>
              <a:gd name="T12" fmla="*/ 7 w 10"/>
              <a:gd name="T13" fmla="*/ 11 h 11"/>
              <a:gd name="T14" fmla="*/ 3 w 1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1">
                <a:moveTo>
                  <a:pt x="3" y="11"/>
                </a:moveTo>
                <a:lnTo>
                  <a:pt x="0" y="11"/>
                </a:lnTo>
                <a:lnTo>
                  <a:pt x="0" y="4"/>
                </a:lnTo>
                <a:lnTo>
                  <a:pt x="7" y="0"/>
                </a:lnTo>
                <a:lnTo>
                  <a:pt x="10" y="0"/>
                </a:lnTo>
                <a:lnTo>
                  <a:pt x="10" y="7"/>
                </a:lnTo>
                <a:lnTo>
                  <a:pt x="7" y="11"/>
                </a:lnTo>
                <a:lnTo>
                  <a:pt x="3" y="1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Freeform 44"/>
          <p:cNvSpPr>
            <a:spLocks/>
          </p:cNvSpPr>
          <p:nvPr/>
        </p:nvSpPr>
        <p:spPr bwMode="auto">
          <a:xfrm>
            <a:off x="4638206" y="4526004"/>
            <a:ext cx="21507" cy="30110"/>
          </a:xfrm>
          <a:custGeom>
            <a:avLst/>
            <a:gdLst>
              <a:gd name="T0" fmla="*/ 0 w 10"/>
              <a:gd name="T1" fmla="*/ 3 h 14"/>
              <a:gd name="T2" fmla="*/ 3 w 10"/>
              <a:gd name="T3" fmla="*/ 0 h 14"/>
              <a:gd name="T4" fmla="*/ 7 w 10"/>
              <a:gd name="T5" fmla="*/ 0 h 14"/>
              <a:gd name="T6" fmla="*/ 10 w 10"/>
              <a:gd name="T7" fmla="*/ 0 h 14"/>
              <a:gd name="T8" fmla="*/ 10 w 10"/>
              <a:gd name="T9" fmla="*/ 7 h 14"/>
              <a:gd name="T10" fmla="*/ 10 w 10"/>
              <a:gd name="T11" fmla="*/ 10 h 14"/>
              <a:gd name="T12" fmla="*/ 7 w 10"/>
              <a:gd name="T13" fmla="*/ 14 h 14"/>
              <a:gd name="T14" fmla="*/ 3 w 10"/>
              <a:gd name="T15" fmla="*/ 14 h 14"/>
              <a:gd name="T16" fmla="*/ 3 w 10"/>
              <a:gd name="T17" fmla="*/ 7 h 14"/>
              <a:gd name="T18" fmla="*/ 0 w 10"/>
              <a:gd name="T19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4">
                <a:moveTo>
                  <a:pt x="0" y="3"/>
                </a:moveTo>
                <a:lnTo>
                  <a:pt x="3" y="0"/>
                </a:lnTo>
                <a:lnTo>
                  <a:pt x="7" y="0"/>
                </a:lnTo>
                <a:lnTo>
                  <a:pt x="10" y="0"/>
                </a:lnTo>
                <a:lnTo>
                  <a:pt x="10" y="7"/>
                </a:lnTo>
                <a:lnTo>
                  <a:pt x="10" y="10"/>
                </a:lnTo>
                <a:lnTo>
                  <a:pt x="7" y="14"/>
                </a:lnTo>
                <a:lnTo>
                  <a:pt x="3" y="14"/>
                </a:lnTo>
                <a:lnTo>
                  <a:pt x="3" y="7"/>
                </a:lnTo>
                <a:lnTo>
                  <a:pt x="0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Freeform 45"/>
          <p:cNvSpPr>
            <a:spLocks/>
          </p:cNvSpPr>
          <p:nvPr/>
        </p:nvSpPr>
        <p:spPr bwMode="auto">
          <a:xfrm>
            <a:off x="4644657" y="4459333"/>
            <a:ext cx="30110" cy="45165"/>
          </a:xfrm>
          <a:custGeom>
            <a:avLst/>
            <a:gdLst>
              <a:gd name="T0" fmla="*/ 14 w 14"/>
              <a:gd name="T1" fmla="*/ 14 h 21"/>
              <a:gd name="T2" fmla="*/ 14 w 14"/>
              <a:gd name="T3" fmla="*/ 17 h 21"/>
              <a:gd name="T4" fmla="*/ 14 w 14"/>
              <a:gd name="T5" fmla="*/ 21 h 21"/>
              <a:gd name="T6" fmla="*/ 11 w 14"/>
              <a:gd name="T7" fmla="*/ 21 h 21"/>
              <a:gd name="T8" fmla="*/ 4 w 14"/>
              <a:gd name="T9" fmla="*/ 17 h 21"/>
              <a:gd name="T10" fmla="*/ 0 w 14"/>
              <a:gd name="T11" fmla="*/ 10 h 21"/>
              <a:gd name="T12" fmla="*/ 0 w 14"/>
              <a:gd name="T13" fmla="*/ 7 h 21"/>
              <a:gd name="T14" fmla="*/ 0 w 14"/>
              <a:gd name="T15" fmla="*/ 3 h 21"/>
              <a:gd name="T16" fmla="*/ 4 w 14"/>
              <a:gd name="T17" fmla="*/ 0 h 21"/>
              <a:gd name="T18" fmla="*/ 11 w 14"/>
              <a:gd name="T19" fmla="*/ 3 h 21"/>
              <a:gd name="T20" fmla="*/ 14 w 14"/>
              <a:gd name="T21" fmla="*/ 10 h 21"/>
              <a:gd name="T22" fmla="*/ 14 w 14"/>
              <a:gd name="T23" fmla="*/ 1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21">
                <a:moveTo>
                  <a:pt x="14" y="14"/>
                </a:moveTo>
                <a:lnTo>
                  <a:pt x="14" y="17"/>
                </a:lnTo>
                <a:lnTo>
                  <a:pt x="14" y="21"/>
                </a:lnTo>
                <a:lnTo>
                  <a:pt x="11" y="21"/>
                </a:lnTo>
                <a:lnTo>
                  <a:pt x="4" y="17"/>
                </a:lnTo>
                <a:lnTo>
                  <a:pt x="0" y="10"/>
                </a:lnTo>
                <a:lnTo>
                  <a:pt x="0" y="7"/>
                </a:lnTo>
                <a:lnTo>
                  <a:pt x="0" y="3"/>
                </a:lnTo>
                <a:lnTo>
                  <a:pt x="4" y="0"/>
                </a:lnTo>
                <a:lnTo>
                  <a:pt x="11" y="3"/>
                </a:lnTo>
                <a:lnTo>
                  <a:pt x="14" y="10"/>
                </a:lnTo>
                <a:lnTo>
                  <a:pt x="14" y="1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Freeform 46"/>
          <p:cNvSpPr>
            <a:spLocks/>
          </p:cNvSpPr>
          <p:nvPr/>
        </p:nvSpPr>
        <p:spPr bwMode="auto">
          <a:xfrm>
            <a:off x="4659712" y="4801290"/>
            <a:ext cx="30110" cy="15056"/>
          </a:xfrm>
          <a:custGeom>
            <a:avLst/>
            <a:gdLst>
              <a:gd name="T0" fmla="*/ 0 w 14"/>
              <a:gd name="T1" fmla="*/ 7 h 7"/>
              <a:gd name="T2" fmla="*/ 0 w 14"/>
              <a:gd name="T3" fmla="*/ 4 h 7"/>
              <a:gd name="T4" fmla="*/ 4 w 14"/>
              <a:gd name="T5" fmla="*/ 0 h 7"/>
              <a:gd name="T6" fmla="*/ 7 w 14"/>
              <a:gd name="T7" fmla="*/ 0 h 7"/>
              <a:gd name="T8" fmla="*/ 14 w 14"/>
              <a:gd name="T9" fmla="*/ 0 h 7"/>
              <a:gd name="T10" fmla="*/ 14 w 14"/>
              <a:gd name="T11" fmla="*/ 4 h 7"/>
              <a:gd name="T12" fmla="*/ 11 w 14"/>
              <a:gd name="T13" fmla="*/ 7 h 7"/>
              <a:gd name="T14" fmla="*/ 7 w 14"/>
              <a:gd name="T15" fmla="*/ 7 h 7"/>
              <a:gd name="T16" fmla="*/ 4 w 14"/>
              <a:gd name="T17" fmla="*/ 7 h 7"/>
              <a:gd name="T18" fmla="*/ 0 w 14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7">
                <a:moveTo>
                  <a:pt x="0" y="7"/>
                </a:moveTo>
                <a:lnTo>
                  <a:pt x="0" y="4"/>
                </a:lnTo>
                <a:lnTo>
                  <a:pt x="4" y="0"/>
                </a:lnTo>
                <a:lnTo>
                  <a:pt x="7" y="0"/>
                </a:lnTo>
                <a:lnTo>
                  <a:pt x="14" y="0"/>
                </a:lnTo>
                <a:lnTo>
                  <a:pt x="14" y="4"/>
                </a:lnTo>
                <a:lnTo>
                  <a:pt x="11" y="7"/>
                </a:lnTo>
                <a:lnTo>
                  <a:pt x="7" y="7"/>
                </a:lnTo>
                <a:lnTo>
                  <a:pt x="4" y="7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Freeform 47"/>
          <p:cNvSpPr>
            <a:spLocks/>
          </p:cNvSpPr>
          <p:nvPr/>
        </p:nvSpPr>
        <p:spPr bwMode="auto">
          <a:xfrm>
            <a:off x="4973710" y="4698058"/>
            <a:ext cx="23658" cy="15056"/>
          </a:xfrm>
          <a:custGeom>
            <a:avLst/>
            <a:gdLst>
              <a:gd name="T0" fmla="*/ 0 w 11"/>
              <a:gd name="T1" fmla="*/ 3 h 7"/>
              <a:gd name="T2" fmla="*/ 4 w 11"/>
              <a:gd name="T3" fmla="*/ 0 h 7"/>
              <a:gd name="T4" fmla="*/ 7 w 11"/>
              <a:gd name="T5" fmla="*/ 0 h 7"/>
              <a:gd name="T6" fmla="*/ 11 w 11"/>
              <a:gd name="T7" fmla="*/ 0 h 7"/>
              <a:gd name="T8" fmla="*/ 11 w 11"/>
              <a:gd name="T9" fmla="*/ 3 h 7"/>
              <a:gd name="T10" fmla="*/ 7 w 11"/>
              <a:gd name="T11" fmla="*/ 7 h 7"/>
              <a:gd name="T12" fmla="*/ 4 w 11"/>
              <a:gd name="T13" fmla="*/ 7 h 7"/>
              <a:gd name="T14" fmla="*/ 0 w 11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7">
                <a:moveTo>
                  <a:pt x="0" y="3"/>
                </a:move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1" y="3"/>
                </a:lnTo>
                <a:lnTo>
                  <a:pt x="7" y="7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Freeform 48"/>
          <p:cNvSpPr>
            <a:spLocks/>
          </p:cNvSpPr>
          <p:nvPr/>
        </p:nvSpPr>
        <p:spPr bwMode="auto">
          <a:xfrm>
            <a:off x="4659712" y="4637839"/>
            <a:ext cx="45165" cy="45165"/>
          </a:xfrm>
          <a:custGeom>
            <a:avLst/>
            <a:gdLst>
              <a:gd name="T0" fmla="*/ 0 w 21"/>
              <a:gd name="T1" fmla="*/ 17 h 21"/>
              <a:gd name="T2" fmla="*/ 4 w 21"/>
              <a:gd name="T3" fmla="*/ 14 h 21"/>
              <a:gd name="T4" fmla="*/ 4 w 21"/>
              <a:gd name="T5" fmla="*/ 10 h 21"/>
              <a:gd name="T6" fmla="*/ 11 w 21"/>
              <a:gd name="T7" fmla="*/ 3 h 21"/>
              <a:gd name="T8" fmla="*/ 18 w 21"/>
              <a:gd name="T9" fmla="*/ 0 h 21"/>
              <a:gd name="T10" fmla="*/ 21 w 21"/>
              <a:gd name="T11" fmla="*/ 0 h 21"/>
              <a:gd name="T12" fmla="*/ 21 w 21"/>
              <a:gd name="T13" fmla="*/ 3 h 21"/>
              <a:gd name="T14" fmla="*/ 21 w 21"/>
              <a:gd name="T15" fmla="*/ 10 h 21"/>
              <a:gd name="T16" fmla="*/ 18 w 21"/>
              <a:gd name="T17" fmla="*/ 17 h 21"/>
              <a:gd name="T18" fmla="*/ 14 w 21"/>
              <a:gd name="T19" fmla="*/ 21 h 21"/>
              <a:gd name="T20" fmla="*/ 11 w 21"/>
              <a:gd name="T21" fmla="*/ 21 h 21"/>
              <a:gd name="T22" fmla="*/ 7 w 21"/>
              <a:gd name="T23" fmla="*/ 21 h 21"/>
              <a:gd name="T24" fmla="*/ 4 w 21"/>
              <a:gd name="T25" fmla="*/ 17 h 21"/>
              <a:gd name="T26" fmla="*/ 0 w 21"/>
              <a:gd name="T27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1">
                <a:moveTo>
                  <a:pt x="0" y="17"/>
                </a:moveTo>
                <a:lnTo>
                  <a:pt x="4" y="14"/>
                </a:lnTo>
                <a:lnTo>
                  <a:pt x="4" y="10"/>
                </a:lnTo>
                <a:lnTo>
                  <a:pt x="11" y="3"/>
                </a:lnTo>
                <a:lnTo>
                  <a:pt x="18" y="0"/>
                </a:lnTo>
                <a:lnTo>
                  <a:pt x="21" y="0"/>
                </a:lnTo>
                <a:lnTo>
                  <a:pt x="21" y="3"/>
                </a:lnTo>
                <a:lnTo>
                  <a:pt x="21" y="10"/>
                </a:lnTo>
                <a:lnTo>
                  <a:pt x="18" y="17"/>
                </a:lnTo>
                <a:lnTo>
                  <a:pt x="14" y="21"/>
                </a:lnTo>
                <a:lnTo>
                  <a:pt x="11" y="21"/>
                </a:lnTo>
                <a:lnTo>
                  <a:pt x="7" y="21"/>
                </a:lnTo>
                <a:lnTo>
                  <a:pt x="4" y="17"/>
                </a:lnTo>
                <a:lnTo>
                  <a:pt x="0" y="1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Freeform 49"/>
          <p:cNvSpPr>
            <a:spLocks/>
          </p:cNvSpPr>
          <p:nvPr/>
        </p:nvSpPr>
        <p:spPr bwMode="auto">
          <a:xfrm>
            <a:off x="4967257" y="4719565"/>
            <a:ext cx="21507" cy="30110"/>
          </a:xfrm>
          <a:custGeom>
            <a:avLst/>
            <a:gdLst>
              <a:gd name="T0" fmla="*/ 0 w 10"/>
              <a:gd name="T1" fmla="*/ 7 h 14"/>
              <a:gd name="T2" fmla="*/ 0 w 10"/>
              <a:gd name="T3" fmla="*/ 4 h 14"/>
              <a:gd name="T4" fmla="*/ 3 w 10"/>
              <a:gd name="T5" fmla="*/ 0 h 14"/>
              <a:gd name="T6" fmla="*/ 7 w 10"/>
              <a:gd name="T7" fmla="*/ 0 h 14"/>
              <a:gd name="T8" fmla="*/ 10 w 10"/>
              <a:gd name="T9" fmla="*/ 4 h 14"/>
              <a:gd name="T10" fmla="*/ 10 w 10"/>
              <a:gd name="T11" fmla="*/ 11 h 14"/>
              <a:gd name="T12" fmla="*/ 3 w 10"/>
              <a:gd name="T13" fmla="*/ 14 h 14"/>
              <a:gd name="T14" fmla="*/ 0 w 10"/>
              <a:gd name="T15" fmla="*/ 11 h 14"/>
              <a:gd name="T16" fmla="*/ 0 w 10"/>
              <a:gd name="T17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4"/>
                </a:ln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3" y="14"/>
                </a:lnTo>
                <a:lnTo>
                  <a:pt x="0" y="11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Freeform 50"/>
          <p:cNvSpPr>
            <a:spLocks/>
          </p:cNvSpPr>
          <p:nvPr/>
        </p:nvSpPr>
        <p:spPr bwMode="auto">
          <a:xfrm>
            <a:off x="4674766" y="4592675"/>
            <a:ext cx="23658" cy="45165"/>
          </a:xfrm>
          <a:custGeom>
            <a:avLst/>
            <a:gdLst>
              <a:gd name="T0" fmla="*/ 0 w 11"/>
              <a:gd name="T1" fmla="*/ 18 h 21"/>
              <a:gd name="T2" fmla="*/ 0 w 11"/>
              <a:gd name="T3" fmla="*/ 14 h 21"/>
              <a:gd name="T4" fmla="*/ 0 w 11"/>
              <a:gd name="T5" fmla="*/ 4 h 21"/>
              <a:gd name="T6" fmla="*/ 4 w 11"/>
              <a:gd name="T7" fmla="*/ 0 h 21"/>
              <a:gd name="T8" fmla="*/ 7 w 11"/>
              <a:gd name="T9" fmla="*/ 4 h 21"/>
              <a:gd name="T10" fmla="*/ 11 w 11"/>
              <a:gd name="T11" fmla="*/ 11 h 21"/>
              <a:gd name="T12" fmla="*/ 11 w 11"/>
              <a:gd name="T13" fmla="*/ 14 h 21"/>
              <a:gd name="T14" fmla="*/ 11 w 11"/>
              <a:gd name="T15" fmla="*/ 18 h 21"/>
              <a:gd name="T16" fmla="*/ 7 w 11"/>
              <a:gd name="T17" fmla="*/ 21 h 21"/>
              <a:gd name="T18" fmla="*/ 4 w 11"/>
              <a:gd name="T19" fmla="*/ 21 h 21"/>
              <a:gd name="T20" fmla="*/ 4 w 11"/>
              <a:gd name="T21" fmla="*/ 18 h 21"/>
              <a:gd name="T22" fmla="*/ 0 w 11"/>
              <a:gd name="T23" fmla="*/ 1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21">
                <a:moveTo>
                  <a:pt x="0" y="18"/>
                </a:moveTo>
                <a:lnTo>
                  <a:pt x="0" y="14"/>
                </a:lnTo>
                <a:lnTo>
                  <a:pt x="0" y="4"/>
                </a:lnTo>
                <a:lnTo>
                  <a:pt x="4" y="0"/>
                </a:lnTo>
                <a:lnTo>
                  <a:pt x="7" y="4"/>
                </a:lnTo>
                <a:lnTo>
                  <a:pt x="11" y="11"/>
                </a:lnTo>
                <a:lnTo>
                  <a:pt x="11" y="14"/>
                </a:lnTo>
                <a:lnTo>
                  <a:pt x="11" y="18"/>
                </a:lnTo>
                <a:lnTo>
                  <a:pt x="7" y="21"/>
                </a:lnTo>
                <a:lnTo>
                  <a:pt x="4" y="21"/>
                </a:lnTo>
                <a:lnTo>
                  <a:pt x="4" y="18"/>
                </a:lnTo>
                <a:lnTo>
                  <a:pt x="0" y="1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Freeform 51"/>
          <p:cNvSpPr>
            <a:spLocks/>
          </p:cNvSpPr>
          <p:nvPr/>
        </p:nvSpPr>
        <p:spPr bwMode="auto">
          <a:xfrm>
            <a:off x="4861876" y="4631387"/>
            <a:ext cx="126890" cy="111835"/>
          </a:xfrm>
          <a:custGeom>
            <a:avLst/>
            <a:gdLst>
              <a:gd name="T0" fmla="*/ 21 w 59"/>
              <a:gd name="T1" fmla="*/ 48 h 52"/>
              <a:gd name="T2" fmla="*/ 14 w 59"/>
              <a:gd name="T3" fmla="*/ 52 h 52"/>
              <a:gd name="T4" fmla="*/ 7 w 59"/>
              <a:gd name="T5" fmla="*/ 52 h 52"/>
              <a:gd name="T6" fmla="*/ 4 w 59"/>
              <a:gd name="T7" fmla="*/ 52 h 52"/>
              <a:gd name="T8" fmla="*/ 0 w 59"/>
              <a:gd name="T9" fmla="*/ 45 h 52"/>
              <a:gd name="T10" fmla="*/ 0 w 59"/>
              <a:gd name="T11" fmla="*/ 38 h 52"/>
              <a:gd name="T12" fmla="*/ 0 w 59"/>
              <a:gd name="T13" fmla="*/ 34 h 52"/>
              <a:gd name="T14" fmla="*/ 4 w 59"/>
              <a:gd name="T15" fmla="*/ 31 h 52"/>
              <a:gd name="T16" fmla="*/ 11 w 59"/>
              <a:gd name="T17" fmla="*/ 27 h 52"/>
              <a:gd name="T18" fmla="*/ 11 w 59"/>
              <a:gd name="T19" fmla="*/ 24 h 52"/>
              <a:gd name="T20" fmla="*/ 11 w 59"/>
              <a:gd name="T21" fmla="*/ 20 h 52"/>
              <a:gd name="T22" fmla="*/ 7 w 59"/>
              <a:gd name="T23" fmla="*/ 17 h 52"/>
              <a:gd name="T24" fmla="*/ 11 w 59"/>
              <a:gd name="T25" fmla="*/ 13 h 52"/>
              <a:gd name="T26" fmla="*/ 11 w 59"/>
              <a:gd name="T27" fmla="*/ 6 h 52"/>
              <a:gd name="T28" fmla="*/ 14 w 59"/>
              <a:gd name="T29" fmla="*/ 6 h 52"/>
              <a:gd name="T30" fmla="*/ 18 w 59"/>
              <a:gd name="T31" fmla="*/ 10 h 52"/>
              <a:gd name="T32" fmla="*/ 24 w 59"/>
              <a:gd name="T33" fmla="*/ 10 h 52"/>
              <a:gd name="T34" fmla="*/ 42 w 59"/>
              <a:gd name="T35" fmla="*/ 3 h 52"/>
              <a:gd name="T36" fmla="*/ 52 w 59"/>
              <a:gd name="T37" fmla="*/ 0 h 52"/>
              <a:gd name="T38" fmla="*/ 59 w 59"/>
              <a:gd name="T39" fmla="*/ 0 h 52"/>
              <a:gd name="T40" fmla="*/ 59 w 59"/>
              <a:gd name="T41" fmla="*/ 3 h 52"/>
              <a:gd name="T42" fmla="*/ 52 w 59"/>
              <a:gd name="T43" fmla="*/ 10 h 52"/>
              <a:gd name="T44" fmla="*/ 52 w 59"/>
              <a:gd name="T45" fmla="*/ 17 h 52"/>
              <a:gd name="T46" fmla="*/ 52 w 59"/>
              <a:gd name="T47" fmla="*/ 24 h 52"/>
              <a:gd name="T48" fmla="*/ 56 w 59"/>
              <a:gd name="T49" fmla="*/ 27 h 52"/>
              <a:gd name="T50" fmla="*/ 52 w 59"/>
              <a:gd name="T51" fmla="*/ 31 h 52"/>
              <a:gd name="T52" fmla="*/ 52 w 59"/>
              <a:gd name="T53" fmla="*/ 34 h 52"/>
              <a:gd name="T54" fmla="*/ 45 w 59"/>
              <a:gd name="T55" fmla="*/ 38 h 52"/>
              <a:gd name="T56" fmla="*/ 42 w 59"/>
              <a:gd name="T57" fmla="*/ 41 h 52"/>
              <a:gd name="T58" fmla="*/ 42 w 59"/>
              <a:gd name="T59" fmla="*/ 45 h 52"/>
              <a:gd name="T60" fmla="*/ 42 w 59"/>
              <a:gd name="T61" fmla="*/ 48 h 52"/>
              <a:gd name="T62" fmla="*/ 38 w 59"/>
              <a:gd name="T63" fmla="*/ 52 h 52"/>
              <a:gd name="T64" fmla="*/ 31 w 59"/>
              <a:gd name="T65" fmla="*/ 52 h 52"/>
              <a:gd name="T66" fmla="*/ 24 w 59"/>
              <a:gd name="T67" fmla="*/ 48 h 52"/>
              <a:gd name="T68" fmla="*/ 21 w 59"/>
              <a:gd name="T69" fmla="*/ 4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" h="52">
                <a:moveTo>
                  <a:pt x="21" y="48"/>
                </a:moveTo>
                <a:lnTo>
                  <a:pt x="14" y="52"/>
                </a:lnTo>
                <a:lnTo>
                  <a:pt x="7" y="52"/>
                </a:lnTo>
                <a:lnTo>
                  <a:pt x="4" y="52"/>
                </a:lnTo>
                <a:lnTo>
                  <a:pt x="0" y="45"/>
                </a:lnTo>
                <a:lnTo>
                  <a:pt x="0" y="38"/>
                </a:lnTo>
                <a:lnTo>
                  <a:pt x="0" y="34"/>
                </a:lnTo>
                <a:lnTo>
                  <a:pt x="4" y="31"/>
                </a:lnTo>
                <a:lnTo>
                  <a:pt x="11" y="27"/>
                </a:lnTo>
                <a:lnTo>
                  <a:pt x="11" y="24"/>
                </a:lnTo>
                <a:lnTo>
                  <a:pt x="11" y="20"/>
                </a:lnTo>
                <a:lnTo>
                  <a:pt x="7" y="17"/>
                </a:lnTo>
                <a:lnTo>
                  <a:pt x="11" y="13"/>
                </a:lnTo>
                <a:lnTo>
                  <a:pt x="11" y="6"/>
                </a:lnTo>
                <a:lnTo>
                  <a:pt x="14" y="6"/>
                </a:lnTo>
                <a:lnTo>
                  <a:pt x="18" y="10"/>
                </a:lnTo>
                <a:lnTo>
                  <a:pt x="24" y="10"/>
                </a:lnTo>
                <a:lnTo>
                  <a:pt x="42" y="3"/>
                </a:lnTo>
                <a:lnTo>
                  <a:pt x="52" y="0"/>
                </a:lnTo>
                <a:lnTo>
                  <a:pt x="59" y="0"/>
                </a:lnTo>
                <a:lnTo>
                  <a:pt x="59" y="3"/>
                </a:lnTo>
                <a:lnTo>
                  <a:pt x="52" y="10"/>
                </a:lnTo>
                <a:lnTo>
                  <a:pt x="52" y="17"/>
                </a:lnTo>
                <a:lnTo>
                  <a:pt x="52" y="24"/>
                </a:lnTo>
                <a:lnTo>
                  <a:pt x="56" y="27"/>
                </a:lnTo>
                <a:lnTo>
                  <a:pt x="52" y="31"/>
                </a:lnTo>
                <a:lnTo>
                  <a:pt x="52" y="34"/>
                </a:lnTo>
                <a:lnTo>
                  <a:pt x="45" y="38"/>
                </a:lnTo>
                <a:lnTo>
                  <a:pt x="42" y="41"/>
                </a:lnTo>
                <a:lnTo>
                  <a:pt x="42" y="45"/>
                </a:lnTo>
                <a:lnTo>
                  <a:pt x="42" y="48"/>
                </a:lnTo>
                <a:lnTo>
                  <a:pt x="38" y="52"/>
                </a:lnTo>
                <a:lnTo>
                  <a:pt x="31" y="52"/>
                </a:lnTo>
                <a:lnTo>
                  <a:pt x="24" y="48"/>
                </a:lnTo>
                <a:lnTo>
                  <a:pt x="21" y="4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Freeform 52"/>
          <p:cNvSpPr>
            <a:spLocks/>
          </p:cNvSpPr>
          <p:nvPr/>
        </p:nvSpPr>
        <p:spPr bwMode="auto">
          <a:xfrm>
            <a:off x="4683369" y="4519552"/>
            <a:ext cx="30110" cy="27959"/>
          </a:xfrm>
          <a:custGeom>
            <a:avLst/>
            <a:gdLst>
              <a:gd name="T0" fmla="*/ 0 w 14"/>
              <a:gd name="T1" fmla="*/ 6 h 13"/>
              <a:gd name="T2" fmla="*/ 3 w 14"/>
              <a:gd name="T3" fmla="*/ 3 h 13"/>
              <a:gd name="T4" fmla="*/ 10 w 14"/>
              <a:gd name="T5" fmla="*/ 0 h 13"/>
              <a:gd name="T6" fmla="*/ 14 w 14"/>
              <a:gd name="T7" fmla="*/ 6 h 13"/>
              <a:gd name="T8" fmla="*/ 10 w 14"/>
              <a:gd name="T9" fmla="*/ 10 h 13"/>
              <a:gd name="T10" fmla="*/ 7 w 14"/>
              <a:gd name="T11" fmla="*/ 13 h 13"/>
              <a:gd name="T12" fmla="*/ 3 w 14"/>
              <a:gd name="T13" fmla="*/ 13 h 13"/>
              <a:gd name="T14" fmla="*/ 0 w 14"/>
              <a:gd name="T15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3">
                <a:moveTo>
                  <a:pt x="0" y="6"/>
                </a:moveTo>
                <a:lnTo>
                  <a:pt x="3" y="3"/>
                </a:lnTo>
                <a:lnTo>
                  <a:pt x="10" y="0"/>
                </a:lnTo>
                <a:lnTo>
                  <a:pt x="14" y="6"/>
                </a:lnTo>
                <a:lnTo>
                  <a:pt x="10" y="10"/>
                </a:lnTo>
                <a:lnTo>
                  <a:pt x="7" y="13"/>
                </a:lnTo>
                <a:lnTo>
                  <a:pt x="3" y="13"/>
                </a:lnTo>
                <a:lnTo>
                  <a:pt x="0" y="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Freeform 53"/>
          <p:cNvSpPr>
            <a:spLocks/>
          </p:cNvSpPr>
          <p:nvPr/>
        </p:nvSpPr>
        <p:spPr bwMode="auto">
          <a:xfrm>
            <a:off x="4891984" y="4758277"/>
            <a:ext cx="30110" cy="21507"/>
          </a:xfrm>
          <a:custGeom>
            <a:avLst/>
            <a:gdLst>
              <a:gd name="T0" fmla="*/ 0 w 14"/>
              <a:gd name="T1" fmla="*/ 0 h 10"/>
              <a:gd name="T2" fmla="*/ 4 w 14"/>
              <a:gd name="T3" fmla="*/ 0 h 10"/>
              <a:gd name="T4" fmla="*/ 10 w 14"/>
              <a:gd name="T5" fmla="*/ 0 h 10"/>
              <a:gd name="T6" fmla="*/ 14 w 14"/>
              <a:gd name="T7" fmla="*/ 3 h 10"/>
              <a:gd name="T8" fmla="*/ 14 w 14"/>
              <a:gd name="T9" fmla="*/ 6 h 10"/>
              <a:gd name="T10" fmla="*/ 14 w 14"/>
              <a:gd name="T11" fmla="*/ 10 h 10"/>
              <a:gd name="T12" fmla="*/ 10 w 14"/>
              <a:gd name="T13" fmla="*/ 10 h 10"/>
              <a:gd name="T14" fmla="*/ 4 w 14"/>
              <a:gd name="T15" fmla="*/ 10 h 10"/>
              <a:gd name="T16" fmla="*/ 0 w 14"/>
              <a:gd name="T17" fmla="*/ 6 h 10"/>
              <a:gd name="T18" fmla="*/ 0 w 14"/>
              <a:gd name="T19" fmla="*/ 3 h 10"/>
              <a:gd name="T20" fmla="*/ 0 w 14"/>
              <a:gd name="T2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0">
                <a:moveTo>
                  <a:pt x="0" y="0"/>
                </a:moveTo>
                <a:lnTo>
                  <a:pt x="4" y="0"/>
                </a:lnTo>
                <a:lnTo>
                  <a:pt x="10" y="0"/>
                </a:lnTo>
                <a:lnTo>
                  <a:pt x="14" y="3"/>
                </a:lnTo>
                <a:lnTo>
                  <a:pt x="14" y="6"/>
                </a:lnTo>
                <a:lnTo>
                  <a:pt x="14" y="10"/>
                </a:lnTo>
                <a:lnTo>
                  <a:pt x="10" y="10"/>
                </a:lnTo>
                <a:lnTo>
                  <a:pt x="4" y="10"/>
                </a:lnTo>
                <a:lnTo>
                  <a:pt x="0" y="6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Freeform 54"/>
          <p:cNvSpPr>
            <a:spLocks/>
          </p:cNvSpPr>
          <p:nvPr/>
        </p:nvSpPr>
        <p:spPr bwMode="auto">
          <a:xfrm>
            <a:off x="4855422" y="4794837"/>
            <a:ext cx="36562" cy="21507"/>
          </a:xfrm>
          <a:custGeom>
            <a:avLst/>
            <a:gdLst>
              <a:gd name="T0" fmla="*/ 0 w 17"/>
              <a:gd name="T1" fmla="*/ 10 h 10"/>
              <a:gd name="T2" fmla="*/ 0 w 17"/>
              <a:gd name="T3" fmla="*/ 7 h 10"/>
              <a:gd name="T4" fmla="*/ 3 w 17"/>
              <a:gd name="T5" fmla="*/ 7 h 10"/>
              <a:gd name="T6" fmla="*/ 7 w 17"/>
              <a:gd name="T7" fmla="*/ 3 h 10"/>
              <a:gd name="T8" fmla="*/ 10 w 17"/>
              <a:gd name="T9" fmla="*/ 0 h 10"/>
              <a:gd name="T10" fmla="*/ 17 w 17"/>
              <a:gd name="T11" fmla="*/ 0 h 10"/>
              <a:gd name="T12" fmla="*/ 17 w 17"/>
              <a:gd name="T13" fmla="*/ 3 h 10"/>
              <a:gd name="T14" fmla="*/ 14 w 17"/>
              <a:gd name="T15" fmla="*/ 10 h 10"/>
              <a:gd name="T16" fmla="*/ 10 w 17"/>
              <a:gd name="T17" fmla="*/ 10 h 10"/>
              <a:gd name="T18" fmla="*/ 3 w 17"/>
              <a:gd name="T19" fmla="*/ 10 h 10"/>
              <a:gd name="T20" fmla="*/ 0 w 17"/>
              <a:gd name="T2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10">
                <a:moveTo>
                  <a:pt x="0" y="10"/>
                </a:moveTo>
                <a:lnTo>
                  <a:pt x="0" y="7"/>
                </a:lnTo>
                <a:lnTo>
                  <a:pt x="3" y="7"/>
                </a:lnTo>
                <a:lnTo>
                  <a:pt x="7" y="3"/>
                </a:lnTo>
                <a:lnTo>
                  <a:pt x="10" y="0"/>
                </a:lnTo>
                <a:lnTo>
                  <a:pt x="17" y="0"/>
                </a:lnTo>
                <a:lnTo>
                  <a:pt x="17" y="3"/>
                </a:lnTo>
                <a:lnTo>
                  <a:pt x="14" y="10"/>
                </a:lnTo>
                <a:lnTo>
                  <a:pt x="10" y="10"/>
                </a:lnTo>
                <a:lnTo>
                  <a:pt x="3" y="10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Freeform 55"/>
          <p:cNvSpPr>
            <a:spLocks/>
          </p:cNvSpPr>
          <p:nvPr/>
        </p:nvSpPr>
        <p:spPr bwMode="auto">
          <a:xfrm>
            <a:off x="4704875" y="4749674"/>
            <a:ext cx="23658" cy="30110"/>
          </a:xfrm>
          <a:custGeom>
            <a:avLst/>
            <a:gdLst>
              <a:gd name="T0" fmla="*/ 0 w 11"/>
              <a:gd name="T1" fmla="*/ 7 h 14"/>
              <a:gd name="T2" fmla="*/ 4 w 11"/>
              <a:gd name="T3" fmla="*/ 4 h 14"/>
              <a:gd name="T4" fmla="*/ 4 w 11"/>
              <a:gd name="T5" fmla="*/ 0 h 14"/>
              <a:gd name="T6" fmla="*/ 7 w 11"/>
              <a:gd name="T7" fmla="*/ 0 h 14"/>
              <a:gd name="T8" fmla="*/ 11 w 11"/>
              <a:gd name="T9" fmla="*/ 0 h 14"/>
              <a:gd name="T10" fmla="*/ 11 w 11"/>
              <a:gd name="T11" fmla="*/ 10 h 14"/>
              <a:gd name="T12" fmla="*/ 11 w 11"/>
              <a:gd name="T13" fmla="*/ 14 h 14"/>
              <a:gd name="T14" fmla="*/ 4 w 11"/>
              <a:gd name="T15" fmla="*/ 14 h 14"/>
              <a:gd name="T16" fmla="*/ 4 w 11"/>
              <a:gd name="T17" fmla="*/ 10 h 14"/>
              <a:gd name="T18" fmla="*/ 0 w 11"/>
              <a:gd name="T1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4">
                <a:moveTo>
                  <a:pt x="0" y="7"/>
                </a:moveTo>
                <a:lnTo>
                  <a:pt x="4" y="4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1" y="10"/>
                </a:lnTo>
                <a:lnTo>
                  <a:pt x="11" y="14"/>
                </a:lnTo>
                <a:lnTo>
                  <a:pt x="4" y="14"/>
                </a:lnTo>
                <a:lnTo>
                  <a:pt x="4" y="10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Freeform 56"/>
          <p:cNvSpPr>
            <a:spLocks/>
          </p:cNvSpPr>
          <p:nvPr/>
        </p:nvSpPr>
        <p:spPr bwMode="auto">
          <a:xfrm>
            <a:off x="4846820" y="4749674"/>
            <a:ext cx="23658" cy="21507"/>
          </a:xfrm>
          <a:custGeom>
            <a:avLst/>
            <a:gdLst>
              <a:gd name="T0" fmla="*/ 0 w 11"/>
              <a:gd name="T1" fmla="*/ 7 h 10"/>
              <a:gd name="T2" fmla="*/ 4 w 11"/>
              <a:gd name="T3" fmla="*/ 4 h 10"/>
              <a:gd name="T4" fmla="*/ 4 w 11"/>
              <a:gd name="T5" fmla="*/ 0 h 10"/>
              <a:gd name="T6" fmla="*/ 7 w 11"/>
              <a:gd name="T7" fmla="*/ 0 h 10"/>
              <a:gd name="T8" fmla="*/ 11 w 11"/>
              <a:gd name="T9" fmla="*/ 0 h 10"/>
              <a:gd name="T10" fmla="*/ 11 w 11"/>
              <a:gd name="T11" fmla="*/ 4 h 10"/>
              <a:gd name="T12" fmla="*/ 11 w 11"/>
              <a:gd name="T13" fmla="*/ 10 h 10"/>
              <a:gd name="T14" fmla="*/ 7 w 11"/>
              <a:gd name="T15" fmla="*/ 10 h 10"/>
              <a:gd name="T16" fmla="*/ 4 w 11"/>
              <a:gd name="T17" fmla="*/ 10 h 10"/>
              <a:gd name="T18" fmla="*/ 0 w 11"/>
              <a:gd name="T19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0" y="7"/>
                </a:moveTo>
                <a:lnTo>
                  <a:pt x="4" y="4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1" y="4"/>
                </a:lnTo>
                <a:lnTo>
                  <a:pt x="11" y="10"/>
                </a:lnTo>
                <a:lnTo>
                  <a:pt x="7" y="10"/>
                </a:lnTo>
                <a:lnTo>
                  <a:pt x="4" y="10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Freeform 57"/>
          <p:cNvSpPr>
            <a:spLocks/>
          </p:cNvSpPr>
          <p:nvPr/>
        </p:nvSpPr>
        <p:spPr bwMode="auto">
          <a:xfrm>
            <a:off x="4713479" y="4556113"/>
            <a:ext cx="21507" cy="30110"/>
          </a:xfrm>
          <a:custGeom>
            <a:avLst/>
            <a:gdLst>
              <a:gd name="T0" fmla="*/ 0 w 10"/>
              <a:gd name="T1" fmla="*/ 0 h 14"/>
              <a:gd name="T2" fmla="*/ 7 w 10"/>
              <a:gd name="T3" fmla="*/ 0 h 14"/>
              <a:gd name="T4" fmla="*/ 10 w 10"/>
              <a:gd name="T5" fmla="*/ 3 h 14"/>
              <a:gd name="T6" fmla="*/ 10 w 10"/>
              <a:gd name="T7" fmla="*/ 7 h 14"/>
              <a:gd name="T8" fmla="*/ 10 w 10"/>
              <a:gd name="T9" fmla="*/ 10 h 14"/>
              <a:gd name="T10" fmla="*/ 3 w 10"/>
              <a:gd name="T11" fmla="*/ 14 h 14"/>
              <a:gd name="T12" fmla="*/ 0 w 10"/>
              <a:gd name="T13" fmla="*/ 10 h 14"/>
              <a:gd name="T14" fmla="*/ 0 w 10"/>
              <a:gd name="T15" fmla="*/ 7 h 14"/>
              <a:gd name="T16" fmla="*/ 0 w 10"/>
              <a:gd name="T17" fmla="*/ 3 h 14"/>
              <a:gd name="T18" fmla="*/ 0 w 10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4">
                <a:moveTo>
                  <a:pt x="0" y="0"/>
                </a:moveTo>
                <a:lnTo>
                  <a:pt x="7" y="0"/>
                </a:lnTo>
                <a:lnTo>
                  <a:pt x="10" y="3"/>
                </a:lnTo>
                <a:lnTo>
                  <a:pt x="10" y="7"/>
                </a:lnTo>
                <a:lnTo>
                  <a:pt x="10" y="10"/>
                </a:lnTo>
                <a:lnTo>
                  <a:pt x="3" y="14"/>
                </a:lnTo>
                <a:lnTo>
                  <a:pt x="0" y="10"/>
                </a:lnTo>
                <a:lnTo>
                  <a:pt x="0" y="7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Freeform 58"/>
          <p:cNvSpPr>
            <a:spLocks/>
          </p:cNvSpPr>
          <p:nvPr/>
        </p:nvSpPr>
        <p:spPr bwMode="auto">
          <a:xfrm>
            <a:off x="4713479" y="4637839"/>
            <a:ext cx="51616" cy="45165"/>
          </a:xfrm>
          <a:custGeom>
            <a:avLst/>
            <a:gdLst>
              <a:gd name="T0" fmla="*/ 10 w 24"/>
              <a:gd name="T1" fmla="*/ 17 h 21"/>
              <a:gd name="T2" fmla="*/ 7 w 24"/>
              <a:gd name="T3" fmla="*/ 17 h 21"/>
              <a:gd name="T4" fmla="*/ 7 w 24"/>
              <a:gd name="T5" fmla="*/ 21 h 21"/>
              <a:gd name="T6" fmla="*/ 3 w 24"/>
              <a:gd name="T7" fmla="*/ 21 h 21"/>
              <a:gd name="T8" fmla="*/ 0 w 24"/>
              <a:gd name="T9" fmla="*/ 17 h 21"/>
              <a:gd name="T10" fmla="*/ 3 w 24"/>
              <a:gd name="T11" fmla="*/ 3 h 21"/>
              <a:gd name="T12" fmla="*/ 7 w 24"/>
              <a:gd name="T13" fmla="*/ 0 h 21"/>
              <a:gd name="T14" fmla="*/ 14 w 24"/>
              <a:gd name="T15" fmla="*/ 0 h 21"/>
              <a:gd name="T16" fmla="*/ 20 w 24"/>
              <a:gd name="T17" fmla="*/ 0 h 21"/>
              <a:gd name="T18" fmla="*/ 24 w 24"/>
              <a:gd name="T19" fmla="*/ 3 h 21"/>
              <a:gd name="T20" fmla="*/ 24 w 24"/>
              <a:gd name="T21" fmla="*/ 7 h 21"/>
              <a:gd name="T22" fmla="*/ 20 w 24"/>
              <a:gd name="T23" fmla="*/ 7 h 21"/>
              <a:gd name="T24" fmla="*/ 14 w 24"/>
              <a:gd name="T25" fmla="*/ 10 h 21"/>
              <a:gd name="T26" fmla="*/ 10 w 24"/>
              <a:gd name="T27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21">
                <a:moveTo>
                  <a:pt x="10" y="17"/>
                </a:moveTo>
                <a:lnTo>
                  <a:pt x="7" y="17"/>
                </a:lnTo>
                <a:lnTo>
                  <a:pt x="7" y="21"/>
                </a:lnTo>
                <a:lnTo>
                  <a:pt x="3" y="21"/>
                </a:lnTo>
                <a:lnTo>
                  <a:pt x="0" y="17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20" y="0"/>
                </a:lnTo>
                <a:lnTo>
                  <a:pt x="24" y="3"/>
                </a:lnTo>
                <a:lnTo>
                  <a:pt x="24" y="7"/>
                </a:lnTo>
                <a:lnTo>
                  <a:pt x="20" y="7"/>
                </a:lnTo>
                <a:lnTo>
                  <a:pt x="14" y="10"/>
                </a:lnTo>
                <a:lnTo>
                  <a:pt x="10" y="1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Freeform 59"/>
          <p:cNvSpPr>
            <a:spLocks/>
          </p:cNvSpPr>
          <p:nvPr/>
        </p:nvSpPr>
        <p:spPr bwMode="auto">
          <a:xfrm>
            <a:off x="4831766" y="4652893"/>
            <a:ext cx="45165" cy="30110"/>
          </a:xfrm>
          <a:custGeom>
            <a:avLst/>
            <a:gdLst>
              <a:gd name="T0" fmla="*/ 14 w 21"/>
              <a:gd name="T1" fmla="*/ 10 h 14"/>
              <a:gd name="T2" fmla="*/ 11 w 21"/>
              <a:gd name="T3" fmla="*/ 14 h 14"/>
              <a:gd name="T4" fmla="*/ 7 w 21"/>
              <a:gd name="T5" fmla="*/ 14 h 14"/>
              <a:gd name="T6" fmla="*/ 4 w 21"/>
              <a:gd name="T7" fmla="*/ 14 h 14"/>
              <a:gd name="T8" fmla="*/ 0 w 21"/>
              <a:gd name="T9" fmla="*/ 10 h 14"/>
              <a:gd name="T10" fmla="*/ 4 w 21"/>
              <a:gd name="T11" fmla="*/ 3 h 14"/>
              <a:gd name="T12" fmla="*/ 11 w 21"/>
              <a:gd name="T13" fmla="*/ 0 h 14"/>
              <a:gd name="T14" fmla="*/ 14 w 21"/>
              <a:gd name="T15" fmla="*/ 0 h 14"/>
              <a:gd name="T16" fmla="*/ 18 w 21"/>
              <a:gd name="T17" fmla="*/ 0 h 14"/>
              <a:gd name="T18" fmla="*/ 21 w 21"/>
              <a:gd name="T19" fmla="*/ 0 h 14"/>
              <a:gd name="T20" fmla="*/ 18 w 21"/>
              <a:gd name="T21" fmla="*/ 3 h 14"/>
              <a:gd name="T22" fmla="*/ 14 w 21"/>
              <a:gd name="T23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14">
                <a:moveTo>
                  <a:pt x="14" y="10"/>
                </a:moveTo>
                <a:lnTo>
                  <a:pt x="11" y="14"/>
                </a:lnTo>
                <a:lnTo>
                  <a:pt x="7" y="14"/>
                </a:lnTo>
                <a:lnTo>
                  <a:pt x="4" y="14"/>
                </a:lnTo>
                <a:lnTo>
                  <a:pt x="0" y="10"/>
                </a:lnTo>
                <a:lnTo>
                  <a:pt x="4" y="3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1" y="0"/>
                </a:lnTo>
                <a:lnTo>
                  <a:pt x="18" y="3"/>
                </a:lnTo>
                <a:lnTo>
                  <a:pt x="14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Freeform 60"/>
          <p:cNvSpPr>
            <a:spLocks/>
          </p:cNvSpPr>
          <p:nvPr/>
        </p:nvSpPr>
        <p:spPr bwMode="auto">
          <a:xfrm>
            <a:off x="4734985" y="4667948"/>
            <a:ext cx="45165" cy="21507"/>
          </a:xfrm>
          <a:custGeom>
            <a:avLst/>
            <a:gdLst>
              <a:gd name="T0" fmla="*/ 17 w 21"/>
              <a:gd name="T1" fmla="*/ 3 h 10"/>
              <a:gd name="T2" fmla="*/ 21 w 21"/>
              <a:gd name="T3" fmla="*/ 3 h 10"/>
              <a:gd name="T4" fmla="*/ 21 w 21"/>
              <a:gd name="T5" fmla="*/ 7 h 10"/>
              <a:gd name="T6" fmla="*/ 21 w 21"/>
              <a:gd name="T7" fmla="*/ 10 h 10"/>
              <a:gd name="T8" fmla="*/ 17 w 21"/>
              <a:gd name="T9" fmla="*/ 10 h 10"/>
              <a:gd name="T10" fmla="*/ 10 w 21"/>
              <a:gd name="T11" fmla="*/ 10 h 10"/>
              <a:gd name="T12" fmla="*/ 4 w 21"/>
              <a:gd name="T13" fmla="*/ 7 h 10"/>
              <a:gd name="T14" fmla="*/ 0 w 21"/>
              <a:gd name="T15" fmla="*/ 3 h 10"/>
              <a:gd name="T16" fmla="*/ 4 w 21"/>
              <a:gd name="T17" fmla="*/ 3 h 10"/>
              <a:gd name="T18" fmla="*/ 4 w 21"/>
              <a:gd name="T19" fmla="*/ 0 h 10"/>
              <a:gd name="T20" fmla="*/ 7 w 21"/>
              <a:gd name="T21" fmla="*/ 0 h 10"/>
              <a:gd name="T22" fmla="*/ 14 w 21"/>
              <a:gd name="T23" fmla="*/ 0 h 10"/>
              <a:gd name="T24" fmla="*/ 17 w 21"/>
              <a:gd name="T25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" h="10">
                <a:moveTo>
                  <a:pt x="17" y="3"/>
                </a:moveTo>
                <a:lnTo>
                  <a:pt x="21" y="3"/>
                </a:lnTo>
                <a:lnTo>
                  <a:pt x="21" y="7"/>
                </a:lnTo>
                <a:lnTo>
                  <a:pt x="21" y="10"/>
                </a:lnTo>
                <a:lnTo>
                  <a:pt x="17" y="10"/>
                </a:lnTo>
                <a:lnTo>
                  <a:pt x="10" y="10"/>
                </a:lnTo>
                <a:lnTo>
                  <a:pt x="4" y="7"/>
                </a:lnTo>
                <a:lnTo>
                  <a:pt x="0" y="3"/>
                </a:lnTo>
                <a:lnTo>
                  <a:pt x="4" y="3"/>
                </a:lnTo>
                <a:lnTo>
                  <a:pt x="4" y="0"/>
                </a:lnTo>
                <a:lnTo>
                  <a:pt x="7" y="0"/>
                </a:lnTo>
                <a:lnTo>
                  <a:pt x="14" y="0"/>
                </a:lnTo>
                <a:lnTo>
                  <a:pt x="17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Freeform 61"/>
          <p:cNvSpPr>
            <a:spLocks/>
          </p:cNvSpPr>
          <p:nvPr/>
        </p:nvSpPr>
        <p:spPr bwMode="auto">
          <a:xfrm>
            <a:off x="4743588" y="4510950"/>
            <a:ext cx="43013" cy="90328"/>
          </a:xfrm>
          <a:custGeom>
            <a:avLst/>
            <a:gdLst>
              <a:gd name="T0" fmla="*/ 10 w 20"/>
              <a:gd name="T1" fmla="*/ 10 h 42"/>
              <a:gd name="T2" fmla="*/ 13 w 20"/>
              <a:gd name="T3" fmla="*/ 10 h 42"/>
              <a:gd name="T4" fmla="*/ 20 w 20"/>
              <a:gd name="T5" fmla="*/ 24 h 42"/>
              <a:gd name="T6" fmla="*/ 20 w 20"/>
              <a:gd name="T7" fmla="*/ 28 h 42"/>
              <a:gd name="T8" fmla="*/ 20 w 20"/>
              <a:gd name="T9" fmla="*/ 38 h 42"/>
              <a:gd name="T10" fmla="*/ 17 w 20"/>
              <a:gd name="T11" fmla="*/ 42 h 42"/>
              <a:gd name="T12" fmla="*/ 13 w 20"/>
              <a:gd name="T13" fmla="*/ 42 h 42"/>
              <a:gd name="T14" fmla="*/ 10 w 20"/>
              <a:gd name="T15" fmla="*/ 42 h 42"/>
              <a:gd name="T16" fmla="*/ 10 w 20"/>
              <a:gd name="T17" fmla="*/ 38 h 42"/>
              <a:gd name="T18" fmla="*/ 6 w 20"/>
              <a:gd name="T19" fmla="*/ 35 h 42"/>
              <a:gd name="T20" fmla="*/ 10 w 20"/>
              <a:gd name="T21" fmla="*/ 31 h 42"/>
              <a:gd name="T22" fmla="*/ 10 w 20"/>
              <a:gd name="T23" fmla="*/ 28 h 42"/>
              <a:gd name="T24" fmla="*/ 3 w 20"/>
              <a:gd name="T25" fmla="*/ 21 h 42"/>
              <a:gd name="T26" fmla="*/ 0 w 20"/>
              <a:gd name="T27" fmla="*/ 14 h 42"/>
              <a:gd name="T28" fmla="*/ 0 w 20"/>
              <a:gd name="T29" fmla="*/ 10 h 42"/>
              <a:gd name="T30" fmla="*/ 0 w 20"/>
              <a:gd name="T31" fmla="*/ 7 h 42"/>
              <a:gd name="T32" fmla="*/ 0 w 20"/>
              <a:gd name="T33" fmla="*/ 4 h 42"/>
              <a:gd name="T34" fmla="*/ 3 w 20"/>
              <a:gd name="T35" fmla="*/ 0 h 42"/>
              <a:gd name="T36" fmla="*/ 6 w 20"/>
              <a:gd name="T37" fmla="*/ 4 h 42"/>
              <a:gd name="T38" fmla="*/ 10 w 20"/>
              <a:gd name="T39" fmla="*/ 7 h 42"/>
              <a:gd name="T40" fmla="*/ 10 w 20"/>
              <a:gd name="T41" fmla="*/ 1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42">
                <a:moveTo>
                  <a:pt x="10" y="10"/>
                </a:moveTo>
                <a:lnTo>
                  <a:pt x="13" y="10"/>
                </a:lnTo>
                <a:lnTo>
                  <a:pt x="20" y="24"/>
                </a:lnTo>
                <a:lnTo>
                  <a:pt x="20" y="28"/>
                </a:lnTo>
                <a:lnTo>
                  <a:pt x="20" y="38"/>
                </a:lnTo>
                <a:lnTo>
                  <a:pt x="17" y="42"/>
                </a:lnTo>
                <a:lnTo>
                  <a:pt x="13" y="42"/>
                </a:lnTo>
                <a:lnTo>
                  <a:pt x="10" y="42"/>
                </a:lnTo>
                <a:lnTo>
                  <a:pt x="10" y="38"/>
                </a:lnTo>
                <a:lnTo>
                  <a:pt x="6" y="35"/>
                </a:lnTo>
                <a:lnTo>
                  <a:pt x="10" y="31"/>
                </a:lnTo>
                <a:lnTo>
                  <a:pt x="10" y="28"/>
                </a:lnTo>
                <a:lnTo>
                  <a:pt x="3" y="21"/>
                </a:lnTo>
                <a:lnTo>
                  <a:pt x="0" y="14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3" y="0"/>
                </a:lnTo>
                <a:lnTo>
                  <a:pt x="6" y="4"/>
                </a:lnTo>
                <a:lnTo>
                  <a:pt x="10" y="7"/>
                </a:lnTo>
                <a:lnTo>
                  <a:pt x="1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Freeform 62"/>
          <p:cNvSpPr>
            <a:spLocks/>
          </p:cNvSpPr>
          <p:nvPr/>
        </p:nvSpPr>
        <p:spPr bwMode="auto">
          <a:xfrm>
            <a:off x="4810260" y="4586224"/>
            <a:ext cx="90328" cy="66671"/>
          </a:xfrm>
          <a:custGeom>
            <a:avLst/>
            <a:gdLst>
              <a:gd name="T0" fmla="*/ 0 w 42"/>
              <a:gd name="T1" fmla="*/ 10 h 31"/>
              <a:gd name="T2" fmla="*/ 0 w 42"/>
              <a:gd name="T3" fmla="*/ 3 h 31"/>
              <a:gd name="T4" fmla="*/ 3 w 42"/>
              <a:gd name="T5" fmla="*/ 0 h 31"/>
              <a:gd name="T6" fmla="*/ 10 w 42"/>
              <a:gd name="T7" fmla="*/ 3 h 31"/>
              <a:gd name="T8" fmla="*/ 21 w 42"/>
              <a:gd name="T9" fmla="*/ 3 h 31"/>
              <a:gd name="T10" fmla="*/ 24 w 42"/>
              <a:gd name="T11" fmla="*/ 0 h 31"/>
              <a:gd name="T12" fmla="*/ 31 w 42"/>
              <a:gd name="T13" fmla="*/ 0 h 31"/>
              <a:gd name="T14" fmla="*/ 35 w 42"/>
              <a:gd name="T15" fmla="*/ 0 h 31"/>
              <a:gd name="T16" fmla="*/ 38 w 42"/>
              <a:gd name="T17" fmla="*/ 0 h 31"/>
              <a:gd name="T18" fmla="*/ 42 w 42"/>
              <a:gd name="T19" fmla="*/ 0 h 31"/>
              <a:gd name="T20" fmla="*/ 42 w 42"/>
              <a:gd name="T21" fmla="*/ 3 h 31"/>
              <a:gd name="T22" fmla="*/ 38 w 42"/>
              <a:gd name="T23" fmla="*/ 7 h 31"/>
              <a:gd name="T24" fmla="*/ 35 w 42"/>
              <a:gd name="T25" fmla="*/ 10 h 31"/>
              <a:gd name="T26" fmla="*/ 31 w 42"/>
              <a:gd name="T27" fmla="*/ 17 h 31"/>
              <a:gd name="T28" fmla="*/ 28 w 42"/>
              <a:gd name="T29" fmla="*/ 21 h 31"/>
              <a:gd name="T30" fmla="*/ 24 w 42"/>
              <a:gd name="T31" fmla="*/ 24 h 31"/>
              <a:gd name="T32" fmla="*/ 21 w 42"/>
              <a:gd name="T33" fmla="*/ 27 h 31"/>
              <a:gd name="T34" fmla="*/ 17 w 42"/>
              <a:gd name="T35" fmla="*/ 31 h 31"/>
              <a:gd name="T36" fmla="*/ 10 w 42"/>
              <a:gd name="T37" fmla="*/ 31 h 31"/>
              <a:gd name="T38" fmla="*/ 7 w 42"/>
              <a:gd name="T39" fmla="*/ 27 h 31"/>
              <a:gd name="T40" fmla="*/ 7 w 42"/>
              <a:gd name="T41" fmla="*/ 24 h 31"/>
              <a:gd name="T42" fmla="*/ 7 w 42"/>
              <a:gd name="T43" fmla="*/ 21 h 31"/>
              <a:gd name="T44" fmla="*/ 0 w 42"/>
              <a:gd name="T45" fmla="*/ 17 h 31"/>
              <a:gd name="T46" fmla="*/ 0 w 42"/>
              <a:gd name="T47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" h="31">
                <a:moveTo>
                  <a:pt x="0" y="10"/>
                </a:moveTo>
                <a:lnTo>
                  <a:pt x="0" y="3"/>
                </a:lnTo>
                <a:lnTo>
                  <a:pt x="3" y="0"/>
                </a:lnTo>
                <a:lnTo>
                  <a:pt x="10" y="3"/>
                </a:lnTo>
                <a:lnTo>
                  <a:pt x="21" y="3"/>
                </a:lnTo>
                <a:lnTo>
                  <a:pt x="24" y="0"/>
                </a:lnTo>
                <a:lnTo>
                  <a:pt x="31" y="0"/>
                </a:lnTo>
                <a:lnTo>
                  <a:pt x="35" y="0"/>
                </a:lnTo>
                <a:lnTo>
                  <a:pt x="38" y="0"/>
                </a:lnTo>
                <a:lnTo>
                  <a:pt x="42" y="0"/>
                </a:lnTo>
                <a:lnTo>
                  <a:pt x="42" y="3"/>
                </a:lnTo>
                <a:lnTo>
                  <a:pt x="38" y="7"/>
                </a:lnTo>
                <a:lnTo>
                  <a:pt x="35" y="10"/>
                </a:lnTo>
                <a:lnTo>
                  <a:pt x="31" y="17"/>
                </a:lnTo>
                <a:lnTo>
                  <a:pt x="28" y="21"/>
                </a:lnTo>
                <a:lnTo>
                  <a:pt x="24" y="24"/>
                </a:lnTo>
                <a:lnTo>
                  <a:pt x="21" y="27"/>
                </a:lnTo>
                <a:lnTo>
                  <a:pt x="17" y="31"/>
                </a:lnTo>
                <a:lnTo>
                  <a:pt x="10" y="31"/>
                </a:lnTo>
                <a:lnTo>
                  <a:pt x="7" y="27"/>
                </a:lnTo>
                <a:lnTo>
                  <a:pt x="7" y="24"/>
                </a:lnTo>
                <a:lnTo>
                  <a:pt x="7" y="21"/>
                </a:lnTo>
                <a:lnTo>
                  <a:pt x="0" y="17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Freeform 63"/>
          <p:cNvSpPr>
            <a:spLocks/>
          </p:cNvSpPr>
          <p:nvPr/>
        </p:nvSpPr>
        <p:spPr bwMode="auto">
          <a:xfrm>
            <a:off x="4771547" y="4637839"/>
            <a:ext cx="30110" cy="30110"/>
          </a:xfrm>
          <a:custGeom>
            <a:avLst/>
            <a:gdLst>
              <a:gd name="T0" fmla="*/ 0 w 14"/>
              <a:gd name="T1" fmla="*/ 10 h 14"/>
              <a:gd name="T2" fmla="*/ 0 w 14"/>
              <a:gd name="T3" fmla="*/ 7 h 14"/>
              <a:gd name="T4" fmla="*/ 4 w 14"/>
              <a:gd name="T5" fmla="*/ 3 h 14"/>
              <a:gd name="T6" fmla="*/ 11 w 14"/>
              <a:gd name="T7" fmla="*/ 0 h 14"/>
              <a:gd name="T8" fmla="*/ 14 w 14"/>
              <a:gd name="T9" fmla="*/ 0 h 14"/>
              <a:gd name="T10" fmla="*/ 14 w 14"/>
              <a:gd name="T11" fmla="*/ 3 h 14"/>
              <a:gd name="T12" fmla="*/ 14 w 14"/>
              <a:gd name="T13" fmla="*/ 7 h 14"/>
              <a:gd name="T14" fmla="*/ 11 w 14"/>
              <a:gd name="T15" fmla="*/ 10 h 14"/>
              <a:gd name="T16" fmla="*/ 11 w 14"/>
              <a:gd name="T17" fmla="*/ 14 h 14"/>
              <a:gd name="T18" fmla="*/ 4 w 14"/>
              <a:gd name="T19" fmla="*/ 14 h 14"/>
              <a:gd name="T20" fmla="*/ 0 w 14"/>
              <a:gd name="T21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4">
                <a:moveTo>
                  <a:pt x="0" y="10"/>
                </a:moveTo>
                <a:lnTo>
                  <a:pt x="0" y="7"/>
                </a:lnTo>
                <a:lnTo>
                  <a:pt x="4" y="3"/>
                </a:lnTo>
                <a:lnTo>
                  <a:pt x="11" y="0"/>
                </a:lnTo>
                <a:lnTo>
                  <a:pt x="14" y="0"/>
                </a:lnTo>
                <a:lnTo>
                  <a:pt x="14" y="3"/>
                </a:lnTo>
                <a:lnTo>
                  <a:pt x="14" y="7"/>
                </a:lnTo>
                <a:lnTo>
                  <a:pt x="11" y="10"/>
                </a:lnTo>
                <a:lnTo>
                  <a:pt x="11" y="14"/>
                </a:lnTo>
                <a:lnTo>
                  <a:pt x="4" y="14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Freeform 64"/>
          <p:cNvSpPr>
            <a:spLocks/>
          </p:cNvSpPr>
          <p:nvPr/>
        </p:nvSpPr>
        <p:spPr bwMode="auto">
          <a:xfrm>
            <a:off x="4668315" y="3689394"/>
            <a:ext cx="365614" cy="643051"/>
          </a:xfrm>
          <a:custGeom>
            <a:avLst/>
            <a:gdLst>
              <a:gd name="T0" fmla="*/ 163 w 170"/>
              <a:gd name="T1" fmla="*/ 105 h 299"/>
              <a:gd name="T2" fmla="*/ 146 w 170"/>
              <a:gd name="T3" fmla="*/ 118 h 299"/>
              <a:gd name="T4" fmla="*/ 146 w 170"/>
              <a:gd name="T5" fmla="*/ 136 h 299"/>
              <a:gd name="T6" fmla="*/ 139 w 170"/>
              <a:gd name="T7" fmla="*/ 150 h 299"/>
              <a:gd name="T8" fmla="*/ 118 w 170"/>
              <a:gd name="T9" fmla="*/ 174 h 299"/>
              <a:gd name="T10" fmla="*/ 125 w 170"/>
              <a:gd name="T11" fmla="*/ 195 h 299"/>
              <a:gd name="T12" fmla="*/ 132 w 170"/>
              <a:gd name="T13" fmla="*/ 219 h 299"/>
              <a:gd name="T14" fmla="*/ 153 w 170"/>
              <a:gd name="T15" fmla="*/ 233 h 299"/>
              <a:gd name="T16" fmla="*/ 167 w 170"/>
              <a:gd name="T17" fmla="*/ 233 h 299"/>
              <a:gd name="T18" fmla="*/ 170 w 170"/>
              <a:gd name="T19" fmla="*/ 268 h 299"/>
              <a:gd name="T20" fmla="*/ 153 w 170"/>
              <a:gd name="T21" fmla="*/ 264 h 299"/>
              <a:gd name="T22" fmla="*/ 139 w 170"/>
              <a:gd name="T23" fmla="*/ 278 h 299"/>
              <a:gd name="T24" fmla="*/ 121 w 170"/>
              <a:gd name="T25" fmla="*/ 288 h 299"/>
              <a:gd name="T26" fmla="*/ 94 w 170"/>
              <a:gd name="T27" fmla="*/ 288 h 299"/>
              <a:gd name="T28" fmla="*/ 76 w 170"/>
              <a:gd name="T29" fmla="*/ 292 h 299"/>
              <a:gd name="T30" fmla="*/ 52 w 170"/>
              <a:gd name="T31" fmla="*/ 271 h 299"/>
              <a:gd name="T32" fmla="*/ 31 w 170"/>
              <a:gd name="T33" fmla="*/ 275 h 299"/>
              <a:gd name="T34" fmla="*/ 17 w 170"/>
              <a:gd name="T35" fmla="*/ 264 h 299"/>
              <a:gd name="T36" fmla="*/ 0 w 170"/>
              <a:gd name="T37" fmla="*/ 250 h 299"/>
              <a:gd name="T38" fmla="*/ 7 w 170"/>
              <a:gd name="T39" fmla="*/ 250 h 299"/>
              <a:gd name="T40" fmla="*/ 7 w 170"/>
              <a:gd name="T41" fmla="*/ 243 h 299"/>
              <a:gd name="T42" fmla="*/ 10 w 170"/>
              <a:gd name="T43" fmla="*/ 229 h 299"/>
              <a:gd name="T44" fmla="*/ 10 w 170"/>
              <a:gd name="T45" fmla="*/ 216 h 299"/>
              <a:gd name="T46" fmla="*/ 17 w 170"/>
              <a:gd name="T47" fmla="*/ 219 h 299"/>
              <a:gd name="T48" fmla="*/ 21 w 170"/>
              <a:gd name="T49" fmla="*/ 212 h 299"/>
              <a:gd name="T50" fmla="*/ 17 w 170"/>
              <a:gd name="T51" fmla="*/ 209 h 299"/>
              <a:gd name="T52" fmla="*/ 21 w 170"/>
              <a:gd name="T53" fmla="*/ 202 h 299"/>
              <a:gd name="T54" fmla="*/ 21 w 170"/>
              <a:gd name="T55" fmla="*/ 188 h 299"/>
              <a:gd name="T56" fmla="*/ 17 w 170"/>
              <a:gd name="T57" fmla="*/ 174 h 299"/>
              <a:gd name="T58" fmla="*/ 28 w 170"/>
              <a:gd name="T59" fmla="*/ 174 h 299"/>
              <a:gd name="T60" fmla="*/ 28 w 170"/>
              <a:gd name="T61" fmla="*/ 170 h 299"/>
              <a:gd name="T62" fmla="*/ 24 w 170"/>
              <a:gd name="T63" fmla="*/ 167 h 299"/>
              <a:gd name="T64" fmla="*/ 17 w 170"/>
              <a:gd name="T65" fmla="*/ 160 h 299"/>
              <a:gd name="T66" fmla="*/ 28 w 170"/>
              <a:gd name="T67" fmla="*/ 164 h 299"/>
              <a:gd name="T68" fmla="*/ 31 w 170"/>
              <a:gd name="T69" fmla="*/ 160 h 299"/>
              <a:gd name="T70" fmla="*/ 24 w 170"/>
              <a:gd name="T71" fmla="*/ 153 h 299"/>
              <a:gd name="T72" fmla="*/ 24 w 170"/>
              <a:gd name="T73" fmla="*/ 143 h 299"/>
              <a:gd name="T74" fmla="*/ 35 w 170"/>
              <a:gd name="T75" fmla="*/ 150 h 299"/>
              <a:gd name="T76" fmla="*/ 38 w 170"/>
              <a:gd name="T77" fmla="*/ 146 h 299"/>
              <a:gd name="T78" fmla="*/ 31 w 170"/>
              <a:gd name="T79" fmla="*/ 129 h 299"/>
              <a:gd name="T80" fmla="*/ 31 w 170"/>
              <a:gd name="T81" fmla="*/ 115 h 299"/>
              <a:gd name="T82" fmla="*/ 24 w 170"/>
              <a:gd name="T83" fmla="*/ 105 h 299"/>
              <a:gd name="T84" fmla="*/ 21 w 170"/>
              <a:gd name="T85" fmla="*/ 98 h 299"/>
              <a:gd name="T86" fmla="*/ 28 w 170"/>
              <a:gd name="T87" fmla="*/ 98 h 299"/>
              <a:gd name="T88" fmla="*/ 28 w 170"/>
              <a:gd name="T89" fmla="*/ 91 h 299"/>
              <a:gd name="T90" fmla="*/ 24 w 170"/>
              <a:gd name="T91" fmla="*/ 84 h 299"/>
              <a:gd name="T92" fmla="*/ 17 w 170"/>
              <a:gd name="T93" fmla="*/ 70 h 299"/>
              <a:gd name="T94" fmla="*/ 14 w 170"/>
              <a:gd name="T95" fmla="*/ 63 h 299"/>
              <a:gd name="T96" fmla="*/ 45 w 170"/>
              <a:gd name="T97" fmla="*/ 52 h 299"/>
              <a:gd name="T98" fmla="*/ 66 w 170"/>
              <a:gd name="T99" fmla="*/ 59 h 299"/>
              <a:gd name="T100" fmla="*/ 104 w 170"/>
              <a:gd name="T101" fmla="*/ 42 h 299"/>
              <a:gd name="T102" fmla="*/ 121 w 170"/>
              <a:gd name="T103" fmla="*/ 32 h 299"/>
              <a:gd name="T104" fmla="*/ 139 w 170"/>
              <a:gd name="T105" fmla="*/ 18 h 299"/>
              <a:gd name="T106" fmla="*/ 163 w 170"/>
              <a:gd name="T107" fmla="*/ 7 h 299"/>
              <a:gd name="T108" fmla="*/ 167 w 170"/>
              <a:gd name="T109" fmla="*/ 28 h 299"/>
              <a:gd name="T110" fmla="*/ 156 w 170"/>
              <a:gd name="T111" fmla="*/ 52 h 299"/>
              <a:gd name="T112" fmla="*/ 139 w 170"/>
              <a:gd name="T113" fmla="*/ 63 h 299"/>
              <a:gd name="T114" fmla="*/ 146 w 170"/>
              <a:gd name="T115" fmla="*/ 7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0" h="299">
                <a:moveTo>
                  <a:pt x="156" y="84"/>
                </a:moveTo>
                <a:lnTo>
                  <a:pt x="163" y="105"/>
                </a:lnTo>
                <a:lnTo>
                  <a:pt x="156" y="118"/>
                </a:lnTo>
                <a:lnTo>
                  <a:pt x="146" y="118"/>
                </a:lnTo>
                <a:lnTo>
                  <a:pt x="146" y="129"/>
                </a:lnTo>
                <a:lnTo>
                  <a:pt x="146" y="136"/>
                </a:lnTo>
                <a:lnTo>
                  <a:pt x="149" y="143"/>
                </a:lnTo>
                <a:lnTo>
                  <a:pt x="139" y="150"/>
                </a:lnTo>
                <a:lnTo>
                  <a:pt x="135" y="164"/>
                </a:lnTo>
                <a:lnTo>
                  <a:pt x="118" y="174"/>
                </a:lnTo>
                <a:lnTo>
                  <a:pt x="132" y="191"/>
                </a:lnTo>
                <a:lnTo>
                  <a:pt x="125" y="195"/>
                </a:lnTo>
                <a:lnTo>
                  <a:pt x="125" y="205"/>
                </a:lnTo>
                <a:lnTo>
                  <a:pt x="132" y="219"/>
                </a:lnTo>
                <a:lnTo>
                  <a:pt x="135" y="226"/>
                </a:lnTo>
                <a:lnTo>
                  <a:pt x="153" y="233"/>
                </a:lnTo>
                <a:lnTo>
                  <a:pt x="156" y="226"/>
                </a:lnTo>
                <a:lnTo>
                  <a:pt x="167" y="233"/>
                </a:lnTo>
                <a:lnTo>
                  <a:pt x="163" y="250"/>
                </a:lnTo>
                <a:lnTo>
                  <a:pt x="170" y="268"/>
                </a:lnTo>
                <a:lnTo>
                  <a:pt x="167" y="268"/>
                </a:lnTo>
                <a:lnTo>
                  <a:pt x="153" y="264"/>
                </a:lnTo>
                <a:lnTo>
                  <a:pt x="149" y="281"/>
                </a:lnTo>
                <a:lnTo>
                  <a:pt x="139" y="278"/>
                </a:lnTo>
                <a:lnTo>
                  <a:pt x="118" y="281"/>
                </a:lnTo>
                <a:lnTo>
                  <a:pt x="121" y="288"/>
                </a:lnTo>
                <a:lnTo>
                  <a:pt x="104" y="292"/>
                </a:lnTo>
                <a:lnTo>
                  <a:pt x="94" y="288"/>
                </a:lnTo>
                <a:lnTo>
                  <a:pt x="80" y="299"/>
                </a:lnTo>
                <a:lnTo>
                  <a:pt x="76" y="292"/>
                </a:lnTo>
                <a:lnTo>
                  <a:pt x="59" y="288"/>
                </a:lnTo>
                <a:lnTo>
                  <a:pt x="52" y="271"/>
                </a:lnTo>
                <a:lnTo>
                  <a:pt x="45" y="264"/>
                </a:lnTo>
                <a:lnTo>
                  <a:pt x="31" y="275"/>
                </a:lnTo>
                <a:lnTo>
                  <a:pt x="24" y="257"/>
                </a:lnTo>
                <a:lnTo>
                  <a:pt x="17" y="264"/>
                </a:lnTo>
                <a:lnTo>
                  <a:pt x="10" y="264"/>
                </a:lnTo>
                <a:lnTo>
                  <a:pt x="0" y="250"/>
                </a:lnTo>
                <a:lnTo>
                  <a:pt x="3" y="250"/>
                </a:lnTo>
                <a:lnTo>
                  <a:pt x="7" y="250"/>
                </a:lnTo>
                <a:lnTo>
                  <a:pt x="7" y="247"/>
                </a:lnTo>
                <a:lnTo>
                  <a:pt x="7" y="243"/>
                </a:lnTo>
                <a:lnTo>
                  <a:pt x="10" y="233"/>
                </a:lnTo>
                <a:lnTo>
                  <a:pt x="10" y="229"/>
                </a:lnTo>
                <a:lnTo>
                  <a:pt x="10" y="222"/>
                </a:lnTo>
                <a:lnTo>
                  <a:pt x="10" y="216"/>
                </a:lnTo>
                <a:lnTo>
                  <a:pt x="14" y="216"/>
                </a:lnTo>
                <a:lnTo>
                  <a:pt x="17" y="219"/>
                </a:lnTo>
                <a:lnTo>
                  <a:pt x="21" y="216"/>
                </a:lnTo>
                <a:lnTo>
                  <a:pt x="21" y="212"/>
                </a:lnTo>
                <a:lnTo>
                  <a:pt x="17" y="212"/>
                </a:lnTo>
                <a:lnTo>
                  <a:pt x="17" y="209"/>
                </a:lnTo>
                <a:lnTo>
                  <a:pt x="21" y="205"/>
                </a:lnTo>
                <a:lnTo>
                  <a:pt x="21" y="202"/>
                </a:lnTo>
                <a:lnTo>
                  <a:pt x="21" y="195"/>
                </a:lnTo>
                <a:lnTo>
                  <a:pt x="21" y="188"/>
                </a:lnTo>
                <a:lnTo>
                  <a:pt x="17" y="177"/>
                </a:lnTo>
                <a:lnTo>
                  <a:pt x="17" y="174"/>
                </a:lnTo>
                <a:lnTo>
                  <a:pt x="24" y="174"/>
                </a:lnTo>
                <a:lnTo>
                  <a:pt x="28" y="174"/>
                </a:lnTo>
                <a:lnTo>
                  <a:pt x="31" y="174"/>
                </a:lnTo>
                <a:lnTo>
                  <a:pt x="28" y="170"/>
                </a:lnTo>
                <a:lnTo>
                  <a:pt x="28" y="167"/>
                </a:lnTo>
                <a:lnTo>
                  <a:pt x="24" y="167"/>
                </a:lnTo>
                <a:lnTo>
                  <a:pt x="21" y="164"/>
                </a:lnTo>
                <a:lnTo>
                  <a:pt x="17" y="160"/>
                </a:lnTo>
                <a:lnTo>
                  <a:pt x="21" y="160"/>
                </a:lnTo>
                <a:lnTo>
                  <a:pt x="28" y="164"/>
                </a:lnTo>
                <a:lnTo>
                  <a:pt x="31" y="164"/>
                </a:lnTo>
                <a:lnTo>
                  <a:pt x="31" y="160"/>
                </a:lnTo>
                <a:lnTo>
                  <a:pt x="28" y="157"/>
                </a:lnTo>
                <a:lnTo>
                  <a:pt x="24" y="153"/>
                </a:lnTo>
                <a:lnTo>
                  <a:pt x="21" y="146"/>
                </a:lnTo>
                <a:lnTo>
                  <a:pt x="24" y="143"/>
                </a:lnTo>
                <a:lnTo>
                  <a:pt x="28" y="143"/>
                </a:lnTo>
                <a:lnTo>
                  <a:pt x="35" y="150"/>
                </a:lnTo>
                <a:lnTo>
                  <a:pt x="38" y="150"/>
                </a:lnTo>
                <a:lnTo>
                  <a:pt x="38" y="146"/>
                </a:lnTo>
                <a:lnTo>
                  <a:pt x="31" y="132"/>
                </a:lnTo>
                <a:lnTo>
                  <a:pt x="31" y="129"/>
                </a:lnTo>
                <a:lnTo>
                  <a:pt x="31" y="125"/>
                </a:lnTo>
                <a:lnTo>
                  <a:pt x="31" y="115"/>
                </a:lnTo>
                <a:lnTo>
                  <a:pt x="28" y="108"/>
                </a:lnTo>
                <a:lnTo>
                  <a:pt x="24" y="105"/>
                </a:lnTo>
                <a:lnTo>
                  <a:pt x="21" y="101"/>
                </a:lnTo>
                <a:lnTo>
                  <a:pt x="21" y="98"/>
                </a:lnTo>
                <a:lnTo>
                  <a:pt x="21" y="94"/>
                </a:lnTo>
                <a:lnTo>
                  <a:pt x="28" y="98"/>
                </a:lnTo>
                <a:lnTo>
                  <a:pt x="28" y="94"/>
                </a:lnTo>
                <a:lnTo>
                  <a:pt x="28" y="91"/>
                </a:lnTo>
                <a:lnTo>
                  <a:pt x="24" y="87"/>
                </a:lnTo>
                <a:lnTo>
                  <a:pt x="24" y="84"/>
                </a:lnTo>
                <a:lnTo>
                  <a:pt x="21" y="73"/>
                </a:lnTo>
                <a:lnTo>
                  <a:pt x="17" y="70"/>
                </a:lnTo>
                <a:lnTo>
                  <a:pt x="14" y="66"/>
                </a:lnTo>
                <a:lnTo>
                  <a:pt x="14" y="63"/>
                </a:lnTo>
                <a:lnTo>
                  <a:pt x="24" y="56"/>
                </a:lnTo>
                <a:lnTo>
                  <a:pt x="45" y="52"/>
                </a:lnTo>
                <a:lnTo>
                  <a:pt x="55" y="59"/>
                </a:lnTo>
                <a:lnTo>
                  <a:pt x="66" y="59"/>
                </a:lnTo>
                <a:lnTo>
                  <a:pt x="80" y="63"/>
                </a:lnTo>
                <a:lnTo>
                  <a:pt x="104" y="42"/>
                </a:lnTo>
                <a:lnTo>
                  <a:pt x="114" y="42"/>
                </a:lnTo>
                <a:lnTo>
                  <a:pt x="121" y="32"/>
                </a:lnTo>
                <a:lnTo>
                  <a:pt x="125" y="21"/>
                </a:lnTo>
                <a:lnTo>
                  <a:pt x="139" y="18"/>
                </a:lnTo>
                <a:lnTo>
                  <a:pt x="146" y="0"/>
                </a:lnTo>
                <a:lnTo>
                  <a:pt x="163" y="7"/>
                </a:lnTo>
                <a:lnTo>
                  <a:pt x="170" y="7"/>
                </a:lnTo>
                <a:lnTo>
                  <a:pt x="167" y="28"/>
                </a:lnTo>
                <a:lnTo>
                  <a:pt x="160" y="35"/>
                </a:lnTo>
                <a:lnTo>
                  <a:pt x="156" y="52"/>
                </a:lnTo>
                <a:lnTo>
                  <a:pt x="146" y="52"/>
                </a:lnTo>
                <a:lnTo>
                  <a:pt x="139" y="63"/>
                </a:lnTo>
                <a:lnTo>
                  <a:pt x="149" y="70"/>
                </a:lnTo>
                <a:lnTo>
                  <a:pt x="146" y="77"/>
                </a:lnTo>
                <a:lnTo>
                  <a:pt x="156" y="8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Freeform 65"/>
          <p:cNvSpPr>
            <a:spLocks/>
          </p:cNvSpPr>
          <p:nvPr/>
        </p:nvSpPr>
        <p:spPr bwMode="auto">
          <a:xfrm>
            <a:off x="4698424" y="3958228"/>
            <a:ext cx="30110" cy="30110"/>
          </a:xfrm>
          <a:custGeom>
            <a:avLst/>
            <a:gdLst>
              <a:gd name="T0" fmla="*/ 3 w 14"/>
              <a:gd name="T1" fmla="*/ 0 h 14"/>
              <a:gd name="T2" fmla="*/ 7 w 14"/>
              <a:gd name="T3" fmla="*/ 0 h 14"/>
              <a:gd name="T4" fmla="*/ 7 w 14"/>
              <a:gd name="T5" fmla="*/ 4 h 14"/>
              <a:gd name="T6" fmla="*/ 10 w 14"/>
              <a:gd name="T7" fmla="*/ 7 h 14"/>
              <a:gd name="T8" fmla="*/ 14 w 14"/>
              <a:gd name="T9" fmla="*/ 11 h 14"/>
              <a:gd name="T10" fmla="*/ 14 w 14"/>
              <a:gd name="T11" fmla="*/ 14 h 14"/>
              <a:gd name="T12" fmla="*/ 10 w 14"/>
              <a:gd name="T13" fmla="*/ 14 h 14"/>
              <a:gd name="T14" fmla="*/ 7 w 14"/>
              <a:gd name="T15" fmla="*/ 14 h 14"/>
              <a:gd name="T16" fmla="*/ 3 w 14"/>
              <a:gd name="T17" fmla="*/ 14 h 14"/>
              <a:gd name="T18" fmla="*/ 0 w 14"/>
              <a:gd name="T19" fmla="*/ 11 h 14"/>
              <a:gd name="T20" fmla="*/ 3 w 14"/>
              <a:gd name="T21" fmla="*/ 7 h 14"/>
              <a:gd name="T22" fmla="*/ 3 w 14"/>
              <a:gd name="T2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14">
                <a:moveTo>
                  <a:pt x="3" y="0"/>
                </a:moveTo>
                <a:lnTo>
                  <a:pt x="7" y="0"/>
                </a:lnTo>
                <a:lnTo>
                  <a:pt x="7" y="4"/>
                </a:lnTo>
                <a:lnTo>
                  <a:pt x="10" y="7"/>
                </a:lnTo>
                <a:lnTo>
                  <a:pt x="14" y="11"/>
                </a:lnTo>
                <a:lnTo>
                  <a:pt x="14" y="14"/>
                </a:lnTo>
                <a:lnTo>
                  <a:pt x="10" y="14"/>
                </a:lnTo>
                <a:lnTo>
                  <a:pt x="7" y="14"/>
                </a:lnTo>
                <a:lnTo>
                  <a:pt x="3" y="14"/>
                </a:lnTo>
                <a:lnTo>
                  <a:pt x="0" y="11"/>
                </a:lnTo>
                <a:lnTo>
                  <a:pt x="3" y="7"/>
                </a:lnTo>
                <a:lnTo>
                  <a:pt x="3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Freeform 66"/>
          <p:cNvSpPr>
            <a:spLocks/>
          </p:cNvSpPr>
          <p:nvPr/>
        </p:nvSpPr>
        <p:spPr bwMode="auto">
          <a:xfrm>
            <a:off x="4668315" y="4166842"/>
            <a:ext cx="15056" cy="23658"/>
          </a:xfrm>
          <a:custGeom>
            <a:avLst/>
            <a:gdLst>
              <a:gd name="T0" fmla="*/ 7 w 7"/>
              <a:gd name="T1" fmla="*/ 7 h 11"/>
              <a:gd name="T2" fmla="*/ 3 w 7"/>
              <a:gd name="T3" fmla="*/ 11 h 11"/>
              <a:gd name="T4" fmla="*/ 0 w 7"/>
              <a:gd name="T5" fmla="*/ 7 h 11"/>
              <a:gd name="T6" fmla="*/ 0 w 7"/>
              <a:gd name="T7" fmla="*/ 4 h 11"/>
              <a:gd name="T8" fmla="*/ 0 w 7"/>
              <a:gd name="T9" fmla="*/ 0 h 11"/>
              <a:gd name="T10" fmla="*/ 3 w 7"/>
              <a:gd name="T11" fmla="*/ 0 h 11"/>
              <a:gd name="T12" fmla="*/ 7 w 7"/>
              <a:gd name="T13" fmla="*/ 0 h 11"/>
              <a:gd name="T14" fmla="*/ 7 w 7"/>
              <a:gd name="T15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11">
                <a:moveTo>
                  <a:pt x="7" y="7"/>
                </a:moveTo>
                <a:lnTo>
                  <a:pt x="3" y="11"/>
                </a:lnTo>
                <a:lnTo>
                  <a:pt x="0" y="7"/>
                </a:ln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0"/>
                </a:lnTo>
                <a:lnTo>
                  <a:pt x="7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Freeform 67"/>
          <p:cNvSpPr>
            <a:spLocks/>
          </p:cNvSpPr>
          <p:nvPr/>
        </p:nvSpPr>
        <p:spPr bwMode="auto">
          <a:xfrm>
            <a:off x="5055435" y="4166842"/>
            <a:ext cx="486051" cy="344107"/>
          </a:xfrm>
          <a:custGeom>
            <a:avLst/>
            <a:gdLst>
              <a:gd name="T0" fmla="*/ 167 w 226"/>
              <a:gd name="T1" fmla="*/ 143 h 160"/>
              <a:gd name="T2" fmla="*/ 153 w 226"/>
              <a:gd name="T3" fmla="*/ 139 h 160"/>
              <a:gd name="T4" fmla="*/ 153 w 226"/>
              <a:gd name="T5" fmla="*/ 157 h 160"/>
              <a:gd name="T6" fmla="*/ 136 w 226"/>
              <a:gd name="T7" fmla="*/ 160 h 160"/>
              <a:gd name="T8" fmla="*/ 129 w 226"/>
              <a:gd name="T9" fmla="*/ 153 h 160"/>
              <a:gd name="T10" fmla="*/ 115 w 226"/>
              <a:gd name="T11" fmla="*/ 157 h 160"/>
              <a:gd name="T12" fmla="*/ 91 w 226"/>
              <a:gd name="T13" fmla="*/ 143 h 160"/>
              <a:gd name="T14" fmla="*/ 60 w 226"/>
              <a:gd name="T15" fmla="*/ 136 h 160"/>
              <a:gd name="T16" fmla="*/ 28 w 226"/>
              <a:gd name="T17" fmla="*/ 118 h 160"/>
              <a:gd name="T18" fmla="*/ 4 w 226"/>
              <a:gd name="T19" fmla="*/ 111 h 160"/>
              <a:gd name="T20" fmla="*/ 7 w 226"/>
              <a:gd name="T21" fmla="*/ 101 h 160"/>
              <a:gd name="T22" fmla="*/ 4 w 226"/>
              <a:gd name="T23" fmla="*/ 84 h 160"/>
              <a:gd name="T24" fmla="*/ 18 w 226"/>
              <a:gd name="T25" fmla="*/ 70 h 160"/>
              <a:gd name="T26" fmla="*/ 11 w 226"/>
              <a:gd name="T27" fmla="*/ 59 h 160"/>
              <a:gd name="T28" fmla="*/ 28 w 226"/>
              <a:gd name="T29" fmla="*/ 59 h 160"/>
              <a:gd name="T30" fmla="*/ 35 w 226"/>
              <a:gd name="T31" fmla="*/ 66 h 160"/>
              <a:gd name="T32" fmla="*/ 63 w 226"/>
              <a:gd name="T33" fmla="*/ 59 h 160"/>
              <a:gd name="T34" fmla="*/ 80 w 226"/>
              <a:gd name="T35" fmla="*/ 70 h 160"/>
              <a:gd name="T36" fmla="*/ 87 w 226"/>
              <a:gd name="T37" fmla="*/ 42 h 160"/>
              <a:gd name="T38" fmla="*/ 122 w 226"/>
              <a:gd name="T39" fmla="*/ 25 h 160"/>
              <a:gd name="T40" fmla="*/ 133 w 226"/>
              <a:gd name="T41" fmla="*/ 14 h 160"/>
              <a:gd name="T42" fmla="*/ 150 w 226"/>
              <a:gd name="T43" fmla="*/ 4 h 160"/>
              <a:gd name="T44" fmla="*/ 171 w 226"/>
              <a:gd name="T45" fmla="*/ 0 h 160"/>
              <a:gd name="T46" fmla="*/ 181 w 226"/>
              <a:gd name="T47" fmla="*/ 7 h 160"/>
              <a:gd name="T48" fmla="*/ 192 w 226"/>
              <a:gd name="T49" fmla="*/ 4 h 160"/>
              <a:gd name="T50" fmla="*/ 205 w 226"/>
              <a:gd name="T51" fmla="*/ 14 h 160"/>
              <a:gd name="T52" fmla="*/ 223 w 226"/>
              <a:gd name="T53" fmla="*/ 21 h 160"/>
              <a:gd name="T54" fmla="*/ 205 w 226"/>
              <a:gd name="T55" fmla="*/ 59 h 160"/>
              <a:gd name="T56" fmla="*/ 212 w 226"/>
              <a:gd name="T57" fmla="*/ 91 h 160"/>
              <a:gd name="T58" fmla="*/ 212 w 226"/>
              <a:gd name="T59" fmla="*/ 108 h 160"/>
              <a:gd name="T60" fmla="*/ 216 w 226"/>
              <a:gd name="T61" fmla="*/ 125 h 160"/>
              <a:gd name="T62" fmla="*/ 195 w 226"/>
              <a:gd name="T63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160">
                <a:moveTo>
                  <a:pt x="181" y="139"/>
                </a:moveTo>
                <a:lnTo>
                  <a:pt x="167" y="143"/>
                </a:lnTo>
                <a:lnTo>
                  <a:pt x="157" y="139"/>
                </a:lnTo>
                <a:lnTo>
                  <a:pt x="153" y="139"/>
                </a:lnTo>
                <a:lnTo>
                  <a:pt x="150" y="146"/>
                </a:lnTo>
                <a:lnTo>
                  <a:pt x="153" y="157"/>
                </a:lnTo>
                <a:lnTo>
                  <a:pt x="150" y="157"/>
                </a:lnTo>
                <a:lnTo>
                  <a:pt x="136" y="160"/>
                </a:lnTo>
                <a:lnTo>
                  <a:pt x="133" y="160"/>
                </a:lnTo>
                <a:lnTo>
                  <a:pt x="129" y="153"/>
                </a:lnTo>
                <a:lnTo>
                  <a:pt x="126" y="150"/>
                </a:lnTo>
                <a:lnTo>
                  <a:pt x="115" y="157"/>
                </a:lnTo>
                <a:lnTo>
                  <a:pt x="112" y="146"/>
                </a:lnTo>
                <a:lnTo>
                  <a:pt x="91" y="143"/>
                </a:lnTo>
                <a:lnTo>
                  <a:pt x="80" y="139"/>
                </a:lnTo>
                <a:lnTo>
                  <a:pt x="60" y="136"/>
                </a:lnTo>
                <a:lnTo>
                  <a:pt x="35" y="115"/>
                </a:lnTo>
                <a:lnTo>
                  <a:pt x="28" y="118"/>
                </a:lnTo>
                <a:lnTo>
                  <a:pt x="21" y="118"/>
                </a:lnTo>
                <a:lnTo>
                  <a:pt x="4" y="111"/>
                </a:lnTo>
                <a:lnTo>
                  <a:pt x="0" y="105"/>
                </a:lnTo>
                <a:lnTo>
                  <a:pt x="7" y="101"/>
                </a:lnTo>
                <a:lnTo>
                  <a:pt x="4" y="94"/>
                </a:lnTo>
                <a:lnTo>
                  <a:pt x="4" y="84"/>
                </a:lnTo>
                <a:lnTo>
                  <a:pt x="14" y="84"/>
                </a:lnTo>
                <a:lnTo>
                  <a:pt x="18" y="70"/>
                </a:lnTo>
                <a:lnTo>
                  <a:pt x="11" y="66"/>
                </a:lnTo>
                <a:lnTo>
                  <a:pt x="11" y="59"/>
                </a:lnTo>
                <a:lnTo>
                  <a:pt x="18" y="56"/>
                </a:lnTo>
                <a:lnTo>
                  <a:pt x="28" y="59"/>
                </a:lnTo>
                <a:lnTo>
                  <a:pt x="28" y="66"/>
                </a:lnTo>
                <a:lnTo>
                  <a:pt x="35" y="66"/>
                </a:lnTo>
                <a:lnTo>
                  <a:pt x="39" y="70"/>
                </a:lnTo>
                <a:lnTo>
                  <a:pt x="63" y="59"/>
                </a:lnTo>
                <a:lnTo>
                  <a:pt x="73" y="73"/>
                </a:lnTo>
                <a:lnTo>
                  <a:pt x="80" y="70"/>
                </a:lnTo>
                <a:lnTo>
                  <a:pt x="73" y="49"/>
                </a:lnTo>
                <a:lnTo>
                  <a:pt x="87" y="42"/>
                </a:lnTo>
                <a:lnTo>
                  <a:pt x="122" y="32"/>
                </a:lnTo>
                <a:lnTo>
                  <a:pt x="122" y="25"/>
                </a:lnTo>
                <a:lnTo>
                  <a:pt x="115" y="7"/>
                </a:lnTo>
                <a:lnTo>
                  <a:pt x="133" y="14"/>
                </a:lnTo>
                <a:lnTo>
                  <a:pt x="146" y="4"/>
                </a:lnTo>
                <a:lnTo>
                  <a:pt x="150" y="4"/>
                </a:lnTo>
                <a:lnTo>
                  <a:pt x="167" y="7"/>
                </a:lnTo>
                <a:lnTo>
                  <a:pt x="171" y="0"/>
                </a:lnTo>
                <a:lnTo>
                  <a:pt x="178" y="7"/>
                </a:lnTo>
                <a:lnTo>
                  <a:pt x="181" y="7"/>
                </a:lnTo>
                <a:lnTo>
                  <a:pt x="192" y="0"/>
                </a:lnTo>
                <a:lnTo>
                  <a:pt x="192" y="4"/>
                </a:lnTo>
                <a:lnTo>
                  <a:pt x="205" y="7"/>
                </a:lnTo>
                <a:lnTo>
                  <a:pt x="205" y="14"/>
                </a:lnTo>
                <a:lnTo>
                  <a:pt x="212" y="14"/>
                </a:lnTo>
                <a:lnTo>
                  <a:pt x="223" y="21"/>
                </a:lnTo>
                <a:lnTo>
                  <a:pt x="226" y="46"/>
                </a:lnTo>
                <a:lnTo>
                  <a:pt x="205" y="59"/>
                </a:lnTo>
                <a:lnTo>
                  <a:pt x="202" y="80"/>
                </a:lnTo>
                <a:lnTo>
                  <a:pt x="212" y="91"/>
                </a:lnTo>
                <a:lnTo>
                  <a:pt x="205" y="101"/>
                </a:lnTo>
                <a:lnTo>
                  <a:pt x="212" y="108"/>
                </a:lnTo>
                <a:lnTo>
                  <a:pt x="205" y="122"/>
                </a:lnTo>
                <a:lnTo>
                  <a:pt x="216" y="125"/>
                </a:lnTo>
                <a:lnTo>
                  <a:pt x="205" y="139"/>
                </a:lnTo>
                <a:lnTo>
                  <a:pt x="195" y="136"/>
                </a:lnTo>
                <a:lnTo>
                  <a:pt x="181" y="139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Freeform 68"/>
          <p:cNvSpPr>
            <a:spLocks/>
          </p:cNvSpPr>
          <p:nvPr/>
        </p:nvSpPr>
        <p:spPr bwMode="auto">
          <a:xfrm>
            <a:off x="4922094" y="3616271"/>
            <a:ext cx="552723" cy="707571"/>
          </a:xfrm>
          <a:custGeom>
            <a:avLst/>
            <a:gdLst>
              <a:gd name="T0" fmla="*/ 254 w 257"/>
              <a:gd name="T1" fmla="*/ 256 h 329"/>
              <a:gd name="T2" fmla="*/ 240 w 257"/>
              <a:gd name="T3" fmla="*/ 263 h 329"/>
              <a:gd name="T4" fmla="*/ 229 w 257"/>
              <a:gd name="T5" fmla="*/ 263 h 329"/>
              <a:gd name="T6" fmla="*/ 208 w 257"/>
              <a:gd name="T7" fmla="*/ 260 h 329"/>
              <a:gd name="T8" fmla="*/ 177 w 257"/>
              <a:gd name="T9" fmla="*/ 263 h 329"/>
              <a:gd name="T10" fmla="*/ 184 w 257"/>
              <a:gd name="T11" fmla="*/ 288 h 329"/>
              <a:gd name="T12" fmla="*/ 135 w 257"/>
              <a:gd name="T13" fmla="*/ 305 h 329"/>
              <a:gd name="T14" fmla="*/ 135 w 257"/>
              <a:gd name="T15" fmla="*/ 329 h 329"/>
              <a:gd name="T16" fmla="*/ 101 w 257"/>
              <a:gd name="T17" fmla="*/ 326 h 329"/>
              <a:gd name="T18" fmla="*/ 90 w 257"/>
              <a:gd name="T19" fmla="*/ 322 h 329"/>
              <a:gd name="T20" fmla="*/ 80 w 257"/>
              <a:gd name="T21" fmla="*/ 312 h 329"/>
              <a:gd name="T22" fmla="*/ 69 w 257"/>
              <a:gd name="T23" fmla="*/ 315 h 329"/>
              <a:gd name="T24" fmla="*/ 52 w 257"/>
              <a:gd name="T25" fmla="*/ 309 h 329"/>
              <a:gd name="T26" fmla="*/ 52 w 257"/>
              <a:gd name="T27" fmla="*/ 302 h 329"/>
              <a:gd name="T28" fmla="*/ 49 w 257"/>
              <a:gd name="T29" fmla="*/ 267 h 329"/>
              <a:gd name="T30" fmla="*/ 35 w 257"/>
              <a:gd name="T31" fmla="*/ 267 h 329"/>
              <a:gd name="T32" fmla="*/ 14 w 257"/>
              <a:gd name="T33" fmla="*/ 253 h 329"/>
              <a:gd name="T34" fmla="*/ 7 w 257"/>
              <a:gd name="T35" fmla="*/ 229 h 329"/>
              <a:gd name="T36" fmla="*/ 0 w 257"/>
              <a:gd name="T37" fmla="*/ 208 h 329"/>
              <a:gd name="T38" fmla="*/ 21 w 257"/>
              <a:gd name="T39" fmla="*/ 194 h 329"/>
              <a:gd name="T40" fmla="*/ 31 w 257"/>
              <a:gd name="T41" fmla="*/ 177 h 329"/>
              <a:gd name="T42" fmla="*/ 28 w 257"/>
              <a:gd name="T43" fmla="*/ 163 h 329"/>
              <a:gd name="T44" fmla="*/ 38 w 257"/>
              <a:gd name="T45" fmla="*/ 152 h 329"/>
              <a:gd name="T46" fmla="*/ 38 w 257"/>
              <a:gd name="T47" fmla="*/ 118 h 329"/>
              <a:gd name="T48" fmla="*/ 31 w 257"/>
              <a:gd name="T49" fmla="*/ 104 h 329"/>
              <a:gd name="T50" fmla="*/ 28 w 257"/>
              <a:gd name="T51" fmla="*/ 86 h 329"/>
              <a:gd name="T52" fmla="*/ 42 w 257"/>
              <a:gd name="T53" fmla="*/ 69 h 329"/>
              <a:gd name="T54" fmla="*/ 52 w 257"/>
              <a:gd name="T55" fmla="*/ 41 h 329"/>
              <a:gd name="T56" fmla="*/ 90 w 257"/>
              <a:gd name="T57" fmla="*/ 31 h 329"/>
              <a:gd name="T58" fmla="*/ 118 w 257"/>
              <a:gd name="T59" fmla="*/ 21 h 329"/>
              <a:gd name="T60" fmla="*/ 135 w 257"/>
              <a:gd name="T61" fmla="*/ 14 h 329"/>
              <a:gd name="T62" fmla="*/ 153 w 257"/>
              <a:gd name="T63" fmla="*/ 0 h 329"/>
              <a:gd name="T64" fmla="*/ 163 w 257"/>
              <a:gd name="T65" fmla="*/ 21 h 329"/>
              <a:gd name="T66" fmla="*/ 174 w 257"/>
              <a:gd name="T67" fmla="*/ 45 h 329"/>
              <a:gd name="T68" fmla="*/ 195 w 257"/>
              <a:gd name="T69" fmla="*/ 52 h 329"/>
              <a:gd name="T70" fmla="*/ 212 w 257"/>
              <a:gd name="T71" fmla="*/ 73 h 329"/>
              <a:gd name="T72" fmla="*/ 233 w 257"/>
              <a:gd name="T73" fmla="*/ 80 h 329"/>
              <a:gd name="T74" fmla="*/ 240 w 257"/>
              <a:gd name="T75" fmla="*/ 100 h 329"/>
              <a:gd name="T76" fmla="*/ 233 w 257"/>
              <a:gd name="T77" fmla="*/ 114 h 329"/>
              <a:gd name="T78" fmla="*/ 222 w 257"/>
              <a:gd name="T79" fmla="*/ 125 h 329"/>
              <a:gd name="T80" fmla="*/ 243 w 257"/>
              <a:gd name="T81" fmla="*/ 149 h 329"/>
              <a:gd name="T82" fmla="*/ 240 w 257"/>
              <a:gd name="T83" fmla="*/ 166 h 329"/>
              <a:gd name="T84" fmla="*/ 240 w 257"/>
              <a:gd name="T85" fmla="*/ 177 h 329"/>
              <a:gd name="T86" fmla="*/ 254 w 257"/>
              <a:gd name="T87" fmla="*/ 177 h 329"/>
              <a:gd name="T88" fmla="*/ 243 w 257"/>
              <a:gd name="T89" fmla="*/ 191 h 329"/>
              <a:gd name="T90" fmla="*/ 257 w 257"/>
              <a:gd name="T91" fmla="*/ 208 h 329"/>
              <a:gd name="T92" fmla="*/ 250 w 257"/>
              <a:gd name="T93" fmla="*/ 222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7" h="329">
                <a:moveTo>
                  <a:pt x="250" y="222"/>
                </a:moveTo>
                <a:lnTo>
                  <a:pt x="254" y="256"/>
                </a:lnTo>
                <a:lnTo>
                  <a:pt x="243" y="263"/>
                </a:lnTo>
                <a:lnTo>
                  <a:pt x="240" y="263"/>
                </a:lnTo>
                <a:lnTo>
                  <a:pt x="233" y="256"/>
                </a:lnTo>
                <a:lnTo>
                  <a:pt x="229" y="263"/>
                </a:lnTo>
                <a:lnTo>
                  <a:pt x="212" y="260"/>
                </a:lnTo>
                <a:lnTo>
                  <a:pt x="208" y="260"/>
                </a:lnTo>
                <a:lnTo>
                  <a:pt x="195" y="270"/>
                </a:lnTo>
                <a:lnTo>
                  <a:pt x="177" y="263"/>
                </a:lnTo>
                <a:lnTo>
                  <a:pt x="184" y="281"/>
                </a:lnTo>
                <a:lnTo>
                  <a:pt x="184" y="288"/>
                </a:lnTo>
                <a:lnTo>
                  <a:pt x="149" y="298"/>
                </a:lnTo>
                <a:lnTo>
                  <a:pt x="135" y="305"/>
                </a:lnTo>
                <a:lnTo>
                  <a:pt x="142" y="326"/>
                </a:lnTo>
                <a:lnTo>
                  <a:pt x="135" y="329"/>
                </a:lnTo>
                <a:lnTo>
                  <a:pt x="125" y="315"/>
                </a:lnTo>
                <a:lnTo>
                  <a:pt x="101" y="326"/>
                </a:lnTo>
                <a:lnTo>
                  <a:pt x="97" y="322"/>
                </a:lnTo>
                <a:lnTo>
                  <a:pt x="90" y="322"/>
                </a:lnTo>
                <a:lnTo>
                  <a:pt x="90" y="315"/>
                </a:lnTo>
                <a:lnTo>
                  <a:pt x="80" y="312"/>
                </a:lnTo>
                <a:lnTo>
                  <a:pt x="73" y="315"/>
                </a:lnTo>
                <a:lnTo>
                  <a:pt x="69" y="315"/>
                </a:lnTo>
                <a:lnTo>
                  <a:pt x="66" y="309"/>
                </a:lnTo>
                <a:lnTo>
                  <a:pt x="52" y="309"/>
                </a:lnTo>
                <a:lnTo>
                  <a:pt x="49" y="302"/>
                </a:lnTo>
                <a:lnTo>
                  <a:pt x="52" y="302"/>
                </a:lnTo>
                <a:lnTo>
                  <a:pt x="45" y="284"/>
                </a:lnTo>
                <a:lnTo>
                  <a:pt x="49" y="267"/>
                </a:lnTo>
                <a:lnTo>
                  <a:pt x="38" y="260"/>
                </a:lnTo>
                <a:lnTo>
                  <a:pt x="35" y="267"/>
                </a:lnTo>
                <a:lnTo>
                  <a:pt x="17" y="260"/>
                </a:lnTo>
                <a:lnTo>
                  <a:pt x="14" y="253"/>
                </a:lnTo>
                <a:lnTo>
                  <a:pt x="7" y="239"/>
                </a:lnTo>
                <a:lnTo>
                  <a:pt x="7" y="229"/>
                </a:lnTo>
                <a:lnTo>
                  <a:pt x="14" y="225"/>
                </a:lnTo>
                <a:lnTo>
                  <a:pt x="0" y="208"/>
                </a:lnTo>
                <a:lnTo>
                  <a:pt x="17" y="198"/>
                </a:lnTo>
                <a:lnTo>
                  <a:pt x="21" y="194"/>
                </a:lnTo>
                <a:lnTo>
                  <a:pt x="21" y="184"/>
                </a:lnTo>
                <a:lnTo>
                  <a:pt x="31" y="177"/>
                </a:lnTo>
                <a:lnTo>
                  <a:pt x="28" y="170"/>
                </a:lnTo>
                <a:lnTo>
                  <a:pt x="28" y="163"/>
                </a:lnTo>
                <a:lnTo>
                  <a:pt x="28" y="152"/>
                </a:lnTo>
                <a:lnTo>
                  <a:pt x="38" y="152"/>
                </a:lnTo>
                <a:lnTo>
                  <a:pt x="45" y="139"/>
                </a:lnTo>
                <a:lnTo>
                  <a:pt x="38" y="118"/>
                </a:lnTo>
                <a:lnTo>
                  <a:pt x="28" y="111"/>
                </a:lnTo>
                <a:lnTo>
                  <a:pt x="31" y="104"/>
                </a:lnTo>
                <a:lnTo>
                  <a:pt x="21" y="97"/>
                </a:lnTo>
                <a:lnTo>
                  <a:pt x="28" y="86"/>
                </a:lnTo>
                <a:lnTo>
                  <a:pt x="38" y="86"/>
                </a:lnTo>
                <a:lnTo>
                  <a:pt x="42" y="69"/>
                </a:lnTo>
                <a:lnTo>
                  <a:pt x="49" y="62"/>
                </a:lnTo>
                <a:lnTo>
                  <a:pt x="52" y="41"/>
                </a:lnTo>
                <a:lnTo>
                  <a:pt x="69" y="41"/>
                </a:lnTo>
                <a:lnTo>
                  <a:pt x="90" y="31"/>
                </a:lnTo>
                <a:lnTo>
                  <a:pt x="101" y="14"/>
                </a:lnTo>
                <a:lnTo>
                  <a:pt x="118" y="21"/>
                </a:lnTo>
                <a:lnTo>
                  <a:pt x="122" y="14"/>
                </a:lnTo>
                <a:lnTo>
                  <a:pt x="135" y="14"/>
                </a:lnTo>
                <a:lnTo>
                  <a:pt x="142" y="10"/>
                </a:lnTo>
                <a:lnTo>
                  <a:pt x="153" y="0"/>
                </a:lnTo>
                <a:lnTo>
                  <a:pt x="163" y="3"/>
                </a:lnTo>
                <a:lnTo>
                  <a:pt x="163" y="21"/>
                </a:lnTo>
                <a:lnTo>
                  <a:pt x="174" y="28"/>
                </a:lnTo>
                <a:lnTo>
                  <a:pt x="174" y="45"/>
                </a:lnTo>
                <a:lnTo>
                  <a:pt x="188" y="52"/>
                </a:lnTo>
                <a:lnTo>
                  <a:pt x="195" y="52"/>
                </a:lnTo>
                <a:lnTo>
                  <a:pt x="198" y="66"/>
                </a:lnTo>
                <a:lnTo>
                  <a:pt x="212" y="73"/>
                </a:lnTo>
                <a:lnTo>
                  <a:pt x="222" y="66"/>
                </a:lnTo>
                <a:lnTo>
                  <a:pt x="233" y="80"/>
                </a:lnTo>
                <a:lnTo>
                  <a:pt x="236" y="83"/>
                </a:lnTo>
                <a:lnTo>
                  <a:pt x="240" y="100"/>
                </a:lnTo>
                <a:lnTo>
                  <a:pt x="243" y="100"/>
                </a:lnTo>
                <a:lnTo>
                  <a:pt x="233" y="114"/>
                </a:lnTo>
                <a:lnTo>
                  <a:pt x="229" y="111"/>
                </a:lnTo>
                <a:lnTo>
                  <a:pt x="222" y="125"/>
                </a:lnTo>
                <a:lnTo>
                  <a:pt x="233" y="139"/>
                </a:lnTo>
                <a:lnTo>
                  <a:pt x="243" y="149"/>
                </a:lnTo>
                <a:lnTo>
                  <a:pt x="240" y="159"/>
                </a:lnTo>
                <a:lnTo>
                  <a:pt x="240" y="166"/>
                </a:lnTo>
                <a:lnTo>
                  <a:pt x="236" y="173"/>
                </a:lnTo>
                <a:lnTo>
                  <a:pt x="240" y="177"/>
                </a:lnTo>
                <a:lnTo>
                  <a:pt x="243" y="173"/>
                </a:lnTo>
                <a:lnTo>
                  <a:pt x="254" y="177"/>
                </a:lnTo>
                <a:lnTo>
                  <a:pt x="247" y="184"/>
                </a:lnTo>
                <a:lnTo>
                  <a:pt x="243" y="191"/>
                </a:lnTo>
                <a:lnTo>
                  <a:pt x="247" y="201"/>
                </a:lnTo>
                <a:lnTo>
                  <a:pt x="257" y="208"/>
                </a:lnTo>
                <a:lnTo>
                  <a:pt x="257" y="225"/>
                </a:lnTo>
                <a:lnTo>
                  <a:pt x="250" y="22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Freeform 69"/>
          <p:cNvSpPr>
            <a:spLocks/>
          </p:cNvSpPr>
          <p:nvPr/>
        </p:nvSpPr>
        <p:spPr bwMode="auto">
          <a:xfrm>
            <a:off x="5459761" y="3958228"/>
            <a:ext cx="365614" cy="507558"/>
          </a:xfrm>
          <a:custGeom>
            <a:avLst/>
            <a:gdLst>
              <a:gd name="T0" fmla="*/ 139 w 170"/>
              <a:gd name="T1" fmla="*/ 229 h 236"/>
              <a:gd name="T2" fmla="*/ 118 w 170"/>
              <a:gd name="T3" fmla="*/ 229 h 236"/>
              <a:gd name="T4" fmla="*/ 108 w 170"/>
              <a:gd name="T5" fmla="*/ 229 h 236"/>
              <a:gd name="T6" fmla="*/ 97 w 170"/>
              <a:gd name="T7" fmla="*/ 229 h 236"/>
              <a:gd name="T8" fmla="*/ 73 w 170"/>
              <a:gd name="T9" fmla="*/ 236 h 236"/>
              <a:gd name="T10" fmla="*/ 63 w 170"/>
              <a:gd name="T11" fmla="*/ 212 h 236"/>
              <a:gd name="T12" fmla="*/ 45 w 170"/>
              <a:gd name="T13" fmla="*/ 219 h 236"/>
              <a:gd name="T14" fmla="*/ 38 w 170"/>
              <a:gd name="T15" fmla="*/ 208 h 236"/>
              <a:gd name="T16" fmla="*/ 24 w 170"/>
              <a:gd name="T17" fmla="*/ 205 h 236"/>
              <a:gd name="T18" fmla="*/ 24 w 170"/>
              <a:gd name="T19" fmla="*/ 188 h 236"/>
              <a:gd name="T20" fmla="*/ 17 w 170"/>
              <a:gd name="T21" fmla="*/ 156 h 236"/>
              <a:gd name="T22" fmla="*/ 35 w 170"/>
              <a:gd name="T23" fmla="*/ 118 h 236"/>
              <a:gd name="T24" fmla="*/ 17 w 170"/>
              <a:gd name="T25" fmla="*/ 111 h 236"/>
              <a:gd name="T26" fmla="*/ 4 w 170"/>
              <a:gd name="T27" fmla="*/ 101 h 236"/>
              <a:gd name="T28" fmla="*/ 0 w 170"/>
              <a:gd name="T29" fmla="*/ 63 h 236"/>
              <a:gd name="T30" fmla="*/ 59 w 170"/>
              <a:gd name="T31" fmla="*/ 59 h 236"/>
              <a:gd name="T32" fmla="*/ 70 w 170"/>
              <a:gd name="T33" fmla="*/ 21 h 236"/>
              <a:gd name="T34" fmla="*/ 94 w 170"/>
              <a:gd name="T35" fmla="*/ 18 h 236"/>
              <a:gd name="T36" fmla="*/ 108 w 170"/>
              <a:gd name="T37" fmla="*/ 0 h 236"/>
              <a:gd name="T38" fmla="*/ 132 w 170"/>
              <a:gd name="T39" fmla="*/ 28 h 236"/>
              <a:gd name="T40" fmla="*/ 146 w 170"/>
              <a:gd name="T41" fmla="*/ 56 h 236"/>
              <a:gd name="T42" fmla="*/ 150 w 170"/>
              <a:gd name="T43" fmla="*/ 80 h 236"/>
              <a:gd name="T44" fmla="*/ 160 w 170"/>
              <a:gd name="T45" fmla="*/ 97 h 236"/>
              <a:gd name="T46" fmla="*/ 170 w 170"/>
              <a:gd name="T47" fmla="*/ 111 h 236"/>
              <a:gd name="T48" fmla="*/ 156 w 170"/>
              <a:gd name="T49" fmla="*/ 129 h 236"/>
              <a:gd name="T50" fmla="*/ 139 w 170"/>
              <a:gd name="T51" fmla="*/ 139 h 236"/>
              <a:gd name="T52" fmla="*/ 122 w 170"/>
              <a:gd name="T53" fmla="*/ 146 h 236"/>
              <a:gd name="T54" fmla="*/ 129 w 170"/>
              <a:gd name="T55" fmla="*/ 156 h 236"/>
              <a:gd name="T56" fmla="*/ 122 w 170"/>
              <a:gd name="T57" fmla="*/ 170 h 236"/>
              <a:gd name="T58" fmla="*/ 129 w 170"/>
              <a:gd name="T59" fmla="*/ 184 h 236"/>
              <a:gd name="T60" fmla="*/ 125 w 170"/>
              <a:gd name="T61" fmla="*/ 195 h 236"/>
              <a:gd name="T62" fmla="*/ 136 w 170"/>
              <a:gd name="T63" fmla="*/ 212 h 236"/>
              <a:gd name="T64" fmla="*/ 139 w 170"/>
              <a:gd name="T65" fmla="*/ 22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0" h="236">
                <a:moveTo>
                  <a:pt x="139" y="222"/>
                </a:moveTo>
                <a:lnTo>
                  <a:pt x="139" y="229"/>
                </a:lnTo>
                <a:lnTo>
                  <a:pt x="129" y="236"/>
                </a:lnTo>
                <a:lnTo>
                  <a:pt x="118" y="229"/>
                </a:lnTo>
                <a:lnTo>
                  <a:pt x="108" y="233"/>
                </a:lnTo>
                <a:lnTo>
                  <a:pt x="108" y="229"/>
                </a:lnTo>
                <a:lnTo>
                  <a:pt x="104" y="222"/>
                </a:lnTo>
                <a:lnTo>
                  <a:pt x="97" y="229"/>
                </a:lnTo>
                <a:lnTo>
                  <a:pt x="90" y="226"/>
                </a:lnTo>
                <a:lnTo>
                  <a:pt x="73" y="236"/>
                </a:lnTo>
                <a:lnTo>
                  <a:pt x="66" y="229"/>
                </a:lnTo>
                <a:lnTo>
                  <a:pt x="63" y="212"/>
                </a:lnTo>
                <a:lnTo>
                  <a:pt x="56" y="208"/>
                </a:lnTo>
                <a:lnTo>
                  <a:pt x="45" y="219"/>
                </a:lnTo>
                <a:lnTo>
                  <a:pt x="42" y="215"/>
                </a:lnTo>
                <a:lnTo>
                  <a:pt x="38" y="208"/>
                </a:lnTo>
                <a:lnTo>
                  <a:pt x="31" y="205"/>
                </a:lnTo>
                <a:lnTo>
                  <a:pt x="24" y="205"/>
                </a:lnTo>
                <a:lnTo>
                  <a:pt x="17" y="198"/>
                </a:lnTo>
                <a:lnTo>
                  <a:pt x="24" y="188"/>
                </a:lnTo>
                <a:lnTo>
                  <a:pt x="14" y="177"/>
                </a:lnTo>
                <a:lnTo>
                  <a:pt x="17" y="156"/>
                </a:lnTo>
                <a:lnTo>
                  <a:pt x="38" y="143"/>
                </a:lnTo>
                <a:lnTo>
                  <a:pt x="35" y="118"/>
                </a:lnTo>
                <a:lnTo>
                  <a:pt x="24" y="111"/>
                </a:lnTo>
                <a:lnTo>
                  <a:pt x="17" y="111"/>
                </a:lnTo>
                <a:lnTo>
                  <a:pt x="17" y="104"/>
                </a:lnTo>
                <a:lnTo>
                  <a:pt x="4" y="101"/>
                </a:lnTo>
                <a:lnTo>
                  <a:pt x="4" y="97"/>
                </a:lnTo>
                <a:lnTo>
                  <a:pt x="0" y="63"/>
                </a:lnTo>
                <a:lnTo>
                  <a:pt x="7" y="66"/>
                </a:lnTo>
                <a:lnTo>
                  <a:pt x="59" y="59"/>
                </a:lnTo>
                <a:lnTo>
                  <a:pt x="70" y="25"/>
                </a:lnTo>
                <a:lnTo>
                  <a:pt x="70" y="21"/>
                </a:lnTo>
                <a:lnTo>
                  <a:pt x="84" y="14"/>
                </a:lnTo>
                <a:lnTo>
                  <a:pt x="94" y="18"/>
                </a:lnTo>
                <a:lnTo>
                  <a:pt x="104" y="0"/>
                </a:lnTo>
                <a:lnTo>
                  <a:pt x="108" y="0"/>
                </a:lnTo>
                <a:lnTo>
                  <a:pt x="118" y="7"/>
                </a:lnTo>
                <a:lnTo>
                  <a:pt x="132" y="28"/>
                </a:lnTo>
                <a:lnTo>
                  <a:pt x="153" y="35"/>
                </a:lnTo>
                <a:lnTo>
                  <a:pt x="146" y="56"/>
                </a:lnTo>
                <a:lnTo>
                  <a:pt x="143" y="77"/>
                </a:lnTo>
                <a:lnTo>
                  <a:pt x="150" y="80"/>
                </a:lnTo>
                <a:lnTo>
                  <a:pt x="153" y="91"/>
                </a:lnTo>
                <a:lnTo>
                  <a:pt x="160" y="97"/>
                </a:lnTo>
                <a:lnTo>
                  <a:pt x="167" y="97"/>
                </a:lnTo>
                <a:lnTo>
                  <a:pt x="170" y="111"/>
                </a:lnTo>
                <a:lnTo>
                  <a:pt x="160" y="111"/>
                </a:lnTo>
                <a:lnTo>
                  <a:pt x="156" y="129"/>
                </a:lnTo>
                <a:lnTo>
                  <a:pt x="143" y="139"/>
                </a:lnTo>
                <a:lnTo>
                  <a:pt x="139" y="139"/>
                </a:lnTo>
                <a:lnTo>
                  <a:pt x="129" y="139"/>
                </a:lnTo>
                <a:lnTo>
                  <a:pt x="122" y="146"/>
                </a:lnTo>
                <a:lnTo>
                  <a:pt x="122" y="150"/>
                </a:lnTo>
                <a:lnTo>
                  <a:pt x="129" y="156"/>
                </a:lnTo>
                <a:lnTo>
                  <a:pt x="129" y="170"/>
                </a:lnTo>
                <a:lnTo>
                  <a:pt x="122" y="170"/>
                </a:lnTo>
                <a:lnTo>
                  <a:pt x="122" y="177"/>
                </a:lnTo>
                <a:lnTo>
                  <a:pt x="129" y="184"/>
                </a:lnTo>
                <a:lnTo>
                  <a:pt x="125" y="191"/>
                </a:lnTo>
                <a:lnTo>
                  <a:pt x="125" y="195"/>
                </a:lnTo>
                <a:lnTo>
                  <a:pt x="125" y="202"/>
                </a:lnTo>
                <a:lnTo>
                  <a:pt x="136" y="212"/>
                </a:lnTo>
                <a:lnTo>
                  <a:pt x="136" y="222"/>
                </a:lnTo>
                <a:lnTo>
                  <a:pt x="139" y="22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Freeform 70"/>
          <p:cNvSpPr>
            <a:spLocks/>
          </p:cNvSpPr>
          <p:nvPr/>
        </p:nvSpPr>
        <p:spPr bwMode="auto">
          <a:xfrm>
            <a:off x="5296311" y="3108713"/>
            <a:ext cx="589283" cy="991459"/>
          </a:xfrm>
          <a:custGeom>
            <a:avLst/>
            <a:gdLst>
              <a:gd name="T0" fmla="*/ 219 w 274"/>
              <a:gd name="T1" fmla="*/ 322 h 461"/>
              <a:gd name="T2" fmla="*/ 232 w 274"/>
              <a:gd name="T3" fmla="*/ 354 h 461"/>
              <a:gd name="T4" fmla="*/ 232 w 274"/>
              <a:gd name="T5" fmla="*/ 381 h 461"/>
              <a:gd name="T6" fmla="*/ 250 w 274"/>
              <a:gd name="T7" fmla="*/ 416 h 461"/>
              <a:gd name="T8" fmla="*/ 232 w 274"/>
              <a:gd name="T9" fmla="*/ 427 h 461"/>
              <a:gd name="T10" fmla="*/ 208 w 274"/>
              <a:gd name="T11" fmla="*/ 423 h 461"/>
              <a:gd name="T12" fmla="*/ 184 w 274"/>
              <a:gd name="T13" fmla="*/ 395 h 461"/>
              <a:gd name="T14" fmla="*/ 170 w 274"/>
              <a:gd name="T15" fmla="*/ 413 h 461"/>
              <a:gd name="T16" fmla="*/ 146 w 274"/>
              <a:gd name="T17" fmla="*/ 416 h 461"/>
              <a:gd name="T18" fmla="*/ 135 w 274"/>
              <a:gd name="T19" fmla="*/ 454 h 461"/>
              <a:gd name="T20" fmla="*/ 83 w 274"/>
              <a:gd name="T21" fmla="*/ 444 h 461"/>
              <a:gd name="T22" fmla="*/ 69 w 274"/>
              <a:gd name="T23" fmla="*/ 427 h 461"/>
              <a:gd name="T24" fmla="*/ 80 w 274"/>
              <a:gd name="T25" fmla="*/ 413 h 461"/>
              <a:gd name="T26" fmla="*/ 66 w 274"/>
              <a:gd name="T27" fmla="*/ 413 h 461"/>
              <a:gd name="T28" fmla="*/ 66 w 274"/>
              <a:gd name="T29" fmla="*/ 402 h 461"/>
              <a:gd name="T30" fmla="*/ 69 w 274"/>
              <a:gd name="T31" fmla="*/ 385 h 461"/>
              <a:gd name="T32" fmla="*/ 48 w 274"/>
              <a:gd name="T33" fmla="*/ 361 h 461"/>
              <a:gd name="T34" fmla="*/ 59 w 274"/>
              <a:gd name="T35" fmla="*/ 350 h 461"/>
              <a:gd name="T36" fmla="*/ 66 w 274"/>
              <a:gd name="T37" fmla="*/ 336 h 461"/>
              <a:gd name="T38" fmla="*/ 59 w 274"/>
              <a:gd name="T39" fmla="*/ 316 h 461"/>
              <a:gd name="T40" fmla="*/ 38 w 274"/>
              <a:gd name="T41" fmla="*/ 309 h 461"/>
              <a:gd name="T42" fmla="*/ 21 w 274"/>
              <a:gd name="T43" fmla="*/ 288 h 461"/>
              <a:gd name="T44" fmla="*/ 0 w 274"/>
              <a:gd name="T45" fmla="*/ 281 h 461"/>
              <a:gd name="T46" fmla="*/ 14 w 274"/>
              <a:gd name="T47" fmla="*/ 246 h 461"/>
              <a:gd name="T48" fmla="*/ 31 w 274"/>
              <a:gd name="T49" fmla="*/ 239 h 461"/>
              <a:gd name="T50" fmla="*/ 48 w 274"/>
              <a:gd name="T51" fmla="*/ 236 h 461"/>
              <a:gd name="T52" fmla="*/ 48 w 274"/>
              <a:gd name="T53" fmla="*/ 208 h 461"/>
              <a:gd name="T54" fmla="*/ 48 w 274"/>
              <a:gd name="T55" fmla="*/ 191 h 461"/>
              <a:gd name="T56" fmla="*/ 45 w 274"/>
              <a:gd name="T57" fmla="*/ 153 h 461"/>
              <a:gd name="T58" fmla="*/ 34 w 274"/>
              <a:gd name="T59" fmla="*/ 135 h 461"/>
              <a:gd name="T60" fmla="*/ 31 w 274"/>
              <a:gd name="T61" fmla="*/ 118 h 461"/>
              <a:gd name="T62" fmla="*/ 41 w 274"/>
              <a:gd name="T63" fmla="*/ 104 h 461"/>
              <a:gd name="T64" fmla="*/ 73 w 274"/>
              <a:gd name="T65" fmla="*/ 100 h 461"/>
              <a:gd name="T66" fmla="*/ 93 w 274"/>
              <a:gd name="T67" fmla="*/ 38 h 461"/>
              <a:gd name="T68" fmla="*/ 114 w 274"/>
              <a:gd name="T69" fmla="*/ 31 h 461"/>
              <a:gd name="T70" fmla="*/ 128 w 274"/>
              <a:gd name="T71" fmla="*/ 0 h 461"/>
              <a:gd name="T72" fmla="*/ 173 w 274"/>
              <a:gd name="T73" fmla="*/ 21 h 461"/>
              <a:gd name="T74" fmla="*/ 191 w 274"/>
              <a:gd name="T75" fmla="*/ 42 h 461"/>
              <a:gd name="T76" fmla="*/ 208 w 274"/>
              <a:gd name="T77" fmla="*/ 55 h 461"/>
              <a:gd name="T78" fmla="*/ 215 w 274"/>
              <a:gd name="T79" fmla="*/ 76 h 461"/>
              <a:gd name="T80" fmla="*/ 215 w 274"/>
              <a:gd name="T81" fmla="*/ 100 h 461"/>
              <a:gd name="T82" fmla="*/ 229 w 274"/>
              <a:gd name="T83" fmla="*/ 121 h 461"/>
              <a:gd name="T84" fmla="*/ 226 w 274"/>
              <a:gd name="T85" fmla="*/ 135 h 461"/>
              <a:gd name="T86" fmla="*/ 201 w 274"/>
              <a:gd name="T87" fmla="*/ 146 h 461"/>
              <a:gd name="T88" fmla="*/ 215 w 274"/>
              <a:gd name="T89" fmla="*/ 166 h 461"/>
              <a:gd name="T90" fmla="*/ 239 w 274"/>
              <a:gd name="T91" fmla="*/ 180 h 461"/>
              <a:gd name="T92" fmla="*/ 257 w 274"/>
              <a:gd name="T93" fmla="*/ 218 h 461"/>
              <a:gd name="T94" fmla="*/ 243 w 274"/>
              <a:gd name="T95" fmla="*/ 232 h 461"/>
              <a:gd name="T96" fmla="*/ 250 w 274"/>
              <a:gd name="T97" fmla="*/ 243 h 461"/>
              <a:gd name="T98" fmla="*/ 264 w 274"/>
              <a:gd name="T99" fmla="*/ 250 h 461"/>
              <a:gd name="T100" fmla="*/ 264 w 274"/>
              <a:gd name="T101" fmla="*/ 260 h 461"/>
              <a:gd name="T102" fmla="*/ 264 w 274"/>
              <a:gd name="T103" fmla="*/ 277 h 461"/>
              <a:gd name="T104" fmla="*/ 257 w 274"/>
              <a:gd name="T105" fmla="*/ 298 h 461"/>
              <a:gd name="T106" fmla="*/ 229 w 274"/>
              <a:gd name="T107" fmla="*/ 30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4" h="461">
                <a:moveTo>
                  <a:pt x="229" y="305"/>
                </a:moveTo>
                <a:lnTo>
                  <a:pt x="219" y="322"/>
                </a:lnTo>
                <a:lnTo>
                  <a:pt x="226" y="336"/>
                </a:lnTo>
                <a:lnTo>
                  <a:pt x="232" y="354"/>
                </a:lnTo>
                <a:lnTo>
                  <a:pt x="229" y="361"/>
                </a:lnTo>
                <a:lnTo>
                  <a:pt x="232" y="381"/>
                </a:lnTo>
                <a:lnTo>
                  <a:pt x="236" y="395"/>
                </a:lnTo>
                <a:lnTo>
                  <a:pt x="250" y="416"/>
                </a:lnTo>
                <a:lnTo>
                  <a:pt x="243" y="430"/>
                </a:lnTo>
                <a:lnTo>
                  <a:pt x="232" y="427"/>
                </a:lnTo>
                <a:lnTo>
                  <a:pt x="229" y="430"/>
                </a:lnTo>
                <a:lnTo>
                  <a:pt x="208" y="423"/>
                </a:lnTo>
                <a:lnTo>
                  <a:pt x="194" y="402"/>
                </a:lnTo>
                <a:lnTo>
                  <a:pt x="184" y="395"/>
                </a:lnTo>
                <a:lnTo>
                  <a:pt x="180" y="395"/>
                </a:lnTo>
                <a:lnTo>
                  <a:pt x="170" y="413"/>
                </a:lnTo>
                <a:lnTo>
                  <a:pt x="160" y="409"/>
                </a:lnTo>
                <a:lnTo>
                  <a:pt x="146" y="416"/>
                </a:lnTo>
                <a:lnTo>
                  <a:pt x="146" y="420"/>
                </a:lnTo>
                <a:lnTo>
                  <a:pt x="135" y="454"/>
                </a:lnTo>
                <a:lnTo>
                  <a:pt x="83" y="461"/>
                </a:lnTo>
                <a:lnTo>
                  <a:pt x="83" y="444"/>
                </a:lnTo>
                <a:lnTo>
                  <a:pt x="73" y="437"/>
                </a:lnTo>
                <a:lnTo>
                  <a:pt x="69" y="427"/>
                </a:lnTo>
                <a:lnTo>
                  <a:pt x="73" y="420"/>
                </a:lnTo>
                <a:lnTo>
                  <a:pt x="80" y="413"/>
                </a:lnTo>
                <a:lnTo>
                  <a:pt x="69" y="409"/>
                </a:lnTo>
                <a:lnTo>
                  <a:pt x="66" y="413"/>
                </a:lnTo>
                <a:lnTo>
                  <a:pt x="62" y="409"/>
                </a:lnTo>
                <a:lnTo>
                  <a:pt x="66" y="402"/>
                </a:lnTo>
                <a:lnTo>
                  <a:pt x="66" y="395"/>
                </a:lnTo>
                <a:lnTo>
                  <a:pt x="69" y="385"/>
                </a:lnTo>
                <a:lnTo>
                  <a:pt x="59" y="375"/>
                </a:lnTo>
                <a:lnTo>
                  <a:pt x="48" y="361"/>
                </a:lnTo>
                <a:lnTo>
                  <a:pt x="55" y="347"/>
                </a:lnTo>
                <a:lnTo>
                  <a:pt x="59" y="350"/>
                </a:lnTo>
                <a:lnTo>
                  <a:pt x="69" y="336"/>
                </a:lnTo>
                <a:lnTo>
                  <a:pt x="66" y="336"/>
                </a:lnTo>
                <a:lnTo>
                  <a:pt x="62" y="319"/>
                </a:lnTo>
                <a:lnTo>
                  <a:pt x="59" y="316"/>
                </a:lnTo>
                <a:lnTo>
                  <a:pt x="48" y="302"/>
                </a:lnTo>
                <a:lnTo>
                  <a:pt x="38" y="309"/>
                </a:lnTo>
                <a:lnTo>
                  <a:pt x="24" y="302"/>
                </a:lnTo>
                <a:lnTo>
                  <a:pt x="21" y="288"/>
                </a:lnTo>
                <a:lnTo>
                  <a:pt x="14" y="288"/>
                </a:lnTo>
                <a:lnTo>
                  <a:pt x="0" y="281"/>
                </a:lnTo>
                <a:lnTo>
                  <a:pt x="0" y="264"/>
                </a:lnTo>
                <a:lnTo>
                  <a:pt x="14" y="246"/>
                </a:lnTo>
                <a:lnTo>
                  <a:pt x="31" y="246"/>
                </a:lnTo>
                <a:lnTo>
                  <a:pt x="31" y="239"/>
                </a:lnTo>
                <a:lnTo>
                  <a:pt x="48" y="239"/>
                </a:lnTo>
                <a:lnTo>
                  <a:pt x="48" y="236"/>
                </a:lnTo>
                <a:lnTo>
                  <a:pt x="55" y="215"/>
                </a:lnTo>
                <a:lnTo>
                  <a:pt x="48" y="208"/>
                </a:lnTo>
                <a:lnTo>
                  <a:pt x="52" y="201"/>
                </a:lnTo>
                <a:lnTo>
                  <a:pt x="48" y="191"/>
                </a:lnTo>
                <a:lnTo>
                  <a:pt x="34" y="159"/>
                </a:lnTo>
                <a:lnTo>
                  <a:pt x="45" y="153"/>
                </a:lnTo>
                <a:lnTo>
                  <a:pt x="34" y="142"/>
                </a:lnTo>
                <a:lnTo>
                  <a:pt x="34" y="135"/>
                </a:lnTo>
                <a:lnTo>
                  <a:pt x="31" y="132"/>
                </a:lnTo>
                <a:lnTo>
                  <a:pt x="31" y="118"/>
                </a:lnTo>
                <a:lnTo>
                  <a:pt x="38" y="107"/>
                </a:lnTo>
                <a:lnTo>
                  <a:pt x="41" y="104"/>
                </a:lnTo>
                <a:lnTo>
                  <a:pt x="59" y="97"/>
                </a:lnTo>
                <a:lnTo>
                  <a:pt x="73" y="100"/>
                </a:lnTo>
                <a:lnTo>
                  <a:pt x="80" y="52"/>
                </a:lnTo>
                <a:lnTo>
                  <a:pt x="93" y="38"/>
                </a:lnTo>
                <a:lnTo>
                  <a:pt x="104" y="35"/>
                </a:lnTo>
                <a:lnTo>
                  <a:pt x="114" y="31"/>
                </a:lnTo>
                <a:lnTo>
                  <a:pt x="118" y="3"/>
                </a:lnTo>
                <a:lnTo>
                  <a:pt x="128" y="0"/>
                </a:lnTo>
                <a:lnTo>
                  <a:pt x="160" y="21"/>
                </a:lnTo>
                <a:lnTo>
                  <a:pt x="173" y="21"/>
                </a:lnTo>
                <a:lnTo>
                  <a:pt x="180" y="24"/>
                </a:lnTo>
                <a:lnTo>
                  <a:pt x="191" y="42"/>
                </a:lnTo>
                <a:lnTo>
                  <a:pt x="212" y="42"/>
                </a:lnTo>
                <a:lnTo>
                  <a:pt x="208" y="55"/>
                </a:lnTo>
                <a:lnTo>
                  <a:pt x="212" y="66"/>
                </a:lnTo>
                <a:lnTo>
                  <a:pt x="215" y="76"/>
                </a:lnTo>
                <a:lnTo>
                  <a:pt x="215" y="80"/>
                </a:lnTo>
                <a:lnTo>
                  <a:pt x="215" y="100"/>
                </a:lnTo>
                <a:lnTo>
                  <a:pt x="215" y="104"/>
                </a:lnTo>
                <a:lnTo>
                  <a:pt x="229" y="121"/>
                </a:lnTo>
                <a:lnTo>
                  <a:pt x="222" y="128"/>
                </a:lnTo>
                <a:lnTo>
                  <a:pt x="226" y="135"/>
                </a:lnTo>
                <a:lnTo>
                  <a:pt x="226" y="146"/>
                </a:lnTo>
                <a:lnTo>
                  <a:pt x="201" y="146"/>
                </a:lnTo>
                <a:lnTo>
                  <a:pt x="205" y="153"/>
                </a:lnTo>
                <a:lnTo>
                  <a:pt x="215" y="166"/>
                </a:lnTo>
                <a:lnTo>
                  <a:pt x="232" y="184"/>
                </a:lnTo>
                <a:lnTo>
                  <a:pt x="239" y="180"/>
                </a:lnTo>
                <a:lnTo>
                  <a:pt x="250" y="198"/>
                </a:lnTo>
                <a:lnTo>
                  <a:pt x="257" y="218"/>
                </a:lnTo>
                <a:lnTo>
                  <a:pt x="253" y="225"/>
                </a:lnTo>
                <a:lnTo>
                  <a:pt x="243" y="232"/>
                </a:lnTo>
                <a:lnTo>
                  <a:pt x="243" y="239"/>
                </a:lnTo>
                <a:lnTo>
                  <a:pt x="250" y="243"/>
                </a:lnTo>
                <a:lnTo>
                  <a:pt x="257" y="250"/>
                </a:lnTo>
                <a:lnTo>
                  <a:pt x="264" y="250"/>
                </a:lnTo>
                <a:lnTo>
                  <a:pt x="267" y="253"/>
                </a:lnTo>
                <a:lnTo>
                  <a:pt x="264" y="260"/>
                </a:lnTo>
                <a:lnTo>
                  <a:pt x="274" y="270"/>
                </a:lnTo>
                <a:lnTo>
                  <a:pt x="264" y="277"/>
                </a:lnTo>
                <a:lnTo>
                  <a:pt x="264" y="281"/>
                </a:lnTo>
                <a:lnTo>
                  <a:pt x="257" y="298"/>
                </a:lnTo>
                <a:lnTo>
                  <a:pt x="246" y="295"/>
                </a:lnTo>
                <a:lnTo>
                  <a:pt x="229" y="30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Freeform 71"/>
          <p:cNvSpPr>
            <a:spLocks/>
          </p:cNvSpPr>
          <p:nvPr/>
        </p:nvSpPr>
        <p:spPr bwMode="auto">
          <a:xfrm>
            <a:off x="4203771" y="4495895"/>
            <a:ext cx="180656" cy="217218"/>
          </a:xfrm>
          <a:custGeom>
            <a:avLst/>
            <a:gdLst>
              <a:gd name="T0" fmla="*/ 18 w 84"/>
              <a:gd name="T1" fmla="*/ 24 h 101"/>
              <a:gd name="T2" fmla="*/ 25 w 84"/>
              <a:gd name="T3" fmla="*/ 24 h 101"/>
              <a:gd name="T4" fmla="*/ 32 w 84"/>
              <a:gd name="T5" fmla="*/ 21 h 101"/>
              <a:gd name="T6" fmla="*/ 39 w 84"/>
              <a:gd name="T7" fmla="*/ 24 h 101"/>
              <a:gd name="T8" fmla="*/ 35 w 84"/>
              <a:gd name="T9" fmla="*/ 35 h 101"/>
              <a:gd name="T10" fmla="*/ 42 w 84"/>
              <a:gd name="T11" fmla="*/ 31 h 101"/>
              <a:gd name="T12" fmla="*/ 42 w 84"/>
              <a:gd name="T13" fmla="*/ 21 h 101"/>
              <a:gd name="T14" fmla="*/ 39 w 84"/>
              <a:gd name="T15" fmla="*/ 17 h 101"/>
              <a:gd name="T16" fmla="*/ 32 w 84"/>
              <a:gd name="T17" fmla="*/ 14 h 101"/>
              <a:gd name="T18" fmla="*/ 35 w 84"/>
              <a:gd name="T19" fmla="*/ 7 h 101"/>
              <a:gd name="T20" fmla="*/ 46 w 84"/>
              <a:gd name="T21" fmla="*/ 4 h 101"/>
              <a:gd name="T22" fmla="*/ 49 w 84"/>
              <a:gd name="T23" fmla="*/ 4 h 101"/>
              <a:gd name="T24" fmla="*/ 59 w 84"/>
              <a:gd name="T25" fmla="*/ 11 h 101"/>
              <a:gd name="T26" fmla="*/ 66 w 84"/>
              <a:gd name="T27" fmla="*/ 14 h 101"/>
              <a:gd name="T28" fmla="*/ 70 w 84"/>
              <a:gd name="T29" fmla="*/ 21 h 101"/>
              <a:gd name="T30" fmla="*/ 77 w 84"/>
              <a:gd name="T31" fmla="*/ 28 h 101"/>
              <a:gd name="T32" fmla="*/ 84 w 84"/>
              <a:gd name="T33" fmla="*/ 35 h 101"/>
              <a:gd name="T34" fmla="*/ 84 w 84"/>
              <a:gd name="T35" fmla="*/ 45 h 101"/>
              <a:gd name="T36" fmla="*/ 80 w 84"/>
              <a:gd name="T37" fmla="*/ 52 h 101"/>
              <a:gd name="T38" fmla="*/ 70 w 84"/>
              <a:gd name="T39" fmla="*/ 56 h 101"/>
              <a:gd name="T40" fmla="*/ 63 w 84"/>
              <a:gd name="T41" fmla="*/ 52 h 101"/>
              <a:gd name="T42" fmla="*/ 56 w 84"/>
              <a:gd name="T43" fmla="*/ 49 h 101"/>
              <a:gd name="T44" fmla="*/ 56 w 84"/>
              <a:gd name="T45" fmla="*/ 56 h 101"/>
              <a:gd name="T46" fmla="*/ 59 w 84"/>
              <a:gd name="T47" fmla="*/ 63 h 101"/>
              <a:gd name="T48" fmla="*/ 52 w 84"/>
              <a:gd name="T49" fmla="*/ 76 h 101"/>
              <a:gd name="T50" fmla="*/ 59 w 84"/>
              <a:gd name="T51" fmla="*/ 76 h 101"/>
              <a:gd name="T52" fmla="*/ 66 w 84"/>
              <a:gd name="T53" fmla="*/ 73 h 101"/>
              <a:gd name="T54" fmla="*/ 73 w 84"/>
              <a:gd name="T55" fmla="*/ 76 h 101"/>
              <a:gd name="T56" fmla="*/ 73 w 84"/>
              <a:gd name="T57" fmla="*/ 87 h 101"/>
              <a:gd name="T58" fmla="*/ 77 w 84"/>
              <a:gd name="T59" fmla="*/ 94 h 101"/>
              <a:gd name="T60" fmla="*/ 73 w 84"/>
              <a:gd name="T61" fmla="*/ 101 h 101"/>
              <a:gd name="T62" fmla="*/ 66 w 84"/>
              <a:gd name="T63" fmla="*/ 97 h 101"/>
              <a:gd name="T64" fmla="*/ 63 w 84"/>
              <a:gd name="T65" fmla="*/ 94 h 101"/>
              <a:gd name="T66" fmla="*/ 52 w 84"/>
              <a:gd name="T67" fmla="*/ 83 h 101"/>
              <a:gd name="T68" fmla="*/ 42 w 84"/>
              <a:gd name="T69" fmla="*/ 73 h 101"/>
              <a:gd name="T70" fmla="*/ 35 w 84"/>
              <a:gd name="T71" fmla="*/ 73 h 101"/>
              <a:gd name="T72" fmla="*/ 28 w 84"/>
              <a:gd name="T73" fmla="*/ 69 h 101"/>
              <a:gd name="T74" fmla="*/ 25 w 84"/>
              <a:gd name="T75" fmla="*/ 59 h 101"/>
              <a:gd name="T76" fmla="*/ 21 w 84"/>
              <a:gd name="T77" fmla="*/ 52 h 101"/>
              <a:gd name="T78" fmla="*/ 14 w 84"/>
              <a:gd name="T79" fmla="*/ 52 h 101"/>
              <a:gd name="T80" fmla="*/ 7 w 84"/>
              <a:gd name="T81" fmla="*/ 56 h 101"/>
              <a:gd name="T82" fmla="*/ 4 w 84"/>
              <a:gd name="T83" fmla="*/ 56 h 101"/>
              <a:gd name="T84" fmla="*/ 0 w 84"/>
              <a:gd name="T85" fmla="*/ 45 h 101"/>
              <a:gd name="T86" fmla="*/ 4 w 84"/>
              <a:gd name="T87" fmla="*/ 38 h 101"/>
              <a:gd name="T88" fmla="*/ 0 w 84"/>
              <a:gd name="T89" fmla="*/ 35 h 101"/>
              <a:gd name="T90" fmla="*/ 7 w 84"/>
              <a:gd name="T91" fmla="*/ 31 h 101"/>
              <a:gd name="T92" fmla="*/ 14 w 84"/>
              <a:gd name="T93" fmla="*/ 2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4" h="101">
                <a:moveTo>
                  <a:pt x="14" y="24"/>
                </a:moveTo>
                <a:lnTo>
                  <a:pt x="18" y="24"/>
                </a:lnTo>
                <a:lnTo>
                  <a:pt x="21" y="28"/>
                </a:lnTo>
                <a:lnTo>
                  <a:pt x="25" y="24"/>
                </a:lnTo>
                <a:lnTo>
                  <a:pt x="28" y="24"/>
                </a:lnTo>
                <a:lnTo>
                  <a:pt x="32" y="21"/>
                </a:lnTo>
                <a:lnTo>
                  <a:pt x="35" y="21"/>
                </a:lnTo>
                <a:lnTo>
                  <a:pt x="39" y="24"/>
                </a:lnTo>
                <a:lnTo>
                  <a:pt x="39" y="28"/>
                </a:lnTo>
                <a:lnTo>
                  <a:pt x="35" y="35"/>
                </a:lnTo>
                <a:lnTo>
                  <a:pt x="42" y="35"/>
                </a:lnTo>
                <a:lnTo>
                  <a:pt x="42" y="31"/>
                </a:lnTo>
                <a:lnTo>
                  <a:pt x="42" y="28"/>
                </a:lnTo>
                <a:lnTo>
                  <a:pt x="42" y="21"/>
                </a:lnTo>
                <a:lnTo>
                  <a:pt x="42" y="17"/>
                </a:lnTo>
                <a:lnTo>
                  <a:pt x="39" y="17"/>
                </a:lnTo>
                <a:lnTo>
                  <a:pt x="35" y="17"/>
                </a:lnTo>
                <a:lnTo>
                  <a:pt x="32" y="14"/>
                </a:lnTo>
                <a:lnTo>
                  <a:pt x="35" y="14"/>
                </a:lnTo>
                <a:lnTo>
                  <a:pt x="35" y="7"/>
                </a:lnTo>
                <a:lnTo>
                  <a:pt x="39" y="4"/>
                </a:lnTo>
                <a:lnTo>
                  <a:pt x="46" y="4"/>
                </a:lnTo>
                <a:lnTo>
                  <a:pt x="46" y="0"/>
                </a:lnTo>
                <a:lnTo>
                  <a:pt x="49" y="4"/>
                </a:lnTo>
                <a:lnTo>
                  <a:pt x="56" y="11"/>
                </a:lnTo>
                <a:lnTo>
                  <a:pt x="59" y="11"/>
                </a:lnTo>
                <a:lnTo>
                  <a:pt x="63" y="14"/>
                </a:lnTo>
                <a:lnTo>
                  <a:pt x="66" y="14"/>
                </a:lnTo>
                <a:lnTo>
                  <a:pt x="70" y="17"/>
                </a:lnTo>
                <a:lnTo>
                  <a:pt x="70" y="21"/>
                </a:lnTo>
                <a:lnTo>
                  <a:pt x="77" y="24"/>
                </a:lnTo>
                <a:lnTo>
                  <a:pt x="77" y="28"/>
                </a:lnTo>
                <a:lnTo>
                  <a:pt x="77" y="31"/>
                </a:lnTo>
                <a:lnTo>
                  <a:pt x="84" y="35"/>
                </a:lnTo>
                <a:lnTo>
                  <a:pt x="84" y="38"/>
                </a:lnTo>
                <a:lnTo>
                  <a:pt x="84" y="45"/>
                </a:lnTo>
                <a:lnTo>
                  <a:pt x="84" y="49"/>
                </a:lnTo>
                <a:lnTo>
                  <a:pt x="80" y="52"/>
                </a:lnTo>
                <a:lnTo>
                  <a:pt x="73" y="52"/>
                </a:lnTo>
                <a:lnTo>
                  <a:pt x="70" y="56"/>
                </a:lnTo>
                <a:lnTo>
                  <a:pt x="66" y="56"/>
                </a:lnTo>
                <a:lnTo>
                  <a:pt x="63" y="52"/>
                </a:lnTo>
                <a:lnTo>
                  <a:pt x="59" y="49"/>
                </a:lnTo>
                <a:lnTo>
                  <a:pt x="56" y="49"/>
                </a:lnTo>
                <a:lnTo>
                  <a:pt x="52" y="52"/>
                </a:lnTo>
                <a:lnTo>
                  <a:pt x="56" y="56"/>
                </a:lnTo>
                <a:lnTo>
                  <a:pt x="59" y="59"/>
                </a:lnTo>
                <a:lnTo>
                  <a:pt x="59" y="63"/>
                </a:lnTo>
                <a:lnTo>
                  <a:pt x="52" y="73"/>
                </a:lnTo>
                <a:lnTo>
                  <a:pt x="52" y="76"/>
                </a:lnTo>
                <a:lnTo>
                  <a:pt x="56" y="76"/>
                </a:lnTo>
                <a:lnTo>
                  <a:pt x="59" y="76"/>
                </a:lnTo>
                <a:lnTo>
                  <a:pt x="63" y="73"/>
                </a:lnTo>
                <a:lnTo>
                  <a:pt x="66" y="73"/>
                </a:lnTo>
                <a:lnTo>
                  <a:pt x="70" y="76"/>
                </a:lnTo>
                <a:lnTo>
                  <a:pt x="73" y="76"/>
                </a:lnTo>
                <a:lnTo>
                  <a:pt x="77" y="83"/>
                </a:lnTo>
                <a:lnTo>
                  <a:pt x="73" y="87"/>
                </a:lnTo>
                <a:lnTo>
                  <a:pt x="73" y="90"/>
                </a:lnTo>
                <a:lnTo>
                  <a:pt x="77" y="94"/>
                </a:lnTo>
                <a:lnTo>
                  <a:pt x="77" y="97"/>
                </a:lnTo>
                <a:lnTo>
                  <a:pt x="73" y="101"/>
                </a:lnTo>
                <a:lnTo>
                  <a:pt x="70" y="101"/>
                </a:lnTo>
                <a:lnTo>
                  <a:pt x="66" y="97"/>
                </a:lnTo>
                <a:lnTo>
                  <a:pt x="63" y="97"/>
                </a:lnTo>
                <a:lnTo>
                  <a:pt x="63" y="94"/>
                </a:lnTo>
                <a:lnTo>
                  <a:pt x="59" y="87"/>
                </a:lnTo>
                <a:lnTo>
                  <a:pt x="52" y="83"/>
                </a:lnTo>
                <a:lnTo>
                  <a:pt x="42" y="83"/>
                </a:lnTo>
                <a:lnTo>
                  <a:pt x="42" y="73"/>
                </a:lnTo>
                <a:lnTo>
                  <a:pt x="39" y="73"/>
                </a:lnTo>
                <a:lnTo>
                  <a:pt x="35" y="73"/>
                </a:lnTo>
                <a:lnTo>
                  <a:pt x="32" y="73"/>
                </a:lnTo>
                <a:lnTo>
                  <a:pt x="28" y="69"/>
                </a:lnTo>
                <a:lnTo>
                  <a:pt x="25" y="63"/>
                </a:lnTo>
                <a:lnTo>
                  <a:pt x="25" y="59"/>
                </a:lnTo>
                <a:lnTo>
                  <a:pt x="21" y="56"/>
                </a:lnTo>
                <a:lnTo>
                  <a:pt x="21" y="52"/>
                </a:lnTo>
                <a:lnTo>
                  <a:pt x="18" y="52"/>
                </a:lnTo>
                <a:lnTo>
                  <a:pt x="14" y="52"/>
                </a:lnTo>
                <a:lnTo>
                  <a:pt x="11" y="52"/>
                </a:lnTo>
                <a:lnTo>
                  <a:pt x="7" y="56"/>
                </a:lnTo>
                <a:lnTo>
                  <a:pt x="4" y="59"/>
                </a:lnTo>
                <a:lnTo>
                  <a:pt x="4" y="56"/>
                </a:lnTo>
                <a:lnTo>
                  <a:pt x="0" y="52"/>
                </a:lnTo>
                <a:lnTo>
                  <a:pt x="0" y="45"/>
                </a:lnTo>
                <a:lnTo>
                  <a:pt x="4" y="42"/>
                </a:lnTo>
                <a:lnTo>
                  <a:pt x="4" y="38"/>
                </a:lnTo>
                <a:lnTo>
                  <a:pt x="0" y="38"/>
                </a:lnTo>
                <a:lnTo>
                  <a:pt x="0" y="35"/>
                </a:lnTo>
                <a:lnTo>
                  <a:pt x="0" y="31"/>
                </a:lnTo>
                <a:lnTo>
                  <a:pt x="7" y="31"/>
                </a:lnTo>
                <a:lnTo>
                  <a:pt x="11" y="28"/>
                </a:lnTo>
                <a:lnTo>
                  <a:pt x="14" y="2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Freeform 72"/>
          <p:cNvSpPr>
            <a:spLocks/>
          </p:cNvSpPr>
          <p:nvPr/>
        </p:nvSpPr>
        <p:spPr bwMode="auto">
          <a:xfrm>
            <a:off x="4571534" y="4465786"/>
            <a:ext cx="21507" cy="53768"/>
          </a:xfrm>
          <a:custGeom>
            <a:avLst/>
            <a:gdLst>
              <a:gd name="T0" fmla="*/ 7 w 10"/>
              <a:gd name="T1" fmla="*/ 25 h 25"/>
              <a:gd name="T2" fmla="*/ 3 w 10"/>
              <a:gd name="T3" fmla="*/ 21 h 25"/>
              <a:gd name="T4" fmla="*/ 0 w 10"/>
              <a:gd name="T5" fmla="*/ 14 h 25"/>
              <a:gd name="T6" fmla="*/ 0 w 10"/>
              <a:gd name="T7" fmla="*/ 4 h 25"/>
              <a:gd name="T8" fmla="*/ 0 w 10"/>
              <a:gd name="T9" fmla="*/ 0 h 25"/>
              <a:gd name="T10" fmla="*/ 3 w 10"/>
              <a:gd name="T11" fmla="*/ 0 h 25"/>
              <a:gd name="T12" fmla="*/ 7 w 10"/>
              <a:gd name="T13" fmla="*/ 4 h 25"/>
              <a:gd name="T14" fmla="*/ 10 w 10"/>
              <a:gd name="T15" fmla="*/ 11 h 25"/>
              <a:gd name="T16" fmla="*/ 10 w 10"/>
              <a:gd name="T17" fmla="*/ 14 h 25"/>
              <a:gd name="T18" fmla="*/ 10 w 10"/>
              <a:gd name="T19" fmla="*/ 18 h 25"/>
              <a:gd name="T20" fmla="*/ 7 w 10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25">
                <a:moveTo>
                  <a:pt x="7" y="25"/>
                </a:moveTo>
                <a:lnTo>
                  <a:pt x="3" y="21"/>
                </a:lnTo>
                <a:lnTo>
                  <a:pt x="0" y="14"/>
                </a:ln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4"/>
                </a:lnTo>
                <a:lnTo>
                  <a:pt x="10" y="11"/>
                </a:lnTo>
                <a:lnTo>
                  <a:pt x="10" y="14"/>
                </a:lnTo>
                <a:lnTo>
                  <a:pt x="10" y="18"/>
                </a:lnTo>
                <a:lnTo>
                  <a:pt x="7" y="2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Freeform 73"/>
          <p:cNvSpPr>
            <a:spLocks/>
          </p:cNvSpPr>
          <p:nvPr/>
        </p:nvSpPr>
        <p:spPr bwMode="auto">
          <a:xfrm>
            <a:off x="4562931" y="4526004"/>
            <a:ext cx="23658" cy="36562"/>
          </a:xfrm>
          <a:custGeom>
            <a:avLst/>
            <a:gdLst>
              <a:gd name="T0" fmla="*/ 11 w 11"/>
              <a:gd name="T1" fmla="*/ 3 h 17"/>
              <a:gd name="T2" fmla="*/ 7 w 11"/>
              <a:gd name="T3" fmla="*/ 17 h 17"/>
              <a:gd name="T4" fmla="*/ 4 w 11"/>
              <a:gd name="T5" fmla="*/ 17 h 17"/>
              <a:gd name="T6" fmla="*/ 0 w 11"/>
              <a:gd name="T7" fmla="*/ 14 h 17"/>
              <a:gd name="T8" fmla="*/ 0 w 11"/>
              <a:gd name="T9" fmla="*/ 7 h 17"/>
              <a:gd name="T10" fmla="*/ 0 w 11"/>
              <a:gd name="T11" fmla="*/ 3 h 17"/>
              <a:gd name="T12" fmla="*/ 4 w 11"/>
              <a:gd name="T13" fmla="*/ 0 h 17"/>
              <a:gd name="T14" fmla="*/ 11 w 11"/>
              <a:gd name="T15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17">
                <a:moveTo>
                  <a:pt x="11" y="3"/>
                </a:moveTo>
                <a:lnTo>
                  <a:pt x="7" y="17"/>
                </a:lnTo>
                <a:lnTo>
                  <a:pt x="4" y="17"/>
                </a:lnTo>
                <a:lnTo>
                  <a:pt x="0" y="14"/>
                </a:lnTo>
                <a:lnTo>
                  <a:pt x="0" y="7"/>
                </a:lnTo>
                <a:lnTo>
                  <a:pt x="0" y="3"/>
                </a:lnTo>
                <a:lnTo>
                  <a:pt x="4" y="0"/>
                </a:lnTo>
                <a:lnTo>
                  <a:pt x="11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Freeform 74"/>
          <p:cNvSpPr>
            <a:spLocks/>
          </p:cNvSpPr>
          <p:nvPr/>
        </p:nvSpPr>
        <p:spPr bwMode="auto">
          <a:xfrm>
            <a:off x="4541425" y="4489443"/>
            <a:ext cx="15056" cy="36562"/>
          </a:xfrm>
          <a:custGeom>
            <a:avLst/>
            <a:gdLst>
              <a:gd name="T0" fmla="*/ 0 w 7"/>
              <a:gd name="T1" fmla="*/ 10 h 17"/>
              <a:gd name="T2" fmla="*/ 0 w 7"/>
              <a:gd name="T3" fmla="*/ 3 h 17"/>
              <a:gd name="T4" fmla="*/ 3 w 7"/>
              <a:gd name="T5" fmla="*/ 0 h 17"/>
              <a:gd name="T6" fmla="*/ 7 w 7"/>
              <a:gd name="T7" fmla="*/ 3 h 17"/>
              <a:gd name="T8" fmla="*/ 7 w 7"/>
              <a:gd name="T9" fmla="*/ 7 h 17"/>
              <a:gd name="T10" fmla="*/ 7 w 7"/>
              <a:gd name="T11" fmla="*/ 14 h 17"/>
              <a:gd name="T12" fmla="*/ 7 w 7"/>
              <a:gd name="T13" fmla="*/ 17 h 17"/>
              <a:gd name="T14" fmla="*/ 3 w 7"/>
              <a:gd name="T15" fmla="*/ 17 h 17"/>
              <a:gd name="T16" fmla="*/ 0 w 7"/>
              <a:gd name="T17" fmla="*/ 17 h 17"/>
              <a:gd name="T18" fmla="*/ 0 w 7"/>
              <a:gd name="T19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7">
                <a:moveTo>
                  <a:pt x="0" y="10"/>
                </a:moveTo>
                <a:lnTo>
                  <a:pt x="0" y="3"/>
                </a:lnTo>
                <a:lnTo>
                  <a:pt x="3" y="0"/>
                </a:lnTo>
                <a:lnTo>
                  <a:pt x="7" y="3"/>
                </a:lnTo>
                <a:lnTo>
                  <a:pt x="7" y="7"/>
                </a:lnTo>
                <a:lnTo>
                  <a:pt x="7" y="14"/>
                </a:lnTo>
                <a:lnTo>
                  <a:pt x="7" y="17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Freeform 75"/>
          <p:cNvSpPr>
            <a:spLocks/>
          </p:cNvSpPr>
          <p:nvPr/>
        </p:nvSpPr>
        <p:spPr bwMode="auto">
          <a:xfrm>
            <a:off x="4517768" y="4541058"/>
            <a:ext cx="23658" cy="30110"/>
          </a:xfrm>
          <a:custGeom>
            <a:avLst/>
            <a:gdLst>
              <a:gd name="T0" fmla="*/ 0 w 11"/>
              <a:gd name="T1" fmla="*/ 7 h 14"/>
              <a:gd name="T2" fmla="*/ 4 w 11"/>
              <a:gd name="T3" fmla="*/ 0 h 14"/>
              <a:gd name="T4" fmla="*/ 7 w 11"/>
              <a:gd name="T5" fmla="*/ 0 h 14"/>
              <a:gd name="T6" fmla="*/ 7 w 11"/>
              <a:gd name="T7" fmla="*/ 3 h 14"/>
              <a:gd name="T8" fmla="*/ 11 w 11"/>
              <a:gd name="T9" fmla="*/ 7 h 14"/>
              <a:gd name="T10" fmla="*/ 11 w 11"/>
              <a:gd name="T11" fmla="*/ 10 h 14"/>
              <a:gd name="T12" fmla="*/ 11 w 11"/>
              <a:gd name="T13" fmla="*/ 14 h 14"/>
              <a:gd name="T14" fmla="*/ 4 w 11"/>
              <a:gd name="T15" fmla="*/ 14 h 14"/>
              <a:gd name="T16" fmla="*/ 4 w 11"/>
              <a:gd name="T17" fmla="*/ 10 h 14"/>
              <a:gd name="T18" fmla="*/ 0 w 11"/>
              <a:gd name="T1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4">
                <a:moveTo>
                  <a:pt x="0" y="7"/>
                </a:moveTo>
                <a:lnTo>
                  <a:pt x="4" y="0"/>
                </a:lnTo>
                <a:lnTo>
                  <a:pt x="7" y="0"/>
                </a:lnTo>
                <a:lnTo>
                  <a:pt x="7" y="3"/>
                </a:lnTo>
                <a:lnTo>
                  <a:pt x="11" y="7"/>
                </a:lnTo>
                <a:lnTo>
                  <a:pt x="11" y="10"/>
                </a:lnTo>
                <a:lnTo>
                  <a:pt x="11" y="14"/>
                </a:lnTo>
                <a:lnTo>
                  <a:pt x="4" y="14"/>
                </a:lnTo>
                <a:lnTo>
                  <a:pt x="4" y="10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Freeform 76"/>
          <p:cNvSpPr>
            <a:spLocks/>
          </p:cNvSpPr>
          <p:nvPr/>
        </p:nvSpPr>
        <p:spPr bwMode="auto">
          <a:xfrm>
            <a:off x="4502713" y="4734619"/>
            <a:ext cx="38712" cy="30110"/>
          </a:xfrm>
          <a:custGeom>
            <a:avLst/>
            <a:gdLst>
              <a:gd name="T0" fmla="*/ 0 w 18"/>
              <a:gd name="T1" fmla="*/ 7 h 14"/>
              <a:gd name="T2" fmla="*/ 0 w 18"/>
              <a:gd name="T3" fmla="*/ 4 h 14"/>
              <a:gd name="T4" fmla="*/ 4 w 18"/>
              <a:gd name="T5" fmla="*/ 0 h 14"/>
              <a:gd name="T6" fmla="*/ 7 w 18"/>
              <a:gd name="T7" fmla="*/ 0 h 14"/>
              <a:gd name="T8" fmla="*/ 11 w 18"/>
              <a:gd name="T9" fmla="*/ 0 h 14"/>
              <a:gd name="T10" fmla="*/ 18 w 18"/>
              <a:gd name="T11" fmla="*/ 0 h 14"/>
              <a:gd name="T12" fmla="*/ 18 w 18"/>
              <a:gd name="T13" fmla="*/ 4 h 14"/>
              <a:gd name="T14" fmla="*/ 18 w 18"/>
              <a:gd name="T15" fmla="*/ 7 h 14"/>
              <a:gd name="T16" fmla="*/ 18 w 18"/>
              <a:gd name="T17" fmla="*/ 11 h 14"/>
              <a:gd name="T18" fmla="*/ 14 w 18"/>
              <a:gd name="T19" fmla="*/ 11 h 14"/>
              <a:gd name="T20" fmla="*/ 11 w 18"/>
              <a:gd name="T21" fmla="*/ 11 h 14"/>
              <a:gd name="T22" fmla="*/ 7 w 18"/>
              <a:gd name="T23" fmla="*/ 14 h 14"/>
              <a:gd name="T24" fmla="*/ 0 w 18"/>
              <a:gd name="T25" fmla="*/ 11 h 14"/>
              <a:gd name="T26" fmla="*/ 0 w 18"/>
              <a:gd name="T27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4">
                <a:moveTo>
                  <a:pt x="0" y="7"/>
                </a:moveTo>
                <a:lnTo>
                  <a:pt x="0" y="4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8" y="0"/>
                </a:lnTo>
                <a:lnTo>
                  <a:pt x="18" y="4"/>
                </a:lnTo>
                <a:lnTo>
                  <a:pt x="18" y="7"/>
                </a:lnTo>
                <a:lnTo>
                  <a:pt x="18" y="11"/>
                </a:lnTo>
                <a:lnTo>
                  <a:pt x="14" y="11"/>
                </a:lnTo>
                <a:lnTo>
                  <a:pt x="11" y="11"/>
                </a:lnTo>
                <a:lnTo>
                  <a:pt x="7" y="14"/>
                </a:lnTo>
                <a:lnTo>
                  <a:pt x="0" y="11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Freeform 77"/>
          <p:cNvSpPr>
            <a:spLocks/>
          </p:cNvSpPr>
          <p:nvPr/>
        </p:nvSpPr>
        <p:spPr bwMode="auto">
          <a:xfrm>
            <a:off x="4496261" y="4577620"/>
            <a:ext cx="21507" cy="30110"/>
          </a:xfrm>
          <a:custGeom>
            <a:avLst/>
            <a:gdLst>
              <a:gd name="T0" fmla="*/ 0 w 10"/>
              <a:gd name="T1" fmla="*/ 4 h 14"/>
              <a:gd name="T2" fmla="*/ 7 w 10"/>
              <a:gd name="T3" fmla="*/ 0 h 14"/>
              <a:gd name="T4" fmla="*/ 10 w 10"/>
              <a:gd name="T5" fmla="*/ 4 h 14"/>
              <a:gd name="T6" fmla="*/ 10 w 10"/>
              <a:gd name="T7" fmla="*/ 11 h 14"/>
              <a:gd name="T8" fmla="*/ 7 w 10"/>
              <a:gd name="T9" fmla="*/ 14 h 14"/>
              <a:gd name="T10" fmla="*/ 3 w 10"/>
              <a:gd name="T11" fmla="*/ 14 h 14"/>
              <a:gd name="T12" fmla="*/ 0 w 10"/>
              <a:gd name="T13" fmla="*/ 14 h 14"/>
              <a:gd name="T14" fmla="*/ 0 w 10"/>
              <a:gd name="T15" fmla="*/ 11 h 14"/>
              <a:gd name="T16" fmla="*/ 0 w 10"/>
              <a:gd name="T17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4">
                <a:moveTo>
                  <a:pt x="0" y="4"/>
                </a:move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7" y="14"/>
                </a:lnTo>
                <a:lnTo>
                  <a:pt x="3" y="14"/>
                </a:lnTo>
                <a:lnTo>
                  <a:pt x="0" y="14"/>
                </a:lnTo>
                <a:lnTo>
                  <a:pt x="0" y="11"/>
                </a:lnTo>
                <a:lnTo>
                  <a:pt x="0" y="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Freeform 78"/>
          <p:cNvSpPr>
            <a:spLocks/>
          </p:cNvSpPr>
          <p:nvPr/>
        </p:nvSpPr>
        <p:spPr bwMode="auto">
          <a:xfrm>
            <a:off x="4487659" y="4547511"/>
            <a:ext cx="23658" cy="23658"/>
          </a:xfrm>
          <a:custGeom>
            <a:avLst/>
            <a:gdLst>
              <a:gd name="T0" fmla="*/ 0 w 11"/>
              <a:gd name="T1" fmla="*/ 7 h 11"/>
              <a:gd name="T2" fmla="*/ 4 w 11"/>
              <a:gd name="T3" fmla="*/ 0 h 11"/>
              <a:gd name="T4" fmla="*/ 7 w 11"/>
              <a:gd name="T5" fmla="*/ 0 h 11"/>
              <a:gd name="T6" fmla="*/ 11 w 11"/>
              <a:gd name="T7" fmla="*/ 0 h 11"/>
              <a:gd name="T8" fmla="*/ 11 w 11"/>
              <a:gd name="T9" fmla="*/ 4 h 11"/>
              <a:gd name="T10" fmla="*/ 7 w 11"/>
              <a:gd name="T11" fmla="*/ 7 h 11"/>
              <a:gd name="T12" fmla="*/ 7 w 11"/>
              <a:gd name="T13" fmla="*/ 11 h 11"/>
              <a:gd name="T14" fmla="*/ 4 w 11"/>
              <a:gd name="T15" fmla="*/ 11 h 11"/>
              <a:gd name="T16" fmla="*/ 0 w 11"/>
              <a:gd name="T17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1">
                <a:moveTo>
                  <a:pt x="0" y="7"/>
                </a:move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1" y="4"/>
                </a:lnTo>
                <a:lnTo>
                  <a:pt x="7" y="7"/>
                </a:lnTo>
                <a:lnTo>
                  <a:pt x="7" y="11"/>
                </a:lnTo>
                <a:lnTo>
                  <a:pt x="4" y="11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Freeform 79"/>
          <p:cNvSpPr>
            <a:spLocks/>
          </p:cNvSpPr>
          <p:nvPr/>
        </p:nvSpPr>
        <p:spPr bwMode="auto">
          <a:xfrm>
            <a:off x="4466152" y="4601277"/>
            <a:ext cx="21507" cy="30110"/>
          </a:xfrm>
          <a:custGeom>
            <a:avLst/>
            <a:gdLst>
              <a:gd name="T0" fmla="*/ 0 w 10"/>
              <a:gd name="T1" fmla="*/ 3 h 14"/>
              <a:gd name="T2" fmla="*/ 3 w 10"/>
              <a:gd name="T3" fmla="*/ 3 h 14"/>
              <a:gd name="T4" fmla="*/ 3 w 10"/>
              <a:gd name="T5" fmla="*/ 0 h 14"/>
              <a:gd name="T6" fmla="*/ 10 w 10"/>
              <a:gd name="T7" fmla="*/ 3 h 14"/>
              <a:gd name="T8" fmla="*/ 10 w 10"/>
              <a:gd name="T9" fmla="*/ 7 h 14"/>
              <a:gd name="T10" fmla="*/ 10 w 10"/>
              <a:gd name="T11" fmla="*/ 10 h 14"/>
              <a:gd name="T12" fmla="*/ 7 w 10"/>
              <a:gd name="T13" fmla="*/ 14 h 14"/>
              <a:gd name="T14" fmla="*/ 3 w 10"/>
              <a:gd name="T15" fmla="*/ 10 h 14"/>
              <a:gd name="T16" fmla="*/ 0 w 10"/>
              <a:gd name="T17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4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10" y="3"/>
                </a:lnTo>
                <a:lnTo>
                  <a:pt x="10" y="7"/>
                </a:lnTo>
                <a:lnTo>
                  <a:pt x="10" y="10"/>
                </a:lnTo>
                <a:lnTo>
                  <a:pt x="7" y="14"/>
                </a:lnTo>
                <a:lnTo>
                  <a:pt x="3" y="10"/>
                </a:lnTo>
                <a:lnTo>
                  <a:pt x="0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Freeform 80"/>
          <p:cNvSpPr>
            <a:spLocks/>
          </p:cNvSpPr>
          <p:nvPr/>
        </p:nvSpPr>
        <p:spPr bwMode="auto">
          <a:xfrm>
            <a:off x="4451096" y="4622784"/>
            <a:ext cx="30110" cy="45165"/>
          </a:xfrm>
          <a:custGeom>
            <a:avLst/>
            <a:gdLst>
              <a:gd name="T0" fmla="*/ 7 w 14"/>
              <a:gd name="T1" fmla="*/ 4 h 21"/>
              <a:gd name="T2" fmla="*/ 10 w 14"/>
              <a:gd name="T3" fmla="*/ 4 h 21"/>
              <a:gd name="T4" fmla="*/ 14 w 14"/>
              <a:gd name="T5" fmla="*/ 10 h 21"/>
              <a:gd name="T6" fmla="*/ 14 w 14"/>
              <a:gd name="T7" fmla="*/ 14 h 21"/>
              <a:gd name="T8" fmla="*/ 14 w 14"/>
              <a:gd name="T9" fmla="*/ 17 h 21"/>
              <a:gd name="T10" fmla="*/ 14 w 14"/>
              <a:gd name="T11" fmla="*/ 21 h 21"/>
              <a:gd name="T12" fmla="*/ 7 w 14"/>
              <a:gd name="T13" fmla="*/ 21 h 21"/>
              <a:gd name="T14" fmla="*/ 3 w 14"/>
              <a:gd name="T15" fmla="*/ 10 h 21"/>
              <a:gd name="T16" fmla="*/ 0 w 14"/>
              <a:gd name="T17" fmla="*/ 7 h 21"/>
              <a:gd name="T18" fmla="*/ 3 w 14"/>
              <a:gd name="T19" fmla="*/ 4 h 21"/>
              <a:gd name="T20" fmla="*/ 7 w 14"/>
              <a:gd name="T21" fmla="*/ 0 h 21"/>
              <a:gd name="T22" fmla="*/ 7 w 14"/>
              <a:gd name="T23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21">
                <a:moveTo>
                  <a:pt x="7" y="4"/>
                </a:moveTo>
                <a:lnTo>
                  <a:pt x="10" y="4"/>
                </a:lnTo>
                <a:lnTo>
                  <a:pt x="14" y="10"/>
                </a:lnTo>
                <a:lnTo>
                  <a:pt x="14" y="14"/>
                </a:lnTo>
                <a:lnTo>
                  <a:pt x="14" y="17"/>
                </a:lnTo>
                <a:lnTo>
                  <a:pt x="14" y="21"/>
                </a:lnTo>
                <a:lnTo>
                  <a:pt x="7" y="21"/>
                </a:lnTo>
                <a:lnTo>
                  <a:pt x="3" y="10"/>
                </a:lnTo>
                <a:lnTo>
                  <a:pt x="0" y="7"/>
                </a:lnTo>
                <a:lnTo>
                  <a:pt x="3" y="4"/>
                </a:lnTo>
                <a:lnTo>
                  <a:pt x="7" y="0"/>
                </a:lnTo>
                <a:lnTo>
                  <a:pt x="7" y="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Freeform 81"/>
          <p:cNvSpPr>
            <a:spLocks/>
          </p:cNvSpPr>
          <p:nvPr/>
        </p:nvSpPr>
        <p:spPr bwMode="auto">
          <a:xfrm>
            <a:off x="4420987" y="4652893"/>
            <a:ext cx="30110" cy="21507"/>
          </a:xfrm>
          <a:custGeom>
            <a:avLst/>
            <a:gdLst>
              <a:gd name="T0" fmla="*/ 0 w 14"/>
              <a:gd name="T1" fmla="*/ 3 h 10"/>
              <a:gd name="T2" fmla="*/ 4 w 14"/>
              <a:gd name="T3" fmla="*/ 0 h 10"/>
              <a:gd name="T4" fmla="*/ 7 w 14"/>
              <a:gd name="T5" fmla="*/ 0 h 10"/>
              <a:gd name="T6" fmla="*/ 11 w 14"/>
              <a:gd name="T7" fmla="*/ 3 h 10"/>
              <a:gd name="T8" fmla="*/ 14 w 14"/>
              <a:gd name="T9" fmla="*/ 7 h 10"/>
              <a:gd name="T10" fmla="*/ 14 w 14"/>
              <a:gd name="T11" fmla="*/ 10 h 10"/>
              <a:gd name="T12" fmla="*/ 7 w 14"/>
              <a:gd name="T13" fmla="*/ 10 h 10"/>
              <a:gd name="T14" fmla="*/ 4 w 14"/>
              <a:gd name="T15" fmla="*/ 7 h 10"/>
              <a:gd name="T16" fmla="*/ 0 w 14"/>
              <a:gd name="T1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10">
                <a:moveTo>
                  <a:pt x="0" y="3"/>
                </a:moveTo>
                <a:lnTo>
                  <a:pt x="4" y="0"/>
                </a:lnTo>
                <a:lnTo>
                  <a:pt x="7" y="0"/>
                </a:lnTo>
                <a:lnTo>
                  <a:pt x="11" y="3"/>
                </a:lnTo>
                <a:lnTo>
                  <a:pt x="14" y="7"/>
                </a:lnTo>
                <a:lnTo>
                  <a:pt x="14" y="10"/>
                </a:lnTo>
                <a:lnTo>
                  <a:pt x="7" y="10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Freeform 82"/>
          <p:cNvSpPr>
            <a:spLocks/>
          </p:cNvSpPr>
          <p:nvPr/>
        </p:nvSpPr>
        <p:spPr bwMode="auto">
          <a:xfrm>
            <a:off x="4399481" y="4562565"/>
            <a:ext cx="21507" cy="53768"/>
          </a:xfrm>
          <a:custGeom>
            <a:avLst/>
            <a:gdLst>
              <a:gd name="T0" fmla="*/ 0 w 10"/>
              <a:gd name="T1" fmla="*/ 11 h 25"/>
              <a:gd name="T2" fmla="*/ 0 w 10"/>
              <a:gd name="T3" fmla="*/ 7 h 25"/>
              <a:gd name="T4" fmla="*/ 3 w 10"/>
              <a:gd name="T5" fmla="*/ 4 h 25"/>
              <a:gd name="T6" fmla="*/ 7 w 10"/>
              <a:gd name="T7" fmla="*/ 4 h 25"/>
              <a:gd name="T8" fmla="*/ 10 w 10"/>
              <a:gd name="T9" fmla="*/ 0 h 25"/>
              <a:gd name="T10" fmla="*/ 10 w 10"/>
              <a:gd name="T11" fmla="*/ 4 h 25"/>
              <a:gd name="T12" fmla="*/ 10 w 10"/>
              <a:gd name="T13" fmla="*/ 7 h 25"/>
              <a:gd name="T14" fmla="*/ 10 w 10"/>
              <a:gd name="T15" fmla="*/ 11 h 25"/>
              <a:gd name="T16" fmla="*/ 10 w 10"/>
              <a:gd name="T17" fmla="*/ 14 h 25"/>
              <a:gd name="T18" fmla="*/ 10 w 10"/>
              <a:gd name="T19" fmla="*/ 18 h 25"/>
              <a:gd name="T20" fmla="*/ 10 w 10"/>
              <a:gd name="T21" fmla="*/ 21 h 25"/>
              <a:gd name="T22" fmla="*/ 7 w 10"/>
              <a:gd name="T23" fmla="*/ 25 h 25"/>
              <a:gd name="T24" fmla="*/ 3 w 10"/>
              <a:gd name="T25" fmla="*/ 25 h 25"/>
              <a:gd name="T26" fmla="*/ 3 w 10"/>
              <a:gd name="T27" fmla="*/ 21 h 25"/>
              <a:gd name="T28" fmla="*/ 3 w 10"/>
              <a:gd name="T29" fmla="*/ 18 h 25"/>
              <a:gd name="T30" fmla="*/ 3 w 10"/>
              <a:gd name="T31" fmla="*/ 14 h 25"/>
              <a:gd name="T32" fmla="*/ 0 w 10"/>
              <a:gd name="T33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" h="25">
                <a:moveTo>
                  <a:pt x="0" y="11"/>
                </a:moveTo>
                <a:lnTo>
                  <a:pt x="0" y="7"/>
                </a:lnTo>
                <a:lnTo>
                  <a:pt x="3" y="4"/>
                </a:lnTo>
                <a:lnTo>
                  <a:pt x="7" y="4"/>
                </a:lnTo>
                <a:lnTo>
                  <a:pt x="10" y="0"/>
                </a:lnTo>
                <a:lnTo>
                  <a:pt x="10" y="4"/>
                </a:lnTo>
                <a:lnTo>
                  <a:pt x="10" y="7"/>
                </a:lnTo>
                <a:lnTo>
                  <a:pt x="10" y="11"/>
                </a:lnTo>
                <a:lnTo>
                  <a:pt x="10" y="14"/>
                </a:lnTo>
                <a:lnTo>
                  <a:pt x="10" y="18"/>
                </a:lnTo>
                <a:lnTo>
                  <a:pt x="10" y="21"/>
                </a:lnTo>
                <a:lnTo>
                  <a:pt x="7" y="25"/>
                </a:lnTo>
                <a:lnTo>
                  <a:pt x="3" y="25"/>
                </a:lnTo>
                <a:lnTo>
                  <a:pt x="3" y="21"/>
                </a:lnTo>
                <a:lnTo>
                  <a:pt x="3" y="18"/>
                </a:lnTo>
                <a:lnTo>
                  <a:pt x="3" y="14"/>
                </a:lnTo>
                <a:lnTo>
                  <a:pt x="0" y="1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Freeform 83"/>
          <p:cNvSpPr>
            <a:spLocks/>
          </p:cNvSpPr>
          <p:nvPr/>
        </p:nvSpPr>
        <p:spPr bwMode="auto">
          <a:xfrm>
            <a:off x="4390878" y="4532456"/>
            <a:ext cx="38712" cy="23658"/>
          </a:xfrm>
          <a:custGeom>
            <a:avLst/>
            <a:gdLst>
              <a:gd name="T0" fmla="*/ 4 w 18"/>
              <a:gd name="T1" fmla="*/ 7 h 11"/>
              <a:gd name="T2" fmla="*/ 0 w 18"/>
              <a:gd name="T3" fmla="*/ 4 h 11"/>
              <a:gd name="T4" fmla="*/ 4 w 18"/>
              <a:gd name="T5" fmla="*/ 4 h 11"/>
              <a:gd name="T6" fmla="*/ 7 w 18"/>
              <a:gd name="T7" fmla="*/ 0 h 11"/>
              <a:gd name="T8" fmla="*/ 11 w 18"/>
              <a:gd name="T9" fmla="*/ 4 h 11"/>
              <a:gd name="T10" fmla="*/ 14 w 18"/>
              <a:gd name="T11" fmla="*/ 7 h 11"/>
              <a:gd name="T12" fmla="*/ 18 w 18"/>
              <a:gd name="T13" fmla="*/ 7 h 11"/>
              <a:gd name="T14" fmla="*/ 18 w 18"/>
              <a:gd name="T15" fmla="*/ 11 h 11"/>
              <a:gd name="T16" fmla="*/ 14 w 18"/>
              <a:gd name="T17" fmla="*/ 11 h 11"/>
              <a:gd name="T18" fmla="*/ 11 w 18"/>
              <a:gd name="T19" fmla="*/ 11 h 11"/>
              <a:gd name="T20" fmla="*/ 4 w 18"/>
              <a:gd name="T21" fmla="*/ 11 h 11"/>
              <a:gd name="T22" fmla="*/ 4 w 18"/>
              <a:gd name="T2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11">
                <a:moveTo>
                  <a:pt x="4" y="7"/>
                </a:moveTo>
                <a:lnTo>
                  <a:pt x="0" y="4"/>
                </a:lnTo>
                <a:lnTo>
                  <a:pt x="4" y="4"/>
                </a:lnTo>
                <a:lnTo>
                  <a:pt x="7" y="0"/>
                </a:lnTo>
                <a:lnTo>
                  <a:pt x="11" y="4"/>
                </a:lnTo>
                <a:lnTo>
                  <a:pt x="14" y="7"/>
                </a:lnTo>
                <a:lnTo>
                  <a:pt x="18" y="7"/>
                </a:lnTo>
                <a:lnTo>
                  <a:pt x="18" y="11"/>
                </a:lnTo>
                <a:lnTo>
                  <a:pt x="14" y="11"/>
                </a:lnTo>
                <a:lnTo>
                  <a:pt x="11" y="11"/>
                </a:lnTo>
                <a:lnTo>
                  <a:pt x="4" y="11"/>
                </a:lnTo>
                <a:lnTo>
                  <a:pt x="4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Freeform 84"/>
          <p:cNvSpPr>
            <a:spLocks/>
          </p:cNvSpPr>
          <p:nvPr/>
        </p:nvSpPr>
        <p:spPr bwMode="auto">
          <a:xfrm>
            <a:off x="4384427" y="4683002"/>
            <a:ext cx="66671" cy="30110"/>
          </a:xfrm>
          <a:custGeom>
            <a:avLst/>
            <a:gdLst>
              <a:gd name="T0" fmla="*/ 0 w 31"/>
              <a:gd name="T1" fmla="*/ 10 h 14"/>
              <a:gd name="T2" fmla="*/ 3 w 31"/>
              <a:gd name="T3" fmla="*/ 7 h 14"/>
              <a:gd name="T4" fmla="*/ 10 w 31"/>
              <a:gd name="T5" fmla="*/ 3 h 14"/>
              <a:gd name="T6" fmla="*/ 14 w 31"/>
              <a:gd name="T7" fmla="*/ 0 h 14"/>
              <a:gd name="T8" fmla="*/ 17 w 31"/>
              <a:gd name="T9" fmla="*/ 0 h 14"/>
              <a:gd name="T10" fmla="*/ 21 w 31"/>
              <a:gd name="T11" fmla="*/ 0 h 14"/>
              <a:gd name="T12" fmla="*/ 24 w 31"/>
              <a:gd name="T13" fmla="*/ 0 h 14"/>
              <a:gd name="T14" fmla="*/ 28 w 31"/>
              <a:gd name="T15" fmla="*/ 3 h 14"/>
              <a:gd name="T16" fmla="*/ 31 w 31"/>
              <a:gd name="T17" fmla="*/ 3 h 14"/>
              <a:gd name="T18" fmla="*/ 31 w 31"/>
              <a:gd name="T19" fmla="*/ 7 h 14"/>
              <a:gd name="T20" fmla="*/ 28 w 31"/>
              <a:gd name="T21" fmla="*/ 10 h 14"/>
              <a:gd name="T22" fmla="*/ 24 w 31"/>
              <a:gd name="T23" fmla="*/ 10 h 14"/>
              <a:gd name="T24" fmla="*/ 14 w 31"/>
              <a:gd name="T25" fmla="*/ 14 h 14"/>
              <a:gd name="T26" fmla="*/ 10 w 31"/>
              <a:gd name="T27" fmla="*/ 14 h 14"/>
              <a:gd name="T28" fmla="*/ 3 w 31"/>
              <a:gd name="T29" fmla="*/ 14 h 14"/>
              <a:gd name="T30" fmla="*/ 0 w 31"/>
              <a:gd name="T31" fmla="*/ 14 h 14"/>
              <a:gd name="T32" fmla="*/ 0 w 31"/>
              <a:gd name="T33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" h="14">
                <a:moveTo>
                  <a:pt x="0" y="10"/>
                </a:moveTo>
                <a:lnTo>
                  <a:pt x="3" y="7"/>
                </a:lnTo>
                <a:lnTo>
                  <a:pt x="10" y="3"/>
                </a:lnTo>
                <a:lnTo>
                  <a:pt x="14" y="0"/>
                </a:lnTo>
                <a:lnTo>
                  <a:pt x="17" y="0"/>
                </a:lnTo>
                <a:lnTo>
                  <a:pt x="21" y="0"/>
                </a:lnTo>
                <a:lnTo>
                  <a:pt x="24" y="0"/>
                </a:lnTo>
                <a:lnTo>
                  <a:pt x="28" y="3"/>
                </a:lnTo>
                <a:lnTo>
                  <a:pt x="31" y="3"/>
                </a:lnTo>
                <a:lnTo>
                  <a:pt x="31" y="7"/>
                </a:lnTo>
                <a:lnTo>
                  <a:pt x="28" y="10"/>
                </a:lnTo>
                <a:lnTo>
                  <a:pt x="24" y="10"/>
                </a:lnTo>
                <a:lnTo>
                  <a:pt x="14" y="14"/>
                </a:lnTo>
                <a:lnTo>
                  <a:pt x="10" y="14"/>
                </a:lnTo>
                <a:lnTo>
                  <a:pt x="3" y="14"/>
                </a:lnTo>
                <a:lnTo>
                  <a:pt x="0" y="14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Freeform 85"/>
          <p:cNvSpPr>
            <a:spLocks/>
          </p:cNvSpPr>
          <p:nvPr/>
        </p:nvSpPr>
        <p:spPr bwMode="auto">
          <a:xfrm>
            <a:off x="4360769" y="4622784"/>
            <a:ext cx="23658" cy="45165"/>
          </a:xfrm>
          <a:custGeom>
            <a:avLst/>
            <a:gdLst>
              <a:gd name="T0" fmla="*/ 11 w 11"/>
              <a:gd name="T1" fmla="*/ 21 h 21"/>
              <a:gd name="T2" fmla="*/ 7 w 11"/>
              <a:gd name="T3" fmla="*/ 21 h 21"/>
              <a:gd name="T4" fmla="*/ 4 w 11"/>
              <a:gd name="T5" fmla="*/ 21 h 21"/>
              <a:gd name="T6" fmla="*/ 4 w 11"/>
              <a:gd name="T7" fmla="*/ 14 h 21"/>
              <a:gd name="T8" fmla="*/ 0 w 11"/>
              <a:gd name="T9" fmla="*/ 10 h 21"/>
              <a:gd name="T10" fmla="*/ 4 w 11"/>
              <a:gd name="T11" fmla="*/ 10 h 21"/>
              <a:gd name="T12" fmla="*/ 4 w 11"/>
              <a:gd name="T13" fmla="*/ 7 h 21"/>
              <a:gd name="T14" fmla="*/ 7 w 11"/>
              <a:gd name="T15" fmla="*/ 0 h 21"/>
              <a:gd name="T16" fmla="*/ 11 w 11"/>
              <a:gd name="T17" fmla="*/ 4 h 21"/>
              <a:gd name="T18" fmla="*/ 11 w 11"/>
              <a:gd name="T19" fmla="*/ 7 h 21"/>
              <a:gd name="T20" fmla="*/ 11 w 11"/>
              <a:gd name="T21" fmla="*/ 14 h 21"/>
              <a:gd name="T22" fmla="*/ 11 w 11"/>
              <a:gd name="T2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21">
                <a:moveTo>
                  <a:pt x="11" y="21"/>
                </a:moveTo>
                <a:lnTo>
                  <a:pt x="7" y="21"/>
                </a:lnTo>
                <a:lnTo>
                  <a:pt x="4" y="21"/>
                </a:lnTo>
                <a:lnTo>
                  <a:pt x="4" y="14"/>
                </a:lnTo>
                <a:lnTo>
                  <a:pt x="0" y="10"/>
                </a:lnTo>
                <a:lnTo>
                  <a:pt x="4" y="10"/>
                </a:lnTo>
                <a:lnTo>
                  <a:pt x="4" y="7"/>
                </a:lnTo>
                <a:lnTo>
                  <a:pt x="7" y="0"/>
                </a:lnTo>
                <a:lnTo>
                  <a:pt x="11" y="4"/>
                </a:lnTo>
                <a:lnTo>
                  <a:pt x="11" y="7"/>
                </a:lnTo>
                <a:lnTo>
                  <a:pt x="11" y="14"/>
                </a:lnTo>
                <a:lnTo>
                  <a:pt x="11" y="2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Freeform 86"/>
          <p:cNvSpPr>
            <a:spLocks/>
          </p:cNvSpPr>
          <p:nvPr/>
        </p:nvSpPr>
        <p:spPr bwMode="auto">
          <a:xfrm>
            <a:off x="5070489" y="2876440"/>
            <a:ext cx="449491" cy="462395"/>
          </a:xfrm>
          <a:custGeom>
            <a:avLst/>
            <a:gdLst>
              <a:gd name="T0" fmla="*/ 181 w 209"/>
              <a:gd name="T1" fmla="*/ 181 h 215"/>
              <a:gd name="T2" fmla="*/ 164 w 209"/>
              <a:gd name="T3" fmla="*/ 205 h 215"/>
              <a:gd name="T4" fmla="*/ 143 w 209"/>
              <a:gd name="T5" fmla="*/ 215 h 215"/>
              <a:gd name="T6" fmla="*/ 126 w 209"/>
              <a:gd name="T7" fmla="*/ 202 h 215"/>
              <a:gd name="T8" fmla="*/ 112 w 209"/>
              <a:gd name="T9" fmla="*/ 177 h 215"/>
              <a:gd name="T10" fmla="*/ 80 w 209"/>
              <a:gd name="T11" fmla="*/ 150 h 215"/>
              <a:gd name="T12" fmla="*/ 70 w 209"/>
              <a:gd name="T13" fmla="*/ 104 h 215"/>
              <a:gd name="T14" fmla="*/ 56 w 209"/>
              <a:gd name="T15" fmla="*/ 97 h 215"/>
              <a:gd name="T16" fmla="*/ 73 w 209"/>
              <a:gd name="T17" fmla="*/ 94 h 215"/>
              <a:gd name="T18" fmla="*/ 91 w 209"/>
              <a:gd name="T19" fmla="*/ 91 h 215"/>
              <a:gd name="T20" fmla="*/ 59 w 209"/>
              <a:gd name="T21" fmla="*/ 73 h 215"/>
              <a:gd name="T22" fmla="*/ 39 w 209"/>
              <a:gd name="T23" fmla="*/ 77 h 215"/>
              <a:gd name="T24" fmla="*/ 11 w 209"/>
              <a:gd name="T25" fmla="*/ 63 h 215"/>
              <a:gd name="T26" fmla="*/ 7 w 209"/>
              <a:gd name="T27" fmla="*/ 38 h 215"/>
              <a:gd name="T28" fmla="*/ 14 w 209"/>
              <a:gd name="T29" fmla="*/ 38 h 215"/>
              <a:gd name="T30" fmla="*/ 21 w 209"/>
              <a:gd name="T31" fmla="*/ 42 h 215"/>
              <a:gd name="T32" fmla="*/ 25 w 209"/>
              <a:gd name="T33" fmla="*/ 38 h 215"/>
              <a:gd name="T34" fmla="*/ 35 w 209"/>
              <a:gd name="T35" fmla="*/ 35 h 215"/>
              <a:gd name="T36" fmla="*/ 42 w 209"/>
              <a:gd name="T37" fmla="*/ 35 h 215"/>
              <a:gd name="T38" fmla="*/ 49 w 209"/>
              <a:gd name="T39" fmla="*/ 35 h 215"/>
              <a:gd name="T40" fmla="*/ 59 w 209"/>
              <a:gd name="T41" fmla="*/ 32 h 215"/>
              <a:gd name="T42" fmla="*/ 56 w 209"/>
              <a:gd name="T43" fmla="*/ 25 h 215"/>
              <a:gd name="T44" fmla="*/ 56 w 209"/>
              <a:gd name="T45" fmla="*/ 4 h 215"/>
              <a:gd name="T46" fmla="*/ 66 w 209"/>
              <a:gd name="T47" fmla="*/ 0 h 215"/>
              <a:gd name="T48" fmla="*/ 73 w 209"/>
              <a:gd name="T49" fmla="*/ 7 h 215"/>
              <a:gd name="T50" fmla="*/ 91 w 209"/>
              <a:gd name="T51" fmla="*/ 25 h 215"/>
              <a:gd name="T52" fmla="*/ 105 w 209"/>
              <a:gd name="T53" fmla="*/ 32 h 215"/>
              <a:gd name="T54" fmla="*/ 105 w 209"/>
              <a:gd name="T55" fmla="*/ 21 h 215"/>
              <a:gd name="T56" fmla="*/ 126 w 209"/>
              <a:gd name="T57" fmla="*/ 7 h 215"/>
              <a:gd name="T58" fmla="*/ 132 w 209"/>
              <a:gd name="T59" fmla="*/ 32 h 215"/>
              <a:gd name="T60" fmla="*/ 143 w 209"/>
              <a:gd name="T61" fmla="*/ 52 h 215"/>
              <a:gd name="T62" fmla="*/ 164 w 209"/>
              <a:gd name="T63" fmla="*/ 87 h 215"/>
              <a:gd name="T64" fmla="*/ 185 w 209"/>
              <a:gd name="T65" fmla="*/ 115 h 215"/>
              <a:gd name="T66" fmla="*/ 198 w 209"/>
              <a:gd name="T67" fmla="*/ 146 h 215"/>
              <a:gd name="T68" fmla="*/ 185 w 209"/>
              <a:gd name="T69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" h="215">
                <a:moveTo>
                  <a:pt x="185" y="163"/>
                </a:moveTo>
                <a:lnTo>
                  <a:pt x="181" y="181"/>
                </a:lnTo>
                <a:lnTo>
                  <a:pt x="178" y="208"/>
                </a:lnTo>
                <a:lnTo>
                  <a:pt x="164" y="205"/>
                </a:lnTo>
                <a:lnTo>
                  <a:pt x="146" y="212"/>
                </a:lnTo>
                <a:lnTo>
                  <a:pt x="143" y="215"/>
                </a:lnTo>
                <a:lnTo>
                  <a:pt x="126" y="205"/>
                </a:lnTo>
                <a:lnTo>
                  <a:pt x="126" y="202"/>
                </a:lnTo>
                <a:lnTo>
                  <a:pt x="132" y="202"/>
                </a:lnTo>
                <a:lnTo>
                  <a:pt x="112" y="177"/>
                </a:lnTo>
                <a:lnTo>
                  <a:pt x="98" y="174"/>
                </a:lnTo>
                <a:lnTo>
                  <a:pt x="80" y="150"/>
                </a:lnTo>
                <a:lnTo>
                  <a:pt x="80" y="129"/>
                </a:lnTo>
                <a:lnTo>
                  <a:pt x="70" y="104"/>
                </a:lnTo>
                <a:lnTo>
                  <a:pt x="63" y="108"/>
                </a:lnTo>
                <a:lnTo>
                  <a:pt x="56" y="97"/>
                </a:lnTo>
                <a:lnTo>
                  <a:pt x="66" y="91"/>
                </a:lnTo>
                <a:lnTo>
                  <a:pt x="73" y="94"/>
                </a:lnTo>
                <a:lnTo>
                  <a:pt x="84" y="94"/>
                </a:lnTo>
                <a:lnTo>
                  <a:pt x="91" y="91"/>
                </a:lnTo>
                <a:lnTo>
                  <a:pt x="66" y="70"/>
                </a:lnTo>
                <a:lnTo>
                  <a:pt x="59" y="73"/>
                </a:lnTo>
                <a:lnTo>
                  <a:pt x="53" y="70"/>
                </a:lnTo>
                <a:lnTo>
                  <a:pt x="39" y="77"/>
                </a:lnTo>
                <a:lnTo>
                  <a:pt x="18" y="59"/>
                </a:lnTo>
                <a:lnTo>
                  <a:pt x="11" y="63"/>
                </a:lnTo>
                <a:lnTo>
                  <a:pt x="0" y="38"/>
                </a:lnTo>
                <a:lnTo>
                  <a:pt x="7" y="38"/>
                </a:lnTo>
                <a:lnTo>
                  <a:pt x="11" y="38"/>
                </a:lnTo>
                <a:lnTo>
                  <a:pt x="14" y="38"/>
                </a:lnTo>
                <a:lnTo>
                  <a:pt x="18" y="45"/>
                </a:lnTo>
                <a:lnTo>
                  <a:pt x="21" y="42"/>
                </a:lnTo>
                <a:lnTo>
                  <a:pt x="21" y="38"/>
                </a:lnTo>
                <a:lnTo>
                  <a:pt x="25" y="38"/>
                </a:lnTo>
                <a:lnTo>
                  <a:pt x="28" y="38"/>
                </a:lnTo>
                <a:lnTo>
                  <a:pt x="35" y="35"/>
                </a:lnTo>
                <a:lnTo>
                  <a:pt x="39" y="35"/>
                </a:lnTo>
                <a:lnTo>
                  <a:pt x="42" y="35"/>
                </a:lnTo>
                <a:lnTo>
                  <a:pt x="46" y="35"/>
                </a:lnTo>
                <a:lnTo>
                  <a:pt x="49" y="35"/>
                </a:lnTo>
                <a:lnTo>
                  <a:pt x="56" y="35"/>
                </a:lnTo>
                <a:lnTo>
                  <a:pt x="59" y="32"/>
                </a:lnTo>
                <a:lnTo>
                  <a:pt x="56" y="28"/>
                </a:lnTo>
                <a:lnTo>
                  <a:pt x="56" y="25"/>
                </a:lnTo>
                <a:lnTo>
                  <a:pt x="56" y="7"/>
                </a:lnTo>
                <a:lnTo>
                  <a:pt x="56" y="4"/>
                </a:lnTo>
                <a:lnTo>
                  <a:pt x="63" y="0"/>
                </a:lnTo>
                <a:lnTo>
                  <a:pt x="66" y="0"/>
                </a:lnTo>
                <a:lnTo>
                  <a:pt x="70" y="7"/>
                </a:lnTo>
                <a:lnTo>
                  <a:pt x="73" y="7"/>
                </a:lnTo>
                <a:lnTo>
                  <a:pt x="77" y="7"/>
                </a:lnTo>
                <a:lnTo>
                  <a:pt x="91" y="25"/>
                </a:lnTo>
                <a:lnTo>
                  <a:pt x="98" y="25"/>
                </a:lnTo>
                <a:lnTo>
                  <a:pt x="105" y="32"/>
                </a:lnTo>
                <a:lnTo>
                  <a:pt x="112" y="28"/>
                </a:lnTo>
                <a:lnTo>
                  <a:pt x="105" y="21"/>
                </a:lnTo>
                <a:lnTo>
                  <a:pt x="112" y="11"/>
                </a:lnTo>
                <a:lnTo>
                  <a:pt x="126" y="7"/>
                </a:lnTo>
                <a:lnTo>
                  <a:pt x="129" y="25"/>
                </a:lnTo>
                <a:lnTo>
                  <a:pt x="132" y="32"/>
                </a:lnTo>
                <a:lnTo>
                  <a:pt x="139" y="35"/>
                </a:lnTo>
                <a:lnTo>
                  <a:pt x="143" y="52"/>
                </a:lnTo>
                <a:lnTo>
                  <a:pt x="153" y="56"/>
                </a:lnTo>
                <a:lnTo>
                  <a:pt x="164" y="87"/>
                </a:lnTo>
                <a:lnTo>
                  <a:pt x="171" y="101"/>
                </a:lnTo>
                <a:lnTo>
                  <a:pt x="185" y="115"/>
                </a:lnTo>
                <a:lnTo>
                  <a:pt x="209" y="143"/>
                </a:lnTo>
                <a:lnTo>
                  <a:pt x="198" y="146"/>
                </a:lnTo>
                <a:lnTo>
                  <a:pt x="185" y="160"/>
                </a:lnTo>
                <a:lnTo>
                  <a:pt x="185" y="16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Freeform 87"/>
          <p:cNvSpPr>
            <a:spLocks/>
          </p:cNvSpPr>
          <p:nvPr/>
        </p:nvSpPr>
        <p:spPr bwMode="auto">
          <a:xfrm>
            <a:off x="4967257" y="4399114"/>
            <a:ext cx="851665" cy="440888"/>
          </a:xfrm>
          <a:custGeom>
            <a:avLst/>
            <a:gdLst>
              <a:gd name="T0" fmla="*/ 10 w 396"/>
              <a:gd name="T1" fmla="*/ 163 h 205"/>
              <a:gd name="T2" fmla="*/ 21 w 396"/>
              <a:gd name="T3" fmla="*/ 142 h 205"/>
              <a:gd name="T4" fmla="*/ 59 w 396"/>
              <a:gd name="T5" fmla="*/ 135 h 205"/>
              <a:gd name="T6" fmla="*/ 87 w 396"/>
              <a:gd name="T7" fmla="*/ 108 h 205"/>
              <a:gd name="T8" fmla="*/ 104 w 396"/>
              <a:gd name="T9" fmla="*/ 87 h 205"/>
              <a:gd name="T10" fmla="*/ 114 w 396"/>
              <a:gd name="T11" fmla="*/ 62 h 205"/>
              <a:gd name="T12" fmla="*/ 132 w 396"/>
              <a:gd name="T13" fmla="*/ 35 h 205"/>
              <a:gd name="T14" fmla="*/ 170 w 396"/>
              <a:gd name="T15" fmla="*/ 45 h 205"/>
              <a:gd name="T16" fmla="*/ 194 w 396"/>
              <a:gd name="T17" fmla="*/ 49 h 205"/>
              <a:gd name="T18" fmla="*/ 208 w 396"/>
              <a:gd name="T19" fmla="*/ 35 h 205"/>
              <a:gd name="T20" fmla="*/ 257 w 396"/>
              <a:gd name="T21" fmla="*/ 17 h 205"/>
              <a:gd name="T22" fmla="*/ 267 w 396"/>
              <a:gd name="T23" fmla="*/ 3 h 205"/>
              <a:gd name="T24" fmla="*/ 292 w 396"/>
              <a:gd name="T25" fmla="*/ 7 h 205"/>
              <a:gd name="T26" fmla="*/ 326 w 396"/>
              <a:gd name="T27" fmla="*/ 24 h 205"/>
              <a:gd name="T28" fmla="*/ 347 w 396"/>
              <a:gd name="T29" fmla="*/ 24 h 205"/>
              <a:gd name="T30" fmla="*/ 375 w 396"/>
              <a:gd name="T31" fmla="*/ 21 h 205"/>
              <a:gd name="T32" fmla="*/ 392 w 396"/>
              <a:gd name="T33" fmla="*/ 45 h 205"/>
              <a:gd name="T34" fmla="*/ 396 w 396"/>
              <a:gd name="T35" fmla="*/ 83 h 205"/>
              <a:gd name="T36" fmla="*/ 379 w 396"/>
              <a:gd name="T37" fmla="*/ 90 h 205"/>
              <a:gd name="T38" fmla="*/ 368 w 396"/>
              <a:gd name="T39" fmla="*/ 94 h 205"/>
              <a:gd name="T40" fmla="*/ 358 w 396"/>
              <a:gd name="T41" fmla="*/ 90 h 205"/>
              <a:gd name="T42" fmla="*/ 337 w 396"/>
              <a:gd name="T43" fmla="*/ 80 h 205"/>
              <a:gd name="T44" fmla="*/ 354 w 396"/>
              <a:gd name="T45" fmla="*/ 104 h 205"/>
              <a:gd name="T46" fmla="*/ 344 w 396"/>
              <a:gd name="T47" fmla="*/ 108 h 205"/>
              <a:gd name="T48" fmla="*/ 337 w 396"/>
              <a:gd name="T49" fmla="*/ 118 h 205"/>
              <a:gd name="T50" fmla="*/ 330 w 396"/>
              <a:gd name="T51" fmla="*/ 111 h 205"/>
              <a:gd name="T52" fmla="*/ 326 w 396"/>
              <a:gd name="T53" fmla="*/ 118 h 205"/>
              <a:gd name="T54" fmla="*/ 313 w 396"/>
              <a:gd name="T55" fmla="*/ 121 h 205"/>
              <a:gd name="T56" fmla="*/ 306 w 396"/>
              <a:gd name="T57" fmla="*/ 104 h 205"/>
              <a:gd name="T58" fmla="*/ 292 w 396"/>
              <a:gd name="T59" fmla="*/ 108 h 205"/>
              <a:gd name="T60" fmla="*/ 285 w 396"/>
              <a:gd name="T61" fmla="*/ 118 h 205"/>
              <a:gd name="T62" fmla="*/ 271 w 396"/>
              <a:gd name="T63" fmla="*/ 118 h 205"/>
              <a:gd name="T64" fmla="*/ 253 w 396"/>
              <a:gd name="T65" fmla="*/ 135 h 205"/>
              <a:gd name="T66" fmla="*/ 246 w 396"/>
              <a:gd name="T67" fmla="*/ 142 h 205"/>
              <a:gd name="T68" fmla="*/ 236 w 396"/>
              <a:gd name="T69" fmla="*/ 142 h 205"/>
              <a:gd name="T70" fmla="*/ 219 w 396"/>
              <a:gd name="T71" fmla="*/ 142 h 205"/>
              <a:gd name="T72" fmla="*/ 208 w 396"/>
              <a:gd name="T73" fmla="*/ 142 h 205"/>
              <a:gd name="T74" fmla="*/ 194 w 396"/>
              <a:gd name="T75" fmla="*/ 142 h 205"/>
              <a:gd name="T76" fmla="*/ 187 w 396"/>
              <a:gd name="T77" fmla="*/ 160 h 205"/>
              <a:gd name="T78" fmla="*/ 167 w 396"/>
              <a:gd name="T79" fmla="*/ 177 h 205"/>
              <a:gd name="T80" fmla="*/ 174 w 396"/>
              <a:gd name="T81" fmla="*/ 163 h 205"/>
              <a:gd name="T82" fmla="*/ 163 w 396"/>
              <a:gd name="T83" fmla="*/ 163 h 205"/>
              <a:gd name="T84" fmla="*/ 149 w 396"/>
              <a:gd name="T85" fmla="*/ 163 h 205"/>
              <a:gd name="T86" fmla="*/ 118 w 396"/>
              <a:gd name="T87" fmla="*/ 167 h 205"/>
              <a:gd name="T88" fmla="*/ 97 w 396"/>
              <a:gd name="T89" fmla="*/ 177 h 205"/>
              <a:gd name="T90" fmla="*/ 90 w 396"/>
              <a:gd name="T91" fmla="*/ 180 h 205"/>
              <a:gd name="T92" fmla="*/ 80 w 396"/>
              <a:gd name="T93" fmla="*/ 184 h 205"/>
              <a:gd name="T94" fmla="*/ 59 w 396"/>
              <a:gd name="T95" fmla="*/ 180 h 205"/>
              <a:gd name="T96" fmla="*/ 48 w 396"/>
              <a:gd name="T97" fmla="*/ 187 h 205"/>
              <a:gd name="T98" fmla="*/ 38 w 396"/>
              <a:gd name="T99" fmla="*/ 201 h 205"/>
              <a:gd name="T100" fmla="*/ 17 w 396"/>
              <a:gd name="T101" fmla="*/ 201 h 205"/>
              <a:gd name="T102" fmla="*/ 3 w 396"/>
              <a:gd name="T103" fmla="*/ 201 h 205"/>
              <a:gd name="T104" fmla="*/ 24 w 396"/>
              <a:gd name="T105" fmla="*/ 191 h 205"/>
              <a:gd name="T106" fmla="*/ 31 w 396"/>
              <a:gd name="T107" fmla="*/ 173 h 205"/>
              <a:gd name="T108" fmla="*/ 24 w 396"/>
              <a:gd name="T109" fmla="*/ 173 h 205"/>
              <a:gd name="T110" fmla="*/ 14 w 396"/>
              <a:gd name="T111" fmla="*/ 18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6" h="205">
                <a:moveTo>
                  <a:pt x="0" y="173"/>
                </a:moveTo>
                <a:lnTo>
                  <a:pt x="0" y="167"/>
                </a:lnTo>
                <a:lnTo>
                  <a:pt x="3" y="163"/>
                </a:lnTo>
                <a:lnTo>
                  <a:pt x="10" y="163"/>
                </a:lnTo>
                <a:lnTo>
                  <a:pt x="14" y="167"/>
                </a:lnTo>
                <a:lnTo>
                  <a:pt x="17" y="167"/>
                </a:lnTo>
                <a:lnTo>
                  <a:pt x="17" y="156"/>
                </a:lnTo>
                <a:lnTo>
                  <a:pt x="21" y="142"/>
                </a:lnTo>
                <a:lnTo>
                  <a:pt x="28" y="142"/>
                </a:lnTo>
                <a:lnTo>
                  <a:pt x="38" y="142"/>
                </a:lnTo>
                <a:lnTo>
                  <a:pt x="52" y="128"/>
                </a:lnTo>
                <a:lnTo>
                  <a:pt x="59" y="135"/>
                </a:lnTo>
                <a:lnTo>
                  <a:pt x="76" y="125"/>
                </a:lnTo>
                <a:lnTo>
                  <a:pt x="87" y="132"/>
                </a:lnTo>
                <a:lnTo>
                  <a:pt x="87" y="128"/>
                </a:lnTo>
                <a:lnTo>
                  <a:pt x="87" y="108"/>
                </a:lnTo>
                <a:lnTo>
                  <a:pt x="97" y="101"/>
                </a:lnTo>
                <a:lnTo>
                  <a:pt x="101" y="90"/>
                </a:lnTo>
                <a:lnTo>
                  <a:pt x="104" y="90"/>
                </a:lnTo>
                <a:lnTo>
                  <a:pt x="104" y="87"/>
                </a:lnTo>
                <a:lnTo>
                  <a:pt x="104" y="76"/>
                </a:lnTo>
                <a:lnTo>
                  <a:pt x="97" y="73"/>
                </a:lnTo>
                <a:lnTo>
                  <a:pt x="97" y="62"/>
                </a:lnTo>
                <a:lnTo>
                  <a:pt x="114" y="62"/>
                </a:lnTo>
                <a:lnTo>
                  <a:pt x="121" y="42"/>
                </a:lnTo>
                <a:lnTo>
                  <a:pt x="118" y="38"/>
                </a:lnTo>
                <a:lnTo>
                  <a:pt x="121" y="31"/>
                </a:lnTo>
                <a:lnTo>
                  <a:pt x="132" y="35"/>
                </a:lnTo>
                <a:lnTo>
                  <a:pt x="153" y="38"/>
                </a:lnTo>
                <a:lnTo>
                  <a:pt x="156" y="49"/>
                </a:lnTo>
                <a:lnTo>
                  <a:pt x="167" y="42"/>
                </a:lnTo>
                <a:lnTo>
                  <a:pt x="170" y="45"/>
                </a:lnTo>
                <a:lnTo>
                  <a:pt x="174" y="52"/>
                </a:lnTo>
                <a:lnTo>
                  <a:pt x="177" y="52"/>
                </a:lnTo>
                <a:lnTo>
                  <a:pt x="191" y="49"/>
                </a:lnTo>
                <a:lnTo>
                  <a:pt x="194" y="49"/>
                </a:lnTo>
                <a:lnTo>
                  <a:pt x="191" y="38"/>
                </a:lnTo>
                <a:lnTo>
                  <a:pt x="194" y="31"/>
                </a:lnTo>
                <a:lnTo>
                  <a:pt x="198" y="31"/>
                </a:lnTo>
                <a:lnTo>
                  <a:pt x="208" y="35"/>
                </a:lnTo>
                <a:lnTo>
                  <a:pt x="222" y="31"/>
                </a:lnTo>
                <a:lnTo>
                  <a:pt x="236" y="28"/>
                </a:lnTo>
                <a:lnTo>
                  <a:pt x="246" y="31"/>
                </a:lnTo>
                <a:lnTo>
                  <a:pt x="257" y="17"/>
                </a:lnTo>
                <a:lnTo>
                  <a:pt x="246" y="14"/>
                </a:lnTo>
                <a:lnTo>
                  <a:pt x="253" y="0"/>
                </a:lnTo>
                <a:lnTo>
                  <a:pt x="260" y="0"/>
                </a:lnTo>
                <a:lnTo>
                  <a:pt x="267" y="3"/>
                </a:lnTo>
                <a:lnTo>
                  <a:pt x="271" y="10"/>
                </a:lnTo>
                <a:lnTo>
                  <a:pt x="274" y="14"/>
                </a:lnTo>
                <a:lnTo>
                  <a:pt x="285" y="3"/>
                </a:lnTo>
                <a:lnTo>
                  <a:pt x="292" y="7"/>
                </a:lnTo>
                <a:lnTo>
                  <a:pt x="295" y="24"/>
                </a:lnTo>
                <a:lnTo>
                  <a:pt x="302" y="31"/>
                </a:lnTo>
                <a:lnTo>
                  <a:pt x="319" y="21"/>
                </a:lnTo>
                <a:lnTo>
                  <a:pt x="326" y="24"/>
                </a:lnTo>
                <a:lnTo>
                  <a:pt x="333" y="17"/>
                </a:lnTo>
                <a:lnTo>
                  <a:pt x="337" y="24"/>
                </a:lnTo>
                <a:lnTo>
                  <a:pt x="337" y="28"/>
                </a:lnTo>
                <a:lnTo>
                  <a:pt x="347" y="24"/>
                </a:lnTo>
                <a:lnTo>
                  <a:pt x="358" y="31"/>
                </a:lnTo>
                <a:lnTo>
                  <a:pt x="368" y="24"/>
                </a:lnTo>
                <a:lnTo>
                  <a:pt x="368" y="17"/>
                </a:lnTo>
                <a:lnTo>
                  <a:pt x="375" y="21"/>
                </a:lnTo>
                <a:lnTo>
                  <a:pt x="379" y="24"/>
                </a:lnTo>
                <a:lnTo>
                  <a:pt x="382" y="35"/>
                </a:lnTo>
                <a:lnTo>
                  <a:pt x="389" y="38"/>
                </a:lnTo>
                <a:lnTo>
                  <a:pt x="392" y="45"/>
                </a:lnTo>
                <a:lnTo>
                  <a:pt x="396" y="66"/>
                </a:lnTo>
                <a:lnTo>
                  <a:pt x="392" y="73"/>
                </a:lnTo>
                <a:lnTo>
                  <a:pt x="392" y="76"/>
                </a:lnTo>
                <a:lnTo>
                  <a:pt x="396" y="83"/>
                </a:lnTo>
                <a:lnTo>
                  <a:pt x="389" y="87"/>
                </a:lnTo>
                <a:lnTo>
                  <a:pt x="382" y="94"/>
                </a:lnTo>
                <a:lnTo>
                  <a:pt x="379" y="94"/>
                </a:lnTo>
                <a:lnTo>
                  <a:pt x="379" y="90"/>
                </a:lnTo>
                <a:lnTo>
                  <a:pt x="375" y="83"/>
                </a:lnTo>
                <a:lnTo>
                  <a:pt x="372" y="83"/>
                </a:lnTo>
                <a:lnTo>
                  <a:pt x="368" y="87"/>
                </a:lnTo>
                <a:lnTo>
                  <a:pt x="368" y="94"/>
                </a:lnTo>
                <a:lnTo>
                  <a:pt x="365" y="101"/>
                </a:lnTo>
                <a:lnTo>
                  <a:pt x="361" y="101"/>
                </a:lnTo>
                <a:lnTo>
                  <a:pt x="361" y="97"/>
                </a:lnTo>
                <a:lnTo>
                  <a:pt x="358" y="90"/>
                </a:lnTo>
                <a:lnTo>
                  <a:pt x="354" y="90"/>
                </a:lnTo>
                <a:lnTo>
                  <a:pt x="347" y="80"/>
                </a:lnTo>
                <a:lnTo>
                  <a:pt x="340" y="76"/>
                </a:lnTo>
                <a:lnTo>
                  <a:pt x="337" y="80"/>
                </a:lnTo>
                <a:lnTo>
                  <a:pt x="340" y="87"/>
                </a:lnTo>
                <a:lnTo>
                  <a:pt x="344" y="90"/>
                </a:lnTo>
                <a:lnTo>
                  <a:pt x="347" y="97"/>
                </a:lnTo>
                <a:lnTo>
                  <a:pt x="354" y="104"/>
                </a:lnTo>
                <a:lnTo>
                  <a:pt x="354" y="108"/>
                </a:lnTo>
                <a:lnTo>
                  <a:pt x="351" y="108"/>
                </a:lnTo>
                <a:lnTo>
                  <a:pt x="347" y="111"/>
                </a:lnTo>
                <a:lnTo>
                  <a:pt x="344" y="108"/>
                </a:lnTo>
                <a:lnTo>
                  <a:pt x="340" y="108"/>
                </a:lnTo>
                <a:lnTo>
                  <a:pt x="344" y="114"/>
                </a:lnTo>
                <a:lnTo>
                  <a:pt x="340" y="118"/>
                </a:lnTo>
                <a:lnTo>
                  <a:pt x="337" y="118"/>
                </a:lnTo>
                <a:lnTo>
                  <a:pt x="337" y="114"/>
                </a:lnTo>
                <a:lnTo>
                  <a:pt x="333" y="108"/>
                </a:lnTo>
                <a:lnTo>
                  <a:pt x="330" y="108"/>
                </a:lnTo>
                <a:lnTo>
                  <a:pt x="330" y="111"/>
                </a:lnTo>
                <a:lnTo>
                  <a:pt x="330" y="114"/>
                </a:lnTo>
                <a:lnTo>
                  <a:pt x="333" y="121"/>
                </a:lnTo>
                <a:lnTo>
                  <a:pt x="330" y="121"/>
                </a:lnTo>
                <a:lnTo>
                  <a:pt x="326" y="118"/>
                </a:lnTo>
                <a:lnTo>
                  <a:pt x="323" y="118"/>
                </a:lnTo>
                <a:lnTo>
                  <a:pt x="319" y="125"/>
                </a:lnTo>
                <a:lnTo>
                  <a:pt x="316" y="125"/>
                </a:lnTo>
                <a:lnTo>
                  <a:pt x="313" y="121"/>
                </a:lnTo>
                <a:lnTo>
                  <a:pt x="309" y="118"/>
                </a:lnTo>
                <a:lnTo>
                  <a:pt x="306" y="111"/>
                </a:lnTo>
                <a:lnTo>
                  <a:pt x="306" y="108"/>
                </a:lnTo>
                <a:lnTo>
                  <a:pt x="306" y="104"/>
                </a:lnTo>
                <a:lnTo>
                  <a:pt x="302" y="104"/>
                </a:lnTo>
                <a:lnTo>
                  <a:pt x="299" y="104"/>
                </a:lnTo>
                <a:lnTo>
                  <a:pt x="295" y="104"/>
                </a:lnTo>
                <a:lnTo>
                  <a:pt x="292" y="108"/>
                </a:lnTo>
                <a:lnTo>
                  <a:pt x="292" y="114"/>
                </a:lnTo>
                <a:lnTo>
                  <a:pt x="292" y="118"/>
                </a:lnTo>
                <a:lnTo>
                  <a:pt x="288" y="118"/>
                </a:lnTo>
                <a:lnTo>
                  <a:pt x="285" y="118"/>
                </a:lnTo>
                <a:lnTo>
                  <a:pt x="281" y="118"/>
                </a:lnTo>
                <a:lnTo>
                  <a:pt x="278" y="118"/>
                </a:lnTo>
                <a:lnTo>
                  <a:pt x="274" y="118"/>
                </a:lnTo>
                <a:lnTo>
                  <a:pt x="271" y="118"/>
                </a:lnTo>
                <a:lnTo>
                  <a:pt x="260" y="121"/>
                </a:lnTo>
                <a:lnTo>
                  <a:pt x="257" y="121"/>
                </a:lnTo>
                <a:lnTo>
                  <a:pt x="253" y="132"/>
                </a:lnTo>
                <a:lnTo>
                  <a:pt x="253" y="135"/>
                </a:lnTo>
                <a:lnTo>
                  <a:pt x="250" y="135"/>
                </a:lnTo>
                <a:lnTo>
                  <a:pt x="246" y="132"/>
                </a:lnTo>
                <a:lnTo>
                  <a:pt x="243" y="135"/>
                </a:lnTo>
                <a:lnTo>
                  <a:pt x="246" y="142"/>
                </a:lnTo>
                <a:lnTo>
                  <a:pt x="243" y="142"/>
                </a:lnTo>
                <a:lnTo>
                  <a:pt x="240" y="146"/>
                </a:lnTo>
                <a:lnTo>
                  <a:pt x="236" y="146"/>
                </a:lnTo>
                <a:lnTo>
                  <a:pt x="236" y="142"/>
                </a:lnTo>
                <a:lnTo>
                  <a:pt x="236" y="139"/>
                </a:lnTo>
                <a:lnTo>
                  <a:pt x="229" y="146"/>
                </a:lnTo>
                <a:lnTo>
                  <a:pt x="222" y="146"/>
                </a:lnTo>
                <a:lnTo>
                  <a:pt x="219" y="142"/>
                </a:lnTo>
                <a:lnTo>
                  <a:pt x="219" y="139"/>
                </a:lnTo>
                <a:lnTo>
                  <a:pt x="215" y="139"/>
                </a:lnTo>
                <a:lnTo>
                  <a:pt x="212" y="139"/>
                </a:lnTo>
                <a:lnTo>
                  <a:pt x="208" y="142"/>
                </a:lnTo>
                <a:lnTo>
                  <a:pt x="201" y="146"/>
                </a:lnTo>
                <a:lnTo>
                  <a:pt x="198" y="146"/>
                </a:lnTo>
                <a:lnTo>
                  <a:pt x="198" y="142"/>
                </a:lnTo>
                <a:lnTo>
                  <a:pt x="194" y="142"/>
                </a:lnTo>
                <a:lnTo>
                  <a:pt x="194" y="146"/>
                </a:lnTo>
                <a:lnTo>
                  <a:pt x="194" y="149"/>
                </a:lnTo>
                <a:lnTo>
                  <a:pt x="194" y="156"/>
                </a:lnTo>
                <a:lnTo>
                  <a:pt x="187" y="160"/>
                </a:lnTo>
                <a:lnTo>
                  <a:pt x="184" y="167"/>
                </a:lnTo>
                <a:lnTo>
                  <a:pt x="177" y="173"/>
                </a:lnTo>
                <a:lnTo>
                  <a:pt x="170" y="180"/>
                </a:lnTo>
                <a:lnTo>
                  <a:pt x="167" y="177"/>
                </a:lnTo>
                <a:lnTo>
                  <a:pt x="174" y="170"/>
                </a:lnTo>
                <a:lnTo>
                  <a:pt x="174" y="167"/>
                </a:lnTo>
                <a:lnTo>
                  <a:pt x="177" y="167"/>
                </a:lnTo>
                <a:lnTo>
                  <a:pt x="174" y="163"/>
                </a:lnTo>
                <a:lnTo>
                  <a:pt x="170" y="163"/>
                </a:lnTo>
                <a:lnTo>
                  <a:pt x="167" y="167"/>
                </a:lnTo>
                <a:lnTo>
                  <a:pt x="163" y="167"/>
                </a:lnTo>
                <a:lnTo>
                  <a:pt x="163" y="163"/>
                </a:lnTo>
                <a:lnTo>
                  <a:pt x="163" y="160"/>
                </a:lnTo>
                <a:lnTo>
                  <a:pt x="163" y="156"/>
                </a:lnTo>
                <a:lnTo>
                  <a:pt x="156" y="160"/>
                </a:lnTo>
                <a:lnTo>
                  <a:pt x="149" y="163"/>
                </a:lnTo>
                <a:lnTo>
                  <a:pt x="146" y="163"/>
                </a:lnTo>
                <a:lnTo>
                  <a:pt x="135" y="163"/>
                </a:lnTo>
                <a:lnTo>
                  <a:pt x="128" y="163"/>
                </a:lnTo>
                <a:lnTo>
                  <a:pt x="118" y="167"/>
                </a:lnTo>
                <a:lnTo>
                  <a:pt x="107" y="170"/>
                </a:lnTo>
                <a:lnTo>
                  <a:pt x="104" y="173"/>
                </a:lnTo>
                <a:lnTo>
                  <a:pt x="101" y="173"/>
                </a:lnTo>
                <a:lnTo>
                  <a:pt x="97" y="177"/>
                </a:lnTo>
                <a:lnTo>
                  <a:pt x="94" y="173"/>
                </a:lnTo>
                <a:lnTo>
                  <a:pt x="90" y="173"/>
                </a:lnTo>
                <a:lnTo>
                  <a:pt x="90" y="177"/>
                </a:lnTo>
                <a:lnTo>
                  <a:pt x="90" y="180"/>
                </a:lnTo>
                <a:lnTo>
                  <a:pt x="90" y="184"/>
                </a:lnTo>
                <a:lnTo>
                  <a:pt x="87" y="184"/>
                </a:lnTo>
                <a:lnTo>
                  <a:pt x="83" y="184"/>
                </a:lnTo>
                <a:lnTo>
                  <a:pt x="80" y="184"/>
                </a:lnTo>
                <a:lnTo>
                  <a:pt x="73" y="184"/>
                </a:lnTo>
                <a:lnTo>
                  <a:pt x="66" y="187"/>
                </a:lnTo>
                <a:lnTo>
                  <a:pt x="62" y="184"/>
                </a:lnTo>
                <a:lnTo>
                  <a:pt x="59" y="180"/>
                </a:lnTo>
                <a:lnTo>
                  <a:pt x="55" y="180"/>
                </a:lnTo>
                <a:lnTo>
                  <a:pt x="52" y="184"/>
                </a:lnTo>
                <a:lnTo>
                  <a:pt x="48" y="184"/>
                </a:lnTo>
                <a:lnTo>
                  <a:pt x="48" y="187"/>
                </a:lnTo>
                <a:lnTo>
                  <a:pt x="48" y="191"/>
                </a:lnTo>
                <a:lnTo>
                  <a:pt x="48" y="194"/>
                </a:lnTo>
                <a:lnTo>
                  <a:pt x="41" y="198"/>
                </a:lnTo>
                <a:lnTo>
                  <a:pt x="38" y="201"/>
                </a:lnTo>
                <a:lnTo>
                  <a:pt x="35" y="201"/>
                </a:lnTo>
                <a:lnTo>
                  <a:pt x="28" y="201"/>
                </a:lnTo>
                <a:lnTo>
                  <a:pt x="24" y="201"/>
                </a:lnTo>
                <a:lnTo>
                  <a:pt x="17" y="201"/>
                </a:lnTo>
                <a:lnTo>
                  <a:pt x="14" y="205"/>
                </a:lnTo>
                <a:lnTo>
                  <a:pt x="7" y="205"/>
                </a:lnTo>
                <a:lnTo>
                  <a:pt x="3" y="205"/>
                </a:lnTo>
                <a:lnTo>
                  <a:pt x="3" y="201"/>
                </a:lnTo>
                <a:lnTo>
                  <a:pt x="3" y="198"/>
                </a:lnTo>
                <a:lnTo>
                  <a:pt x="10" y="194"/>
                </a:lnTo>
                <a:lnTo>
                  <a:pt x="17" y="191"/>
                </a:lnTo>
                <a:lnTo>
                  <a:pt x="24" y="191"/>
                </a:lnTo>
                <a:lnTo>
                  <a:pt x="28" y="187"/>
                </a:lnTo>
                <a:lnTo>
                  <a:pt x="28" y="184"/>
                </a:lnTo>
                <a:lnTo>
                  <a:pt x="31" y="184"/>
                </a:lnTo>
                <a:lnTo>
                  <a:pt x="31" y="173"/>
                </a:lnTo>
                <a:lnTo>
                  <a:pt x="31" y="170"/>
                </a:lnTo>
                <a:lnTo>
                  <a:pt x="28" y="167"/>
                </a:lnTo>
                <a:lnTo>
                  <a:pt x="24" y="170"/>
                </a:lnTo>
                <a:lnTo>
                  <a:pt x="24" y="173"/>
                </a:lnTo>
                <a:lnTo>
                  <a:pt x="24" y="180"/>
                </a:lnTo>
                <a:lnTo>
                  <a:pt x="21" y="184"/>
                </a:lnTo>
                <a:lnTo>
                  <a:pt x="17" y="180"/>
                </a:lnTo>
                <a:lnTo>
                  <a:pt x="14" y="180"/>
                </a:lnTo>
                <a:lnTo>
                  <a:pt x="7" y="180"/>
                </a:lnTo>
                <a:lnTo>
                  <a:pt x="3" y="177"/>
                </a:lnTo>
                <a:lnTo>
                  <a:pt x="0" y="17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Freeform 88"/>
          <p:cNvSpPr>
            <a:spLocks/>
          </p:cNvSpPr>
          <p:nvPr/>
        </p:nvSpPr>
        <p:spPr bwMode="auto">
          <a:xfrm>
            <a:off x="5519980" y="4652893"/>
            <a:ext cx="6453" cy="6453"/>
          </a:xfrm>
          <a:custGeom>
            <a:avLst/>
            <a:gdLst>
              <a:gd name="T0" fmla="*/ 3 w 3"/>
              <a:gd name="T1" fmla="*/ 3 h 3"/>
              <a:gd name="T2" fmla="*/ 0 w 3"/>
              <a:gd name="T3" fmla="*/ 0 h 3"/>
              <a:gd name="T4" fmla="*/ 3 w 3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3"/>
                </a:move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Freeform 89"/>
          <p:cNvSpPr>
            <a:spLocks/>
          </p:cNvSpPr>
          <p:nvPr/>
        </p:nvSpPr>
        <p:spPr bwMode="auto">
          <a:xfrm>
            <a:off x="5610307" y="4637839"/>
            <a:ext cx="15056" cy="51616"/>
          </a:xfrm>
          <a:custGeom>
            <a:avLst/>
            <a:gdLst>
              <a:gd name="T0" fmla="*/ 7 w 7"/>
              <a:gd name="T1" fmla="*/ 14 h 24"/>
              <a:gd name="T2" fmla="*/ 7 w 7"/>
              <a:gd name="T3" fmla="*/ 17 h 24"/>
              <a:gd name="T4" fmla="*/ 7 w 7"/>
              <a:gd name="T5" fmla="*/ 21 h 24"/>
              <a:gd name="T6" fmla="*/ 3 w 7"/>
              <a:gd name="T7" fmla="*/ 24 h 24"/>
              <a:gd name="T8" fmla="*/ 0 w 7"/>
              <a:gd name="T9" fmla="*/ 24 h 24"/>
              <a:gd name="T10" fmla="*/ 0 w 7"/>
              <a:gd name="T11" fmla="*/ 21 h 24"/>
              <a:gd name="T12" fmla="*/ 0 w 7"/>
              <a:gd name="T13" fmla="*/ 14 h 24"/>
              <a:gd name="T14" fmla="*/ 0 w 7"/>
              <a:gd name="T15" fmla="*/ 10 h 24"/>
              <a:gd name="T16" fmla="*/ 0 w 7"/>
              <a:gd name="T17" fmla="*/ 7 h 24"/>
              <a:gd name="T18" fmla="*/ 0 w 7"/>
              <a:gd name="T19" fmla="*/ 3 h 24"/>
              <a:gd name="T20" fmla="*/ 0 w 7"/>
              <a:gd name="T21" fmla="*/ 0 h 24"/>
              <a:gd name="T22" fmla="*/ 3 w 7"/>
              <a:gd name="T23" fmla="*/ 0 h 24"/>
              <a:gd name="T24" fmla="*/ 3 w 7"/>
              <a:gd name="T25" fmla="*/ 7 h 24"/>
              <a:gd name="T26" fmla="*/ 7 w 7"/>
              <a:gd name="T27" fmla="*/ 10 h 24"/>
              <a:gd name="T28" fmla="*/ 7 w 7"/>
              <a:gd name="T29" fmla="*/ 1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" h="24">
                <a:moveTo>
                  <a:pt x="7" y="14"/>
                </a:moveTo>
                <a:lnTo>
                  <a:pt x="7" y="17"/>
                </a:lnTo>
                <a:lnTo>
                  <a:pt x="7" y="21"/>
                </a:lnTo>
                <a:lnTo>
                  <a:pt x="3" y="24"/>
                </a:lnTo>
                <a:lnTo>
                  <a:pt x="0" y="24"/>
                </a:lnTo>
                <a:lnTo>
                  <a:pt x="0" y="21"/>
                </a:lnTo>
                <a:lnTo>
                  <a:pt x="0" y="14"/>
                </a:lnTo>
                <a:lnTo>
                  <a:pt x="0" y="10"/>
                </a:lnTo>
                <a:lnTo>
                  <a:pt x="0" y="7"/>
                </a:ln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lnTo>
                  <a:pt x="3" y="7"/>
                </a:lnTo>
                <a:lnTo>
                  <a:pt x="7" y="10"/>
                </a:lnTo>
                <a:lnTo>
                  <a:pt x="7" y="1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Freeform 90"/>
          <p:cNvSpPr>
            <a:spLocks/>
          </p:cNvSpPr>
          <p:nvPr/>
        </p:nvSpPr>
        <p:spPr bwMode="auto">
          <a:xfrm>
            <a:off x="5205982" y="4764728"/>
            <a:ext cx="36562" cy="21507"/>
          </a:xfrm>
          <a:custGeom>
            <a:avLst/>
            <a:gdLst>
              <a:gd name="T0" fmla="*/ 17 w 17"/>
              <a:gd name="T1" fmla="*/ 3 h 10"/>
              <a:gd name="T2" fmla="*/ 14 w 17"/>
              <a:gd name="T3" fmla="*/ 7 h 10"/>
              <a:gd name="T4" fmla="*/ 7 w 17"/>
              <a:gd name="T5" fmla="*/ 10 h 10"/>
              <a:gd name="T6" fmla="*/ 3 w 17"/>
              <a:gd name="T7" fmla="*/ 10 h 10"/>
              <a:gd name="T8" fmla="*/ 0 w 17"/>
              <a:gd name="T9" fmla="*/ 10 h 10"/>
              <a:gd name="T10" fmla="*/ 3 w 17"/>
              <a:gd name="T11" fmla="*/ 3 h 10"/>
              <a:gd name="T12" fmla="*/ 10 w 17"/>
              <a:gd name="T13" fmla="*/ 0 h 10"/>
              <a:gd name="T14" fmla="*/ 17 w 17"/>
              <a:gd name="T15" fmla="*/ 0 h 10"/>
              <a:gd name="T16" fmla="*/ 17 w 17"/>
              <a:gd name="T1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0">
                <a:moveTo>
                  <a:pt x="17" y="3"/>
                </a:moveTo>
                <a:lnTo>
                  <a:pt x="14" y="7"/>
                </a:lnTo>
                <a:lnTo>
                  <a:pt x="7" y="10"/>
                </a:lnTo>
                <a:lnTo>
                  <a:pt x="3" y="10"/>
                </a:lnTo>
                <a:lnTo>
                  <a:pt x="0" y="10"/>
                </a:lnTo>
                <a:lnTo>
                  <a:pt x="3" y="3"/>
                </a:lnTo>
                <a:lnTo>
                  <a:pt x="10" y="0"/>
                </a:lnTo>
                <a:lnTo>
                  <a:pt x="17" y="0"/>
                </a:lnTo>
                <a:lnTo>
                  <a:pt x="17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Freeform 91"/>
          <p:cNvSpPr>
            <a:spLocks/>
          </p:cNvSpPr>
          <p:nvPr/>
        </p:nvSpPr>
        <p:spPr bwMode="auto">
          <a:xfrm>
            <a:off x="5653322" y="4667948"/>
            <a:ext cx="38712" cy="21507"/>
          </a:xfrm>
          <a:custGeom>
            <a:avLst/>
            <a:gdLst>
              <a:gd name="T0" fmla="*/ 18 w 18"/>
              <a:gd name="T1" fmla="*/ 7 h 10"/>
              <a:gd name="T2" fmla="*/ 14 w 18"/>
              <a:gd name="T3" fmla="*/ 10 h 10"/>
              <a:gd name="T4" fmla="*/ 11 w 18"/>
              <a:gd name="T5" fmla="*/ 10 h 10"/>
              <a:gd name="T6" fmla="*/ 4 w 18"/>
              <a:gd name="T7" fmla="*/ 10 h 10"/>
              <a:gd name="T8" fmla="*/ 4 w 18"/>
              <a:gd name="T9" fmla="*/ 7 h 10"/>
              <a:gd name="T10" fmla="*/ 0 w 18"/>
              <a:gd name="T11" fmla="*/ 7 h 10"/>
              <a:gd name="T12" fmla="*/ 4 w 18"/>
              <a:gd name="T13" fmla="*/ 7 h 10"/>
              <a:gd name="T14" fmla="*/ 4 w 18"/>
              <a:gd name="T15" fmla="*/ 3 h 10"/>
              <a:gd name="T16" fmla="*/ 7 w 18"/>
              <a:gd name="T17" fmla="*/ 0 h 10"/>
              <a:gd name="T18" fmla="*/ 11 w 18"/>
              <a:gd name="T19" fmla="*/ 0 h 10"/>
              <a:gd name="T20" fmla="*/ 14 w 18"/>
              <a:gd name="T21" fmla="*/ 3 h 10"/>
              <a:gd name="T22" fmla="*/ 18 w 18"/>
              <a:gd name="T2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10">
                <a:moveTo>
                  <a:pt x="18" y="7"/>
                </a:moveTo>
                <a:lnTo>
                  <a:pt x="14" y="10"/>
                </a:lnTo>
                <a:lnTo>
                  <a:pt x="11" y="10"/>
                </a:lnTo>
                <a:lnTo>
                  <a:pt x="4" y="10"/>
                </a:lnTo>
                <a:lnTo>
                  <a:pt x="4" y="7"/>
                </a:lnTo>
                <a:lnTo>
                  <a:pt x="0" y="7"/>
                </a:lnTo>
                <a:lnTo>
                  <a:pt x="4" y="7"/>
                </a:lnTo>
                <a:lnTo>
                  <a:pt x="4" y="3"/>
                </a:lnTo>
                <a:lnTo>
                  <a:pt x="7" y="0"/>
                </a:lnTo>
                <a:lnTo>
                  <a:pt x="11" y="0"/>
                </a:lnTo>
                <a:lnTo>
                  <a:pt x="14" y="3"/>
                </a:lnTo>
                <a:lnTo>
                  <a:pt x="18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Freeform 92"/>
          <p:cNvSpPr>
            <a:spLocks/>
          </p:cNvSpPr>
          <p:nvPr/>
        </p:nvSpPr>
        <p:spPr bwMode="auto">
          <a:xfrm>
            <a:off x="5085544" y="4809892"/>
            <a:ext cx="30110" cy="15056"/>
          </a:xfrm>
          <a:custGeom>
            <a:avLst/>
            <a:gdLst>
              <a:gd name="T0" fmla="*/ 14 w 14"/>
              <a:gd name="T1" fmla="*/ 0 h 7"/>
              <a:gd name="T2" fmla="*/ 14 w 14"/>
              <a:gd name="T3" fmla="*/ 3 h 7"/>
              <a:gd name="T4" fmla="*/ 11 w 14"/>
              <a:gd name="T5" fmla="*/ 3 h 7"/>
              <a:gd name="T6" fmla="*/ 7 w 14"/>
              <a:gd name="T7" fmla="*/ 7 h 7"/>
              <a:gd name="T8" fmla="*/ 0 w 14"/>
              <a:gd name="T9" fmla="*/ 7 h 7"/>
              <a:gd name="T10" fmla="*/ 0 w 14"/>
              <a:gd name="T11" fmla="*/ 3 h 7"/>
              <a:gd name="T12" fmla="*/ 4 w 14"/>
              <a:gd name="T13" fmla="*/ 0 h 7"/>
              <a:gd name="T14" fmla="*/ 7 w 14"/>
              <a:gd name="T15" fmla="*/ 0 h 7"/>
              <a:gd name="T16" fmla="*/ 11 w 14"/>
              <a:gd name="T17" fmla="*/ 0 h 7"/>
              <a:gd name="T18" fmla="*/ 14 w 14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7">
                <a:moveTo>
                  <a:pt x="14" y="0"/>
                </a:moveTo>
                <a:lnTo>
                  <a:pt x="14" y="3"/>
                </a:lnTo>
                <a:lnTo>
                  <a:pt x="11" y="3"/>
                </a:lnTo>
                <a:lnTo>
                  <a:pt x="7" y="7"/>
                </a:lnTo>
                <a:lnTo>
                  <a:pt x="0" y="7"/>
                </a:lnTo>
                <a:lnTo>
                  <a:pt x="0" y="3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4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Freeform 93"/>
          <p:cNvSpPr>
            <a:spLocks/>
          </p:cNvSpPr>
          <p:nvPr/>
        </p:nvSpPr>
        <p:spPr bwMode="auto">
          <a:xfrm>
            <a:off x="5795266" y="4601277"/>
            <a:ext cx="30110" cy="21507"/>
          </a:xfrm>
          <a:custGeom>
            <a:avLst/>
            <a:gdLst>
              <a:gd name="T0" fmla="*/ 14 w 14"/>
              <a:gd name="T1" fmla="*/ 7 h 10"/>
              <a:gd name="T2" fmla="*/ 14 w 14"/>
              <a:gd name="T3" fmla="*/ 10 h 10"/>
              <a:gd name="T4" fmla="*/ 7 w 14"/>
              <a:gd name="T5" fmla="*/ 10 h 10"/>
              <a:gd name="T6" fmla="*/ 4 w 14"/>
              <a:gd name="T7" fmla="*/ 7 h 10"/>
              <a:gd name="T8" fmla="*/ 0 w 14"/>
              <a:gd name="T9" fmla="*/ 3 h 10"/>
              <a:gd name="T10" fmla="*/ 4 w 14"/>
              <a:gd name="T11" fmla="*/ 0 h 10"/>
              <a:gd name="T12" fmla="*/ 11 w 14"/>
              <a:gd name="T13" fmla="*/ 3 h 10"/>
              <a:gd name="T14" fmla="*/ 14 w 14"/>
              <a:gd name="T15" fmla="*/ 3 h 10"/>
              <a:gd name="T16" fmla="*/ 14 w 14"/>
              <a:gd name="T17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10">
                <a:moveTo>
                  <a:pt x="14" y="7"/>
                </a:moveTo>
                <a:lnTo>
                  <a:pt x="14" y="10"/>
                </a:lnTo>
                <a:lnTo>
                  <a:pt x="7" y="10"/>
                </a:lnTo>
                <a:lnTo>
                  <a:pt x="4" y="7"/>
                </a:lnTo>
                <a:lnTo>
                  <a:pt x="0" y="3"/>
                </a:lnTo>
                <a:lnTo>
                  <a:pt x="4" y="0"/>
                </a:lnTo>
                <a:lnTo>
                  <a:pt x="11" y="3"/>
                </a:lnTo>
                <a:lnTo>
                  <a:pt x="14" y="3"/>
                </a:lnTo>
                <a:lnTo>
                  <a:pt x="14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Freeform 94"/>
          <p:cNvSpPr>
            <a:spLocks/>
          </p:cNvSpPr>
          <p:nvPr/>
        </p:nvSpPr>
        <p:spPr bwMode="auto">
          <a:xfrm>
            <a:off x="5586649" y="4659346"/>
            <a:ext cx="15056" cy="30110"/>
          </a:xfrm>
          <a:custGeom>
            <a:avLst/>
            <a:gdLst>
              <a:gd name="T0" fmla="*/ 7 w 7"/>
              <a:gd name="T1" fmla="*/ 11 h 14"/>
              <a:gd name="T2" fmla="*/ 4 w 7"/>
              <a:gd name="T3" fmla="*/ 14 h 14"/>
              <a:gd name="T4" fmla="*/ 0 w 7"/>
              <a:gd name="T5" fmla="*/ 14 h 14"/>
              <a:gd name="T6" fmla="*/ 0 w 7"/>
              <a:gd name="T7" fmla="*/ 7 h 14"/>
              <a:gd name="T8" fmla="*/ 0 w 7"/>
              <a:gd name="T9" fmla="*/ 4 h 14"/>
              <a:gd name="T10" fmla="*/ 4 w 7"/>
              <a:gd name="T11" fmla="*/ 0 h 14"/>
              <a:gd name="T12" fmla="*/ 7 w 7"/>
              <a:gd name="T13" fmla="*/ 4 h 14"/>
              <a:gd name="T14" fmla="*/ 7 w 7"/>
              <a:gd name="T15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14">
                <a:moveTo>
                  <a:pt x="7" y="11"/>
                </a:moveTo>
                <a:lnTo>
                  <a:pt x="4" y="14"/>
                </a:lnTo>
                <a:lnTo>
                  <a:pt x="0" y="14"/>
                </a:lnTo>
                <a:lnTo>
                  <a:pt x="0" y="7"/>
                </a:lnTo>
                <a:lnTo>
                  <a:pt x="0" y="4"/>
                </a:lnTo>
                <a:lnTo>
                  <a:pt x="4" y="0"/>
                </a:lnTo>
                <a:lnTo>
                  <a:pt x="7" y="4"/>
                </a:lnTo>
                <a:lnTo>
                  <a:pt x="7" y="1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Freeform 95"/>
          <p:cNvSpPr>
            <a:spLocks/>
          </p:cNvSpPr>
          <p:nvPr/>
        </p:nvSpPr>
        <p:spPr bwMode="auto">
          <a:xfrm>
            <a:off x="5541487" y="4659346"/>
            <a:ext cx="30110" cy="15056"/>
          </a:xfrm>
          <a:custGeom>
            <a:avLst/>
            <a:gdLst>
              <a:gd name="T0" fmla="*/ 14 w 14"/>
              <a:gd name="T1" fmla="*/ 0 h 7"/>
              <a:gd name="T2" fmla="*/ 11 w 14"/>
              <a:gd name="T3" fmla="*/ 4 h 7"/>
              <a:gd name="T4" fmla="*/ 11 w 14"/>
              <a:gd name="T5" fmla="*/ 7 h 7"/>
              <a:gd name="T6" fmla="*/ 4 w 14"/>
              <a:gd name="T7" fmla="*/ 7 h 7"/>
              <a:gd name="T8" fmla="*/ 0 w 14"/>
              <a:gd name="T9" fmla="*/ 7 h 7"/>
              <a:gd name="T10" fmla="*/ 0 w 14"/>
              <a:gd name="T11" fmla="*/ 4 h 7"/>
              <a:gd name="T12" fmla="*/ 4 w 14"/>
              <a:gd name="T13" fmla="*/ 0 h 7"/>
              <a:gd name="T14" fmla="*/ 7 w 14"/>
              <a:gd name="T15" fmla="*/ 0 h 7"/>
              <a:gd name="T16" fmla="*/ 11 w 14"/>
              <a:gd name="T17" fmla="*/ 0 h 7"/>
              <a:gd name="T18" fmla="*/ 14 w 14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7">
                <a:moveTo>
                  <a:pt x="14" y="0"/>
                </a:moveTo>
                <a:lnTo>
                  <a:pt x="11" y="4"/>
                </a:lnTo>
                <a:lnTo>
                  <a:pt x="11" y="7"/>
                </a:lnTo>
                <a:lnTo>
                  <a:pt x="4" y="7"/>
                </a:lnTo>
                <a:lnTo>
                  <a:pt x="0" y="7"/>
                </a:lnTo>
                <a:lnTo>
                  <a:pt x="0" y="4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4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Freeform 96"/>
          <p:cNvSpPr>
            <a:spLocks/>
          </p:cNvSpPr>
          <p:nvPr/>
        </p:nvSpPr>
        <p:spPr bwMode="auto">
          <a:xfrm>
            <a:off x="5743649" y="4622784"/>
            <a:ext cx="23658" cy="15056"/>
          </a:xfrm>
          <a:custGeom>
            <a:avLst/>
            <a:gdLst>
              <a:gd name="T0" fmla="*/ 11 w 11"/>
              <a:gd name="T1" fmla="*/ 7 h 7"/>
              <a:gd name="T2" fmla="*/ 7 w 11"/>
              <a:gd name="T3" fmla="*/ 7 h 7"/>
              <a:gd name="T4" fmla="*/ 4 w 11"/>
              <a:gd name="T5" fmla="*/ 7 h 7"/>
              <a:gd name="T6" fmla="*/ 0 w 11"/>
              <a:gd name="T7" fmla="*/ 4 h 7"/>
              <a:gd name="T8" fmla="*/ 0 w 11"/>
              <a:gd name="T9" fmla="*/ 0 h 7"/>
              <a:gd name="T10" fmla="*/ 4 w 11"/>
              <a:gd name="T11" fmla="*/ 0 h 7"/>
              <a:gd name="T12" fmla="*/ 7 w 11"/>
              <a:gd name="T13" fmla="*/ 4 h 7"/>
              <a:gd name="T14" fmla="*/ 11 w 11"/>
              <a:gd name="T1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7">
                <a:moveTo>
                  <a:pt x="11" y="7"/>
                </a:moveTo>
                <a:lnTo>
                  <a:pt x="7" y="7"/>
                </a:lnTo>
                <a:lnTo>
                  <a:pt x="4" y="7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7" y="4"/>
                </a:lnTo>
                <a:lnTo>
                  <a:pt x="11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Freeform 97"/>
          <p:cNvSpPr>
            <a:spLocks/>
          </p:cNvSpPr>
          <p:nvPr/>
        </p:nvSpPr>
        <p:spPr bwMode="auto">
          <a:xfrm>
            <a:off x="5713540" y="4644290"/>
            <a:ext cx="23658" cy="15056"/>
          </a:xfrm>
          <a:custGeom>
            <a:avLst/>
            <a:gdLst>
              <a:gd name="T0" fmla="*/ 11 w 11"/>
              <a:gd name="T1" fmla="*/ 4 h 7"/>
              <a:gd name="T2" fmla="*/ 11 w 11"/>
              <a:gd name="T3" fmla="*/ 7 h 7"/>
              <a:gd name="T4" fmla="*/ 7 w 11"/>
              <a:gd name="T5" fmla="*/ 7 h 7"/>
              <a:gd name="T6" fmla="*/ 0 w 11"/>
              <a:gd name="T7" fmla="*/ 4 h 7"/>
              <a:gd name="T8" fmla="*/ 4 w 11"/>
              <a:gd name="T9" fmla="*/ 0 h 7"/>
              <a:gd name="T10" fmla="*/ 7 w 11"/>
              <a:gd name="T11" fmla="*/ 0 h 7"/>
              <a:gd name="T12" fmla="*/ 11 w 11"/>
              <a:gd name="T13" fmla="*/ 0 h 7"/>
              <a:gd name="T14" fmla="*/ 11 w 11"/>
              <a:gd name="T1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7">
                <a:moveTo>
                  <a:pt x="11" y="4"/>
                </a:moveTo>
                <a:lnTo>
                  <a:pt x="11" y="7"/>
                </a:lnTo>
                <a:lnTo>
                  <a:pt x="7" y="7"/>
                </a:lnTo>
                <a:lnTo>
                  <a:pt x="0" y="4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1" y="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7089969" y="1419622"/>
            <a:ext cx="17091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Työpajat:</a:t>
            </a:r>
          </a:p>
          <a:p>
            <a:r>
              <a:rPr lang="fi-FI" dirty="0" smtClean="0"/>
              <a:t>Lappi 23.4.</a:t>
            </a:r>
          </a:p>
          <a:p>
            <a:r>
              <a:rPr lang="fi-FI" dirty="0" smtClean="0"/>
              <a:t>Kainuu 1.6.</a:t>
            </a:r>
          </a:p>
          <a:p>
            <a:r>
              <a:rPr lang="fi-FI" dirty="0" smtClean="0"/>
              <a:t>P-Karjala 1.6.</a:t>
            </a:r>
          </a:p>
          <a:p>
            <a:r>
              <a:rPr lang="fi-FI" dirty="0" smtClean="0"/>
              <a:t>Satakunta 15.6.</a:t>
            </a:r>
          </a:p>
          <a:p>
            <a:r>
              <a:rPr lang="fi-FI" dirty="0" smtClean="0"/>
              <a:t>P-Savo 19.6.</a:t>
            </a:r>
          </a:p>
          <a:p>
            <a:r>
              <a:rPr lang="fi-FI" dirty="0" smtClean="0"/>
              <a:t>Pirkanmaa syksy</a:t>
            </a:r>
          </a:p>
          <a:p>
            <a:r>
              <a:rPr lang="fi-FI" dirty="0" smtClean="0"/>
              <a:t>E-Karjala?</a:t>
            </a:r>
          </a:p>
          <a:p>
            <a:r>
              <a:rPr lang="fi-FI" dirty="0" smtClean="0"/>
              <a:t>K-Pohjanmaa?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846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Kohderyhmät maakunnissa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0400" y="1313171"/>
            <a:ext cx="7779600" cy="3393900"/>
          </a:xfrm>
        </p:spPr>
        <p:txBody>
          <a:bodyPr/>
          <a:lstStyle/>
          <a:p>
            <a:r>
              <a:rPr lang="fi-FI" dirty="0" smtClean="0"/>
              <a:t>Alueiden osallisuustyöryhmät avainasemassa</a:t>
            </a:r>
          </a:p>
          <a:p>
            <a:r>
              <a:rPr lang="fi-FI" dirty="0" smtClean="0"/>
              <a:t>Poliittiset ohjausryhmät</a:t>
            </a:r>
          </a:p>
          <a:p>
            <a:r>
              <a:rPr lang="fi-FI" dirty="0" smtClean="0"/>
              <a:t>Muutosjohtajat</a:t>
            </a:r>
          </a:p>
          <a:p>
            <a:r>
              <a:rPr lang="fi-FI" dirty="0" smtClean="0"/>
              <a:t>Asukas- ja asiakasosallistumisen valmistelijat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982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800" y="270365"/>
            <a:ext cx="7779600" cy="8572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Koulutustarjotin pilottimaakunnille</a:t>
            </a:r>
            <a:br>
              <a:rPr lang="fi-FI" dirty="0" smtClean="0"/>
            </a:br>
            <a:r>
              <a:rPr lang="fi-FI" dirty="0" smtClean="0"/>
              <a:t> – miksi?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301680"/>
            <a:ext cx="7779600" cy="3393900"/>
          </a:xfrm>
        </p:spPr>
        <p:txBody>
          <a:bodyPr>
            <a:normAutofit/>
          </a:bodyPr>
          <a:lstStyle/>
          <a:p>
            <a:r>
              <a:rPr lang="fi-FI" sz="2000" dirty="0" smtClean="0"/>
              <a:t>Haluamme lisätä </a:t>
            </a:r>
            <a:r>
              <a:rPr lang="fi-FI" sz="2000" dirty="0"/>
              <a:t>tietoa </a:t>
            </a:r>
            <a:r>
              <a:rPr lang="fi-FI" sz="2000" dirty="0" smtClean="0"/>
              <a:t>ja </a:t>
            </a:r>
            <a:r>
              <a:rPr lang="fi-FI" sz="2000" dirty="0" smtClean="0"/>
              <a:t>luoda yhdessä toimintatapoja </a:t>
            </a:r>
            <a:r>
              <a:rPr lang="fi-FI" sz="2000" dirty="0" smtClean="0"/>
              <a:t>siitä</a:t>
            </a:r>
            <a:r>
              <a:rPr lang="fi-FI" sz="2000" dirty="0"/>
              <a:t>, millä tavoin asukkaiden </a:t>
            </a:r>
            <a:r>
              <a:rPr lang="fi-FI" sz="2000" dirty="0" err="1"/>
              <a:t>osallistumis</a:t>
            </a:r>
            <a:r>
              <a:rPr lang="fi-FI" sz="2000" dirty="0"/>
              <a:t>- ja </a:t>
            </a:r>
            <a:r>
              <a:rPr lang="fi-FI" sz="2000" dirty="0" smtClean="0"/>
              <a:t>vaikutusmahdollisuudet sekä käyttäjälähtöisyys saadaan toteutumaan maakuntien toiminnan valmistelussa </a:t>
            </a:r>
            <a:r>
              <a:rPr lang="fi-FI" sz="2000" dirty="0"/>
              <a:t>ja </a:t>
            </a:r>
            <a:r>
              <a:rPr lang="fi-FI" sz="2000" dirty="0" smtClean="0"/>
              <a:t>toteutuksessa ja </a:t>
            </a:r>
            <a:r>
              <a:rPr lang="fi-FI" sz="2000" dirty="0" err="1" smtClean="0"/>
              <a:t>sotepalveluissa</a:t>
            </a:r>
            <a:endParaRPr lang="fi-FI" sz="2000" dirty="0" smtClean="0"/>
          </a:p>
          <a:p>
            <a:r>
              <a:rPr lang="fi-FI" sz="2000" dirty="0" smtClean="0"/>
              <a:t>Haluamme levittää maakuntiin kuntien hyviä osallisuus- ja osallistumiskäytäntöjä</a:t>
            </a:r>
            <a:endParaRPr lang="fi-FI" sz="2000" dirty="0"/>
          </a:p>
          <a:p>
            <a:r>
              <a:rPr lang="fi-FI" sz="2000" dirty="0" smtClean="0"/>
              <a:t>Haluamme rakentaa kumppanuuksia – rajapinnoista yhdyspintoihin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18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Koulutustarjotin (tilanne 3/2018)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fi-FI" dirty="0"/>
              <a:t>Osallisuuden ja osallistumisen </a:t>
            </a:r>
            <a:r>
              <a:rPr lang="fi-FI" dirty="0" smtClean="0"/>
              <a:t>merkitys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Demokratian kokonaisuuden merkitys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/>
              <a:t>Asiakas, potilas, asukas – toimija-asemien erilaisuus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>
                <a:solidFill>
                  <a:srgbClr val="FF0000"/>
                </a:solidFill>
              </a:rPr>
              <a:t>Käyttäjälähtöisyys johdon, asiantuntijan ja henkilöstön työssä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>
                <a:solidFill>
                  <a:srgbClr val="FF0000"/>
                </a:solidFill>
              </a:rPr>
              <a:t>Osallisuuspeli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>
                <a:solidFill>
                  <a:srgbClr val="FF0000"/>
                </a:solidFill>
              </a:rPr>
              <a:t>Viestintä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>
                <a:solidFill>
                  <a:srgbClr val="FF0000"/>
                </a:solidFill>
              </a:rPr>
              <a:t>Avoin hallinto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Osallisuutta tukeva lainsäädäntö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Kaikille yhteisenä syksyllä 2018: Osallisuuden menetelmiä, mm. osallisuuskahvila, osallistava budjetointi</a:t>
            </a:r>
          </a:p>
          <a:p>
            <a:pPr marL="457200" indent="-457200">
              <a:buFont typeface="+mj-lt"/>
              <a:buAutoNum type="arabicParenR"/>
            </a:pPr>
            <a:endParaRPr lang="fi-FI" dirty="0" smtClean="0"/>
          </a:p>
          <a:p>
            <a:pPr marL="457200" indent="-457200">
              <a:buFont typeface="+mj-lt"/>
              <a:buAutoNum type="arabicParenR"/>
            </a:pPr>
            <a:endParaRPr lang="fi-FI" dirty="0" smtClean="0"/>
          </a:p>
          <a:p>
            <a:pPr marL="457200" indent="-457200">
              <a:buFont typeface="+mj-lt"/>
              <a:buAutoNum type="arabicParenR"/>
            </a:pPr>
            <a:endParaRPr lang="fi-FI" dirty="0"/>
          </a:p>
          <a:p>
            <a:pPr marL="457200" indent="-457200">
              <a:buFont typeface="+mj-lt"/>
              <a:buAutoNum type="arabicParenR"/>
            </a:pPr>
            <a:endParaRPr lang="fi-FI" dirty="0"/>
          </a:p>
          <a:p>
            <a:pPr marL="457200" indent="-457200">
              <a:buFont typeface="+mj-lt"/>
              <a:buAutoNum type="arabicParenR"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67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.potx" id="{D34A764C-1D6C-47DA-9A4B-D205980E9BEB}" vid="{3B661B2C-4D1A-4452-91E8-74049B15E2B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2447</TotalTime>
  <Words>441</Words>
  <Application>Microsoft Office PowerPoint</Application>
  <PresentationFormat>Näytössä katseltava esitys (16:9)</PresentationFormat>
  <Paragraphs>116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Berlin Sans FB</vt:lpstr>
      <vt:lpstr>Calibri</vt:lpstr>
      <vt:lpstr>Verdana</vt:lpstr>
      <vt:lpstr>Kuntaliitto suomenkielinen</vt:lpstr>
      <vt:lpstr>Office-teema</vt:lpstr>
      <vt:lpstr>Asukkaat maakunta- ja sote-uudistuksen keskiöön</vt:lpstr>
      <vt:lpstr>Asukkaat maakunta- ja sota-uudistuksen keskiöön - AKE</vt:lpstr>
      <vt:lpstr>Asukkaat sote- ja maakuntauudistuksen keskiöön -projektin tavoitteena on: </vt:lpstr>
      <vt:lpstr>AKE-projekti tuottaa: </vt:lpstr>
      <vt:lpstr>Maakuntien osallisuussuunnitelmien tilanne 17.4.2018</vt:lpstr>
      <vt:lpstr>PowerPoint-esitys</vt:lpstr>
      <vt:lpstr>Kohderyhmät maakunnissa</vt:lpstr>
      <vt:lpstr>Koulutustarjotin pilottimaakunnille  – miksi?</vt:lpstr>
      <vt:lpstr>Koulutustarjotin (tilanne 3/2018)</vt:lpstr>
      <vt:lpstr>Alueuudistus.fi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AKE-pilotit ja koulutuskiertue</dc:title>
  <dc:creator>Kurikka Päivi</dc:creator>
  <cp:lastModifiedBy>Seppälä Jari</cp:lastModifiedBy>
  <cp:revision>73</cp:revision>
  <cp:lastPrinted>2018-03-01T10:31:29Z</cp:lastPrinted>
  <dcterms:created xsi:type="dcterms:W3CDTF">2017-09-15T07:01:35Z</dcterms:created>
  <dcterms:modified xsi:type="dcterms:W3CDTF">2018-04-22T18:50:02Z</dcterms:modified>
</cp:coreProperties>
</file>