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089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926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672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47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60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08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4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71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568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0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203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5DE5-7B40-4530-9D11-046C889A5BF8}" type="datetimeFigureOut">
              <a:rPr lang="fi-FI" smtClean="0"/>
              <a:t>2.2.2017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71F0-35BE-4546-8535-A6C86B11EA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913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18" y="2417055"/>
            <a:ext cx="4090832" cy="3482623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7578" y="128325"/>
            <a:ext cx="3903952" cy="5771353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996818" y="6056489"/>
            <a:ext cx="908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accent5"/>
                </a:solidFill>
              </a:rPr>
              <a:t>Sinisellä 19 tutkimuskuntaa, jotka olivat mukana vuosien 2008-2012 Paras-ARTTU –ohjelmassa. </a:t>
            </a:r>
            <a:r>
              <a:rPr lang="fi-FI" dirty="0" smtClean="0">
                <a:solidFill>
                  <a:srgbClr val="92D050"/>
                </a:solidFill>
              </a:rPr>
              <a:t>Vihreällä 21 uutta tutkimuskuntaa.</a:t>
            </a:r>
            <a:endParaRPr lang="fi-FI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92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KL-FCG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Smolander Miska</dc:creator>
  <cp:lastModifiedBy>Smolander Miska</cp:lastModifiedBy>
  <cp:revision>3</cp:revision>
  <dcterms:created xsi:type="dcterms:W3CDTF">2017-02-02T11:13:34Z</dcterms:created>
  <dcterms:modified xsi:type="dcterms:W3CDTF">2017-02-02T11:15:45Z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