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2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00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C5DE5-7B40-4530-9D11-046C889A5BF8}" type="datetimeFigureOut">
              <a:rPr lang="fi-FI" smtClean="0"/>
              <a:t>2.2.2017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71F0-35BE-4546-8535-A6C86B11EA9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0891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C5DE5-7B40-4530-9D11-046C889A5BF8}" type="datetimeFigureOut">
              <a:rPr lang="fi-FI" smtClean="0"/>
              <a:t>2.2.2017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71F0-35BE-4546-8535-A6C86B11EA9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9260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C5DE5-7B40-4530-9D11-046C889A5BF8}" type="datetimeFigureOut">
              <a:rPr lang="fi-FI" smtClean="0"/>
              <a:t>2.2.2017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71F0-35BE-4546-8535-A6C86B11EA9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6725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C5DE5-7B40-4530-9D11-046C889A5BF8}" type="datetimeFigureOut">
              <a:rPr lang="fi-FI" smtClean="0"/>
              <a:t>2.2.2017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71F0-35BE-4546-8535-A6C86B11EA9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2478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C5DE5-7B40-4530-9D11-046C889A5BF8}" type="datetimeFigureOut">
              <a:rPr lang="fi-FI" smtClean="0"/>
              <a:t>2.2.2017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71F0-35BE-4546-8535-A6C86B11EA9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6608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C5DE5-7B40-4530-9D11-046C889A5BF8}" type="datetimeFigureOut">
              <a:rPr lang="fi-FI" smtClean="0"/>
              <a:t>2.2.2017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71F0-35BE-4546-8535-A6C86B11EA9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0855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C5DE5-7B40-4530-9D11-046C889A5BF8}" type="datetimeFigureOut">
              <a:rPr lang="fi-FI" smtClean="0"/>
              <a:t>2.2.2017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71F0-35BE-4546-8535-A6C86B11EA9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74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C5DE5-7B40-4530-9D11-046C889A5BF8}" type="datetimeFigureOut">
              <a:rPr lang="fi-FI" smtClean="0"/>
              <a:t>2.2.2017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71F0-35BE-4546-8535-A6C86B11EA9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971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C5DE5-7B40-4530-9D11-046C889A5BF8}" type="datetimeFigureOut">
              <a:rPr lang="fi-FI" smtClean="0"/>
              <a:t>2.2.2017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71F0-35BE-4546-8535-A6C86B11EA9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5688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C5DE5-7B40-4530-9D11-046C889A5BF8}" type="datetimeFigureOut">
              <a:rPr lang="fi-FI" smtClean="0"/>
              <a:t>2.2.2017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71F0-35BE-4546-8535-A6C86B11EA9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6070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C5DE5-7B40-4530-9D11-046C889A5BF8}" type="datetimeFigureOut">
              <a:rPr lang="fi-FI" smtClean="0"/>
              <a:t>2.2.2017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71F0-35BE-4546-8535-A6C86B11EA9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203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C5DE5-7B40-4530-9D11-046C889A5BF8}" type="datetimeFigureOut">
              <a:rPr lang="fi-FI" smtClean="0"/>
              <a:t>2.2.2017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271F0-35BE-4546-8535-A6C86B11EA9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9135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818" y="2417055"/>
            <a:ext cx="4090832" cy="3482623"/>
          </a:xfrm>
          <a:prstGeom prst="rect">
            <a:avLst/>
          </a:prstGeo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7578" y="128325"/>
            <a:ext cx="3903952" cy="5771353"/>
          </a:xfrm>
          <a:prstGeom prst="rect">
            <a:avLst/>
          </a:prstGeom>
        </p:spPr>
      </p:pic>
      <p:sp>
        <p:nvSpPr>
          <p:cNvPr id="6" name="Tekstiruutu 5"/>
          <p:cNvSpPr txBox="1"/>
          <p:nvPr/>
        </p:nvSpPr>
        <p:spPr>
          <a:xfrm>
            <a:off x="996818" y="6056489"/>
            <a:ext cx="9084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chemeClr val="accent5"/>
                </a:solidFill>
              </a:rPr>
              <a:t>Sinisellä 19 tutkimuskuntaa, jotka olivat mukana vuosien 2008-2012 Paras-ARTTU –ohjelmassa. </a:t>
            </a:r>
            <a:r>
              <a:rPr lang="fi-FI" dirty="0" smtClean="0">
                <a:solidFill>
                  <a:srgbClr val="92D050"/>
                </a:solidFill>
              </a:rPr>
              <a:t>Vihreällä 21 uutta tutkimuskuntaa.</a:t>
            </a:r>
            <a:endParaRPr lang="fi-FI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892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</Words>
  <Application>Microsoft Office PowerPoint</Application>
  <PresentationFormat>Laajakuva</PresentationFormat>
  <Paragraphs>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>KL-FCG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Smolander Miska</dc:creator>
  <cp:lastModifiedBy>Smolander Miska</cp:lastModifiedBy>
  <cp:revision>3</cp:revision>
  <dcterms:created xsi:type="dcterms:W3CDTF">2017-02-02T11:13:34Z</dcterms:created>
  <dcterms:modified xsi:type="dcterms:W3CDTF">2017-02-02T11:15:45Z</dcterms:modified>
  <cp:contentStatus>Valmis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