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59" r:id="rId5"/>
    <p:sldId id="324" r:id="rId6"/>
    <p:sldId id="311" r:id="rId7"/>
    <p:sldId id="314" r:id="rId8"/>
    <p:sldId id="313" r:id="rId9"/>
    <p:sldId id="315" r:id="rId10"/>
    <p:sldId id="322" r:id="rId11"/>
    <p:sldId id="323" r:id="rId12"/>
    <p:sldId id="316" r:id="rId13"/>
    <p:sldId id="317" r:id="rId14"/>
    <p:sldId id="319" r:id="rId15"/>
    <p:sldId id="318" r:id="rId16"/>
    <p:sldId id="321" r:id="rId17"/>
    <p:sldId id="325" r:id="rId18"/>
    <p:sldId id="299" r:id="rId19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53" userDrawn="1">
          <p15:clr>
            <a:srgbClr val="A4A3A4"/>
          </p15:clr>
        </p15:guide>
        <p15:guide id="4" orient="horz" pos="2160" userDrawn="1">
          <p15:clr>
            <a:srgbClr val="A4A3A4"/>
          </p15:clr>
        </p15:guide>
        <p15:guide id="5" orient="horz" pos="527">
          <p15:clr>
            <a:srgbClr val="A4A3A4"/>
          </p15:clr>
        </p15:guide>
        <p15:guide id="8" orient="horz" pos="3657" userDrawn="1">
          <p15:clr>
            <a:srgbClr val="A4A3A4"/>
          </p15:clr>
        </p15:guide>
        <p15:guide id="9" pos="483">
          <p15:clr>
            <a:srgbClr val="A4A3A4"/>
          </p15:clr>
        </p15:guide>
        <p15:guide id="10" pos="7197">
          <p15:clr>
            <a:srgbClr val="A4A3A4"/>
          </p15:clr>
        </p15:guide>
        <p15:guide id="1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E60"/>
    <a:srgbClr val="923468"/>
    <a:srgbClr val="C4A5A5"/>
    <a:srgbClr val="FF6D2C"/>
    <a:srgbClr val="DFDA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2DE63D5-997A-4646-A377-4702673A728D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howGuides="1">
      <p:cViewPr varScale="1">
        <p:scale>
          <a:sx n="86" d="100"/>
          <a:sy n="86" d="100"/>
        </p:scale>
        <p:origin x="562" y="58"/>
      </p:cViewPr>
      <p:guideLst>
        <p:guide orient="horz" pos="1253"/>
        <p:guide orient="horz" pos="2160"/>
        <p:guide orient="horz" pos="527"/>
        <p:guide orient="horz" pos="3657"/>
        <p:guide pos="483"/>
        <p:guide pos="719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90" d="100"/>
          <a:sy n="90" d="100"/>
        </p:scale>
        <p:origin x="-369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ssila Jani" userId="cda042ff-2927-4630-b2fc-6ea3b8d321c6" providerId="ADAL" clId="{7B7786AB-88FA-4DE9-962B-B0ECEE032662}"/>
    <pc:docChg chg="addSld modSld sldOrd">
      <pc:chgData name="Jussila Jani" userId="cda042ff-2927-4630-b2fc-6ea3b8d321c6" providerId="ADAL" clId="{7B7786AB-88FA-4DE9-962B-B0ECEE032662}" dt="2022-02-09T06:53:31.006" v="53" actId="20577"/>
      <pc:docMkLst>
        <pc:docMk/>
      </pc:docMkLst>
      <pc:sldChg chg="modSp add mod ord">
        <pc:chgData name="Jussila Jani" userId="cda042ff-2927-4630-b2fc-6ea3b8d321c6" providerId="ADAL" clId="{7B7786AB-88FA-4DE9-962B-B0ECEE032662}" dt="2022-02-09T06:53:31.006" v="53" actId="20577"/>
        <pc:sldMkLst>
          <pc:docMk/>
          <pc:sldMk cId="3746578388" sldId="315"/>
        </pc:sldMkLst>
        <pc:spChg chg="mod">
          <ac:chgData name="Jussila Jani" userId="cda042ff-2927-4630-b2fc-6ea3b8d321c6" providerId="ADAL" clId="{7B7786AB-88FA-4DE9-962B-B0ECEE032662}" dt="2022-02-09T06:52:24.001" v="38" actId="20577"/>
          <ac:spMkLst>
            <pc:docMk/>
            <pc:sldMk cId="3746578388" sldId="315"/>
            <ac:spMk id="2" creationId="{77A22EA9-9C03-4353-B676-DE81B6DC0784}"/>
          </ac:spMkLst>
        </pc:spChg>
        <pc:spChg chg="mod">
          <ac:chgData name="Jussila Jani" userId="cda042ff-2927-4630-b2fc-6ea3b8d321c6" providerId="ADAL" clId="{7B7786AB-88FA-4DE9-962B-B0ECEE032662}" dt="2022-02-09T06:52:55.976" v="51" actId="14100"/>
          <ac:spMkLst>
            <pc:docMk/>
            <pc:sldMk cId="3746578388" sldId="315"/>
            <ac:spMk id="3" creationId="{F8D30E4C-7107-457D-983E-7F43410887DF}"/>
          </ac:spMkLst>
        </pc:spChg>
        <pc:spChg chg="mod">
          <ac:chgData name="Jussila Jani" userId="cda042ff-2927-4630-b2fc-6ea3b8d321c6" providerId="ADAL" clId="{7B7786AB-88FA-4DE9-962B-B0ECEE032662}" dt="2022-02-09T06:53:31.006" v="53" actId="20577"/>
          <ac:spMkLst>
            <pc:docMk/>
            <pc:sldMk cId="3746578388" sldId="315"/>
            <ac:spMk id="5" creationId="{82AA844A-E4BB-4767-81D0-5BC5CB44625B}"/>
          </ac:spMkLst>
        </pc:spChg>
      </pc:sldChg>
    </pc:docChg>
  </pc:docChgLst>
  <pc:docChgLst>
    <pc:chgData name="Jussila Jani" userId="cda042ff-2927-4630-b2fc-6ea3b8d321c6" providerId="ADAL" clId="{ED7E787C-B3FF-4ABF-9D42-A45FABCF57B7}"/>
    <pc:docChg chg="undo custSel addSld modSld sldOrd">
      <pc:chgData name="Jussila Jani" userId="cda042ff-2927-4630-b2fc-6ea3b8d321c6" providerId="ADAL" clId="{ED7E787C-B3FF-4ABF-9D42-A45FABCF57B7}" dt="2022-06-07T14:56:17.227" v="1772" actId="20577"/>
      <pc:docMkLst>
        <pc:docMk/>
      </pc:docMkLst>
      <pc:sldChg chg="modSp mod">
        <pc:chgData name="Jussila Jani" userId="cda042ff-2927-4630-b2fc-6ea3b8d321c6" providerId="ADAL" clId="{ED7E787C-B3FF-4ABF-9D42-A45FABCF57B7}" dt="2022-06-07T13:52:44.182" v="46" actId="20577"/>
        <pc:sldMkLst>
          <pc:docMk/>
          <pc:sldMk cId="215554029" sldId="259"/>
        </pc:sldMkLst>
        <pc:spChg chg="mod">
          <ac:chgData name="Jussila Jani" userId="cda042ff-2927-4630-b2fc-6ea3b8d321c6" providerId="ADAL" clId="{ED7E787C-B3FF-4ABF-9D42-A45FABCF57B7}" dt="2022-06-07T13:52:44.182" v="46" actId="20577"/>
          <ac:spMkLst>
            <pc:docMk/>
            <pc:sldMk cId="215554029" sldId="259"/>
            <ac:spMk id="3" creationId="{00000000-0000-0000-0000-000000000000}"/>
          </ac:spMkLst>
        </pc:spChg>
        <pc:spChg chg="mod">
          <ac:chgData name="Jussila Jani" userId="cda042ff-2927-4630-b2fc-6ea3b8d321c6" providerId="ADAL" clId="{ED7E787C-B3FF-4ABF-9D42-A45FABCF57B7}" dt="2022-06-07T13:52:32.151" v="38" actId="1035"/>
          <ac:spMkLst>
            <pc:docMk/>
            <pc:sldMk cId="215554029" sldId="259"/>
            <ac:spMk id="4" creationId="{00000000-0000-0000-0000-000000000000}"/>
          </ac:spMkLst>
        </pc:spChg>
      </pc:sldChg>
      <pc:sldChg chg="modSp mod">
        <pc:chgData name="Jussila Jani" userId="cda042ff-2927-4630-b2fc-6ea3b8d321c6" providerId="ADAL" clId="{ED7E787C-B3FF-4ABF-9D42-A45FABCF57B7}" dt="2022-06-07T14:06:15.474" v="505" actId="20577"/>
        <pc:sldMkLst>
          <pc:docMk/>
          <pc:sldMk cId="596697269" sldId="311"/>
        </pc:sldMkLst>
        <pc:spChg chg="mod">
          <ac:chgData name="Jussila Jani" userId="cda042ff-2927-4630-b2fc-6ea3b8d321c6" providerId="ADAL" clId="{ED7E787C-B3FF-4ABF-9D42-A45FABCF57B7}" dt="2022-06-07T14:06:15.474" v="505" actId="20577"/>
          <ac:spMkLst>
            <pc:docMk/>
            <pc:sldMk cId="596697269" sldId="311"/>
            <ac:spMk id="2" creationId="{00000000-0000-0000-0000-000000000000}"/>
          </ac:spMkLst>
        </pc:spChg>
      </pc:sldChg>
      <pc:sldChg chg="modSp mod">
        <pc:chgData name="Jussila Jani" userId="cda042ff-2927-4630-b2fc-6ea3b8d321c6" providerId="ADAL" clId="{ED7E787C-B3FF-4ABF-9D42-A45FABCF57B7}" dt="2022-06-07T14:06:46.235" v="515" actId="20577"/>
        <pc:sldMkLst>
          <pc:docMk/>
          <pc:sldMk cId="359374244" sldId="314"/>
        </pc:sldMkLst>
        <pc:spChg chg="mod">
          <ac:chgData name="Jussila Jani" userId="cda042ff-2927-4630-b2fc-6ea3b8d321c6" providerId="ADAL" clId="{ED7E787C-B3FF-4ABF-9D42-A45FABCF57B7}" dt="2022-06-07T14:06:46.235" v="515" actId="20577"/>
          <ac:spMkLst>
            <pc:docMk/>
            <pc:sldMk cId="359374244" sldId="314"/>
            <ac:spMk id="3" creationId="{0076683F-ACC9-496A-A58D-B495763DE76F}"/>
          </ac:spMkLst>
        </pc:spChg>
      </pc:sldChg>
      <pc:sldChg chg="addSp delSp modSp add mod ord">
        <pc:chgData name="Jussila Jani" userId="cda042ff-2927-4630-b2fc-6ea3b8d321c6" providerId="ADAL" clId="{ED7E787C-B3FF-4ABF-9D42-A45FABCF57B7}" dt="2022-06-07T14:35:38.464" v="762" actId="1038"/>
        <pc:sldMkLst>
          <pc:docMk/>
          <pc:sldMk cId="2155648422" sldId="324"/>
        </pc:sldMkLst>
        <pc:spChg chg="add mod">
          <ac:chgData name="Jussila Jani" userId="cda042ff-2927-4630-b2fc-6ea3b8d321c6" providerId="ADAL" clId="{ED7E787C-B3FF-4ABF-9D42-A45FABCF57B7}" dt="2022-06-07T14:35:23.287" v="757" actId="20577"/>
          <ac:spMkLst>
            <pc:docMk/>
            <pc:sldMk cId="2155648422" sldId="324"/>
            <ac:spMk id="3" creationId="{1E2AAC29-F237-4681-BB7B-95E0D0121B63}"/>
          </ac:spMkLst>
        </pc:spChg>
        <pc:spChg chg="mod">
          <ac:chgData name="Jussila Jani" userId="cda042ff-2927-4630-b2fc-6ea3b8d321c6" providerId="ADAL" clId="{ED7E787C-B3FF-4ABF-9D42-A45FABCF57B7}" dt="2022-06-07T14:05:17.524" v="495" actId="20577"/>
          <ac:spMkLst>
            <pc:docMk/>
            <pc:sldMk cId="2155648422" sldId="324"/>
            <ac:spMk id="5" creationId="{F95A8086-2D09-490B-9145-D2628000E8FA}"/>
          </ac:spMkLst>
        </pc:spChg>
        <pc:spChg chg="mod">
          <ac:chgData name="Jussila Jani" userId="cda042ff-2927-4630-b2fc-6ea3b8d321c6" providerId="ADAL" clId="{ED7E787C-B3FF-4ABF-9D42-A45FABCF57B7}" dt="2022-06-07T14:35:09.350" v="744" actId="20577"/>
          <ac:spMkLst>
            <pc:docMk/>
            <pc:sldMk cId="2155648422" sldId="324"/>
            <ac:spMk id="14" creationId="{B6F1ABE3-1CD5-461D-B1CA-9BBB73344963}"/>
          </ac:spMkLst>
        </pc:spChg>
        <pc:spChg chg="add del mod">
          <ac:chgData name="Jussila Jani" userId="cda042ff-2927-4630-b2fc-6ea3b8d321c6" providerId="ADAL" clId="{ED7E787C-B3FF-4ABF-9D42-A45FABCF57B7}" dt="2022-06-07T14:22:42.060" v="712" actId="478"/>
          <ac:spMkLst>
            <pc:docMk/>
            <pc:sldMk cId="2155648422" sldId="324"/>
            <ac:spMk id="15" creationId="{DF23D5B1-49F8-4886-8923-18020A9482EB}"/>
          </ac:spMkLst>
        </pc:spChg>
        <pc:picChg chg="add mod">
          <ac:chgData name="Jussila Jani" userId="cda042ff-2927-4630-b2fc-6ea3b8d321c6" providerId="ADAL" clId="{ED7E787C-B3FF-4ABF-9D42-A45FABCF57B7}" dt="2022-06-07T14:03:05.397" v="414" actId="1038"/>
          <ac:picMkLst>
            <pc:docMk/>
            <pc:sldMk cId="2155648422" sldId="324"/>
            <ac:picMk id="2" creationId="{CA37302A-BC6A-4E03-AAB3-DADDA3E5F16D}"/>
          </ac:picMkLst>
        </pc:picChg>
        <pc:picChg chg="add del mod">
          <ac:chgData name="Jussila Jani" userId="cda042ff-2927-4630-b2fc-6ea3b8d321c6" providerId="ADAL" clId="{ED7E787C-B3FF-4ABF-9D42-A45FABCF57B7}" dt="2022-06-07T14:22:21.788" v="705" actId="478"/>
          <ac:picMkLst>
            <pc:docMk/>
            <pc:sldMk cId="2155648422" sldId="324"/>
            <ac:picMk id="6" creationId="{24407953-347C-4872-9A86-4D6694688B0C}"/>
          </ac:picMkLst>
        </pc:picChg>
        <pc:picChg chg="add del mod">
          <ac:chgData name="Jussila Jani" userId="cda042ff-2927-4630-b2fc-6ea3b8d321c6" providerId="ADAL" clId="{ED7E787C-B3FF-4ABF-9D42-A45FABCF57B7}" dt="2022-06-07T14:00:09.024" v="346" actId="478"/>
          <ac:picMkLst>
            <pc:docMk/>
            <pc:sldMk cId="2155648422" sldId="324"/>
            <ac:picMk id="7" creationId="{3098BA4D-B6BF-4A92-AF38-63F907425173}"/>
          </ac:picMkLst>
        </pc:picChg>
        <pc:picChg chg="add del mod">
          <ac:chgData name="Jussila Jani" userId="cda042ff-2927-4630-b2fc-6ea3b8d321c6" providerId="ADAL" clId="{ED7E787C-B3FF-4ABF-9D42-A45FABCF57B7}" dt="2022-06-07T14:00:09.742" v="347" actId="478"/>
          <ac:picMkLst>
            <pc:docMk/>
            <pc:sldMk cId="2155648422" sldId="324"/>
            <ac:picMk id="8" creationId="{1AD03FCC-DDA8-4AAE-AA2C-1485F4DF29AC}"/>
          </ac:picMkLst>
        </pc:picChg>
        <pc:picChg chg="add mod">
          <ac:chgData name="Jussila Jani" userId="cda042ff-2927-4630-b2fc-6ea3b8d321c6" providerId="ADAL" clId="{ED7E787C-B3FF-4ABF-9D42-A45FABCF57B7}" dt="2022-06-07T14:03:05.397" v="414" actId="1038"/>
          <ac:picMkLst>
            <pc:docMk/>
            <pc:sldMk cId="2155648422" sldId="324"/>
            <ac:picMk id="9" creationId="{8DD8D575-A4D5-47F1-9A4C-D5FE1B34882B}"/>
          </ac:picMkLst>
        </pc:picChg>
        <pc:picChg chg="add mod">
          <ac:chgData name="Jussila Jani" userId="cda042ff-2927-4630-b2fc-6ea3b8d321c6" providerId="ADAL" clId="{ED7E787C-B3FF-4ABF-9D42-A45FABCF57B7}" dt="2022-06-07T14:03:05.397" v="414" actId="1038"/>
          <ac:picMkLst>
            <pc:docMk/>
            <pc:sldMk cId="2155648422" sldId="324"/>
            <ac:picMk id="10" creationId="{021D0AA0-54EF-4910-9F26-6354E64015A3}"/>
          </ac:picMkLst>
        </pc:picChg>
        <pc:picChg chg="del">
          <ac:chgData name="Jussila Jani" userId="cda042ff-2927-4630-b2fc-6ea3b8d321c6" providerId="ADAL" clId="{ED7E787C-B3FF-4ABF-9D42-A45FABCF57B7}" dt="2022-06-07T13:53:26.851" v="51" actId="478"/>
          <ac:picMkLst>
            <pc:docMk/>
            <pc:sldMk cId="2155648422" sldId="324"/>
            <ac:picMk id="12" creationId="{517ECE27-A0D1-4554-8FA3-5C117162C760}"/>
          </ac:picMkLst>
        </pc:picChg>
        <pc:picChg chg="del mod">
          <ac:chgData name="Jussila Jani" userId="cda042ff-2927-4630-b2fc-6ea3b8d321c6" providerId="ADAL" clId="{ED7E787C-B3FF-4ABF-9D42-A45FABCF57B7}" dt="2022-06-07T13:53:28.693" v="52" actId="478"/>
          <ac:picMkLst>
            <pc:docMk/>
            <pc:sldMk cId="2155648422" sldId="324"/>
            <ac:picMk id="13" creationId="{F8DD4C6F-ECF8-4501-AC3A-B8EB6839094B}"/>
          </ac:picMkLst>
        </pc:picChg>
        <pc:picChg chg="add mod">
          <ac:chgData name="Jussila Jani" userId="cda042ff-2927-4630-b2fc-6ea3b8d321c6" providerId="ADAL" clId="{ED7E787C-B3FF-4ABF-9D42-A45FABCF57B7}" dt="2022-06-07T14:35:38.464" v="762" actId="1038"/>
          <ac:picMkLst>
            <pc:docMk/>
            <pc:sldMk cId="2155648422" sldId="324"/>
            <ac:picMk id="16" creationId="{6930CBCE-004C-4F80-8F67-B824CB74CF04}"/>
          </ac:picMkLst>
        </pc:picChg>
      </pc:sldChg>
      <pc:sldChg chg="addSp delSp modSp add mod ord">
        <pc:chgData name="Jussila Jani" userId="cda042ff-2927-4630-b2fc-6ea3b8d321c6" providerId="ADAL" clId="{ED7E787C-B3FF-4ABF-9D42-A45FABCF57B7}" dt="2022-06-07T14:56:17.227" v="1772" actId="20577"/>
        <pc:sldMkLst>
          <pc:docMk/>
          <pc:sldMk cId="3735474445" sldId="325"/>
        </pc:sldMkLst>
        <pc:spChg chg="mod">
          <ac:chgData name="Jussila Jani" userId="cda042ff-2927-4630-b2fc-6ea3b8d321c6" providerId="ADAL" clId="{ED7E787C-B3FF-4ABF-9D42-A45FABCF57B7}" dt="2022-06-07T14:56:17.227" v="1772" actId="20577"/>
          <ac:spMkLst>
            <pc:docMk/>
            <pc:sldMk cId="3735474445" sldId="325"/>
            <ac:spMk id="2" creationId="{361B395F-0010-43F3-B30A-36649E4E9538}"/>
          </ac:spMkLst>
        </pc:spChg>
        <pc:spChg chg="mod">
          <ac:chgData name="Jussila Jani" userId="cda042ff-2927-4630-b2fc-6ea3b8d321c6" providerId="ADAL" clId="{ED7E787C-B3FF-4ABF-9D42-A45FABCF57B7}" dt="2022-06-07T14:54:29.521" v="1764" actId="1035"/>
          <ac:spMkLst>
            <pc:docMk/>
            <pc:sldMk cId="3735474445" sldId="325"/>
            <ac:spMk id="3" creationId="{652C02FC-936C-43B2-975B-7AFFDF2C7D3D}"/>
          </ac:spMkLst>
        </pc:spChg>
        <pc:spChg chg="mod">
          <ac:chgData name="Jussila Jani" userId="cda042ff-2927-4630-b2fc-6ea3b8d321c6" providerId="ADAL" clId="{ED7E787C-B3FF-4ABF-9D42-A45FABCF57B7}" dt="2022-06-07T14:54:29.521" v="1764" actId="1035"/>
          <ac:spMkLst>
            <pc:docMk/>
            <pc:sldMk cId="3735474445" sldId="325"/>
            <ac:spMk id="4" creationId="{6B345F92-5452-4B6A-9AC6-8D096309D61F}"/>
          </ac:spMkLst>
        </pc:spChg>
        <pc:spChg chg="mod">
          <ac:chgData name="Jussila Jani" userId="cda042ff-2927-4630-b2fc-6ea3b8d321c6" providerId="ADAL" clId="{ED7E787C-B3FF-4ABF-9D42-A45FABCF57B7}" dt="2022-06-07T14:42:34.522" v="927" actId="20577"/>
          <ac:spMkLst>
            <pc:docMk/>
            <pc:sldMk cId="3735474445" sldId="325"/>
            <ac:spMk id="5" creationId="{F95A8086-2D09-490B-9145-D2628000E8FA}"/>
          </ac:spMkLst>
        </pc:spChg>
        <pc:spChg chg="del">
          <ac:chgData name="Jussila Jani" userId="cda042ff-2927-4630-b2fc-6ea3b8d321c6" providerId="ADAL" clId="{ED7E787C-B3FF-4ABF-9D42-A45FABCF57B7}" dt="2022-06-07T14:41:19.587" v="778" actId="478"/>
          <ac:spMkLst>
            <pc:docMk/>
            <pc:sldMk cId="3735474445" sldId="325"/>
            <ac:spMk id="6" creationId="{F463DB84-D3A0-477A-AC71-B1A4A30150C8}"/>
          </ac:spMkLst>
        </pc:spChg>
        <pc:spChg chg="del">
          <ac:chgData name="Jussila Jani" userId="cda042ff-2927-4630-b2fc-6ea3b8d321c6" providerId="ADAL" clId="{ED7E787C-B3FF-4ABF-9D42-A45FABCF57B7}" dt="2022-06-07T14:41:19.587" v="778" actId="478"/>
          <ac:spMkLst>
            <pc:docMk/>
            <pc:sldMk cId="3735474445" sldId="325"/>
            <ac:spMk id="7" creationId="{A0073831-C849-4CE0-9B57-2FF3953BD175}"/>
          </ac:spMkLst>
        </pc:spChg>
        <pc:spChg chg="add mod">
          <ac:chgData name="Jussila Jani" userId="cda042ff-2927-4630-b2fc-6ea3b8d321c6" providerId="ADAL" clId="{ED7E787C-B3FF-4ABF-9D42-A45FABCF57B7}" dt="2022-06-07T14:54:29.521" v="1764" actId="1035"/>
          <ac:spMkLst>
            <pc:docMk/>
            <pc:sldMk cId="3735474445" sldId="325"/>
            <ac:spMk id="8" creationId="{4E76FB47-A018-4651-A579-10BD64B607A7}"/>
          </ac:spMkLst>
        </pc:spChg>
        <pc:spChg chg="add mod">
          <ac:chgData name="Jussila Jani" userId="cda042ff-2927-4630-b2fc-6ea3b8d321c6" providerId="ADAL" clId="{ED7E787C-B3FF-4ABF-9D42-A45FABCF57B7}" dt="2022-06-07T14:54:29.521" v="1764" actId="1035"/>
          <ac:spMkLst>
            <pc:docMk/>
            <pc:sldMk cId="3735474445" sldId="325"/>
            <ac:spMk id="9" creationId="{BF6CC980-1D35-433F-8828-F7FF918AAEEB}"/>
          </ac:spMkLst>
        </pc:spChg>
        <pc:spChg chg="add mod">
          <ac:chgData name="Jussila Jani" userId="cda042ff-2927-4630-b2fc-6ea3b8d321c6" providerId="ADAL" clId="{ED7E787C-B3FF-4ABF-9D42-A45FABCF57B7}" dt="2022-06-07T14:54:29.521" v="1764" actId="1035"/>
          <ac:spMkLst>
            <pc:docMk/>
            <pc:sldMk cId="3735474445" sldId="325"/>
            <ac:spMk id="10" creationId="{3642B3E9-F7CC-4740-A16F-E38D13629023}"/>
          </ac:spMkLst>
        </pc:spChg>
        <pc:spChg chg="add mod">
          <ac:chgData name="Jussila Jani" userId="cda042ff-2927-4630-b2fc-6ea3b8d321c6" providerId="ADAL" clId="{ED7E787C-B3FF-4ABF-9D42-A45FABCF57B7}" dt="2022-06-07T14:54:29.521" v="1764" actId="1035"/>
          <ac:spMkLst>
            <pc:docMk/>
            <pc:sldMk cId="3735474445" sldId="325"/>
            <ac:spMk id="11" creationId="{FDA3020B-1A53-4659-A432-F3B9ED639070}"/>
          </ac:spMkLst>
        </pc:spChg>
      </pc:sldChg>
    </pc:docChg>
  </pc:docChgLst>
  <pc:docChgLst>
    <pc:chgData name="Jussila Jani" userId="cda042ff-2927-4630-b2fc-6ea3b8d321c6" providerId="ADAL" clId="{10E6E4E5-94A1-40B7-A3D0-26082B385856}"/>
    <pc:docChg chg="modSld">
      <pc:chgData name="Jussila Jani" userId="cda042ff-2927-4630-b2fc-6ea3b8d321c6" providerId="ADAL" clId="{10E6E4E5-94A1-40B7-A3D0-26082B385856}" dt="2022-05-18T11:06:35.652" v="18" actId="20577"/>
      <pc:docMkLst>
        <pc:docMk/>
      </pc:docMkLst>
      <pc:sldChg chg="modSp mod">
        <pc:chgData name="Jussila Jani" userId="cda042ff-2927-4630-b2fc-6ea3b8d321c6" providerId="ADAL" clId="{10E6E4E5-94A1-40B7-A3D0-26082B385856}" dt="2022-05-18T11:06:35.652" v="18" actId="20577"/>
        <pc:sldMkLst>
          <pc:docMk/>
          <pc:sldMk cId="1858485289" sldId="323"/>
        </pc:sldMkLst>
        <pc:spChg chg="mod">
          <ac:chgData name="Jussila Jani" userId="cda042ff-2927-4630-b2fc-6ea3b8d321c6" providerId="ADAL" clId="{10E6E4E5-94A1-40B7-A3D0-26082B385856}" dt="2022-05-18T11:06:35.652" v="18" actId="20577"/>
          <ac:spMkLst>
            <pc:docMk/>
            <pc:sldMk cId="1858485289" sldId="323"/>
            <ac:spMk id="14" creationId="{B6F1ABE3-1CD5-461D-B1CA-9BBB73344963}"/>
          </ac:spMkLst>
        </pc:spChg>
      </pc:sldChg>
    </pc:docChg>
  </pc:docChgLst>
  <pc:docChgLst>
    <pc:chgData name="Jussila Jani" userId="cda042ff-2927-4630-b2fc-6ea3b8d321c6" providerId="ADAL" clId="{25582BE1-E699-4EB4-8888-668BD3AF06A1}"/>
    <pc:docChg chg="undo custSel addSld delSld modSld sldOrd">
      <pc:chgData name="Jussila Jani" userId="cda042ff-2927-4630-b2fc-6ea3b8d321c6" providerId="ADAL" clId="{25582BE1-E699-4EB4-8888-668BD3AF06A1}" dt="2022-05-17T10:03:27.866" v="3657" actId="20577"/>
      <pc:docMkLst>
        <pc:docMk/>
      </pc:docMkLst>
      <pc:sldChg chg="modSp mod">
        <pc:chgData name="Jussila Jani" userId="cda042ff-2927-4630-b2fc-6ea3b8d321c6" providerId="ADAL" clId="{25582BE1-E699-4EB4-8888-668BD3AF06A1}" dt="2022-05-16T11:14:09.961" v="406" actId="20577"/>
        <pc:sldMkLst>
          <pc:docMk/>
          <pc:sldMk cId="215554029" sldId="259"/>
        </pc:sldMkLst>
        <pc:spChg chg="mod">
          <ac:chgData name="Jussila Jani" userId="cda042ff-2927-4630-b2fc-6ea3b8d321c6" providerId="ADAL" clId="{25582BE1-E699-4EB4-8888-668BD3AF06A1}" dt="2022-05-16T11:14:09.961" v="406" actId="20577"/>
          <ac:spMkLst>
            <pc:docMk/>
            <pc:sldMk cId="215554029" sldId="259"/>
            <ac:spMk id="3" creationId="{00000000-0000-0000-0000-000000000000}"/>
          </ac:spMkLst>
        </pc:spChg>
      </pc:sldChg>
      <pc:sldChg chg="addSp delSp modSp mod">
        <pc:chgData name="Jussila Jani" userId="cda042ff-2927-4630-b2fc-6ea3b8d321c6" providerId="ADAL" clId="{25582BE1-E699-4EB4-8888-668BD3AF06A1}" dt="2022-05-16T13:19:39.343" v="2064" actId="1036"/>
        <pc:sldMkLst>
          <pc:docMk/>
          <pc:sldMk cId="596697269" sldId="311"/>
        </pc:sldMkLst>
        <pc:spChg chg="mod">
          <ac:chgData name="Jussila Jani" userId="cda042ff-2927-4630-b2fc-6ea3b8d321c6" providerId="ADAL" clId="{25582BE1-E699-4EB4-8888-668BD3AF06A1}" dt="2022-05-16T13:19:39.343" v="2064" actId="1036"/>
          <ac:spMkLst>
            <pc:docMk/>
            <pc:sldMk cId="596697269" sldId="311"/>
            <ac:spMk id="2" creationId="{00000000-0000-0000-0000-000000000000}"/>
          </ac:spMkLst>
        </pc:spChg>
        <pc:spChg chg="del mod">
          <ac:chgData name="Jussila Jani" userId="cda042ff-2927-4630-b2fc-6ea3b8d321c6" providerId="ADAL" clId="{25582BE1-E699-4EB4-8888-668BD3AF06A1}" dt="2022-05-16T12:49:17.107" v="658" actId="21"/>
          <ac:spMkLst>
            <pc:docMk/>
            <pc:sldMk cId="596697269" sldId="311"/>
            <ac:spMk id="3" creationId="{00000000-0000-0000-0000-000000000000}"/>
          </ac:spMkLst>
        </pc:spChg>
        <pc:spChg chg="add del mod">
          <ac:chgData name="Jussila Jani" userId="cda042ff-2927-4630-b2fc-6ea3b8d321c6" providerId="ADAL" clId="{25582BE1-E699-4EB4-8888-668BD3AF06A1}" dt="2022-05-16T06:59:37.109" v="55" actId="478"/>
          <ac:spMkLst>
            <pc:docMk/>
            <pc:sldMk cId="596697269" sldId="311"/>
            <ac:spMk id="4" creationId="{B249E8CE-15D6-4FB8-9A97-BB764FC0245F}"/>
          </ac:spMkLst>
        </pc:spChg>
        <pc:spChg chg="mod">
          <ac:chgData name="Jussila Jani" userId="cda042ff-2927-4630-b2fc-6ea3b8d321c6" providerId="ADAL" clId="{25582BE1-E699-4EB4-8888-668BD3AF06A1}" dt="2022-05-16T13:19:32.178" v="2053" actId="1036"/>
          <ac:spMkLst>
            <pc:docMk/>
            <pc:sldMk cId="596697269" sldId="311"/>
            <ac:spMk id="6" creationId="{00000000-0000-0000-0000-000000000000}"/>
          </ac:spMkLst>
        </pc:spChg>
        <pc:spChg chg="add mod">
          <ac:chgData name="Jussila Jani" userId="cda042ff-2927-4630-b2fc-6ea3b8d321c6" providerId="ADAL" clId="{25582BE1-E699-4EB4-8888-668BD3AF06A1}" dt="2022-05-16T13:19:32.178" v="2053" actId="1036"/>
          <ac:spMkLst>
            <pc:docMk/>
            <pc:sldMk cId="596697269" sldId="311"/>
            <ac:spMk id="7" creationId="{875176D5-9AC1-4E5C-8E33-43348975B713}"/>
          </ac:spMkLst>
        </pc:spChg>
        <pc:spChg chg="add mod">
          <ac:chgData name="Jussila Jani" userId="cda042ff-2927-4630-b2fc-6ea3b8d321c6" providerId="ADAL" clId="{25582BE1-E699-4EB4-8888-668BD3AF06A1}" dt="2022-05-16T13:19:32.178" v="2053" actId="1036"/>
          <ac:spMkLst>
            <pc:docMk/>
            <pc:sldMk cId="596697269" sldId="311"/>
            <ac:spMk id="8" creationId="{FD70F7C8-088F-4DF7-9FC0-EA9100E02D41}"/>
          </ac:spMkLst>
        </pc:spChg>
        <pc:spChg chg="add mod">
          <ac:chgData name="Jussila Jani" userId="cda042ff-2927-4630-b2fc-6ea3b8d321c6" providerId="ADAL" clId="{25582BE1-E699-4EB4-8888-668BD3AF06A1}" dt="2022-05-16T13:19:32.178" v="2053" actId="1036"/>
          <ac:spMkLst>
            <pc:docMk/>
            <pc:sldMk cId="596697269" sldId="311"/>
            <ac:spMk id="9" creationId="{3D27A9EA-D1FE-4F8D-BD8B-F4B492C27A37}"/>
          </ac:spMkLst>
        </pc:spChg>
        <pc:spChg chg="add mod">
          <ac:chgData name="Jussila Jani" userId="cda042ff-2927-4630-b2fc-6ea3b8d321c6" providerId="ADAL" clId="{25582BE1-E699-4EB4-8888-668BD3AF06A1}" dt="2022-05-16T13:19:32.178" v="2053" actId="1036"/>
          <ac:spMkLst>
            <pc:docMk/>
            <pc:sldMk cId="596697269" sldId="311"/>
            <ac:spMk id="10" creationId="{C434BBB2-D505-4F22-9A26-558AE013B86C}"/>
          </ac:spMkLst>
        </pc:spChg>
        <pc:spChg chg="add mod">
          <ac:chgData name="Jussila Jani" userId="cda042ff-2927-4630-b2fc-6ea3b8d321c6" providerId="ADAL" clId="{25582BE1-E699-4EB4-8888-668BD3AF06A1}" dt="2022-05-16T13:19:32.178" v="2053" actId="1036"/>
          <ac:spMkLst>
            <pc:docMk/>
            <pc:sldMk cId="596697269" sldId="311"/>
            <ac:spMk id="11" creationId="{3C5A5F1A-178C-44EB-953F-29DA3BAFB550}"/>
          </ac:spMkLst>
        </pc:spChg>
        <pc:spChg chg="add mod">
          <ac:chgData name="Jussila Jani" userId="cda042ff-2927-4630-b2fc-6ea3b8d321c6" providerId="ADAL" clId="{25582BE1-E699-4EB4-8888-668BD3AF06A1}" dt="2022-05-16T13:19:32.178" v="2053" actId="1036"/>
          <ac:spMkLst>
            <pc:docMk/>
            <pc:sldMk cId="596697269" sldId="311"/>
            <ac:spMk id="19" creationId="{D8D34F0B-E6AE-40DF-B5FD-8D76F581DDFF}"/>
          </ac:spMkLst>
        </pc:spChg>
        <pc:spChg chg="add mod">
          <ac:chgData name="Jussila Jani" userId="cda042ff-2927-4630-b2fc-6ea3b8d321c6" providerId="ADAL" clId="{25582BE1-E699-4EB4-8888-668BD3AF06A1}" dt="2022-05-16T13:19:32.178" v="2053" actId="1036"/>
          <ac:spMkLst>
            <pc:docMk/>
            <pc:sldMk cId="596697269" sldId="311"/>
            <ac:spMk id="36" creationId="{25295818-6A94-47C5-B730-B93826A9D732}"/>
          </ac:spMkLst>
        </pc:spChg>
        <pc:spChg chg="add mod">
          <ac:chgData name="Jussila Jani" userId="cda042ff-2927-4630-b2fc-6ea3b8d321c6" providerId="ADAL" clId="{25582BE1-E699-4EB4-8888-668BD3AF06A1}" dt="2022-05-16T13:19:32.178" v="2053" actId="1036"/>
          <ac:spMkLst>
            <pc:docMk/>
            <pc:sldMk cId="596697269" sldId="311"/>
            <ac:spMk id="37" creationId="{999D2818-09AD-44EE-B2A0-B1DA1784A187}"/>
          </ac:spMkLst>
        </pc:spChg>
        <pc:spChg chg="add mod">
          <ac:chgData name="Jussila Jani" userId="cda042ff-2927-4630-b2fc-6ea3b8d321c6" providerId="ADAL" clId="{25582BE1-E699-4EB4-8888-668BD3AF06A1}" dt="2022-05-16T13:19:32.178" v="2053" actId="1036"/>
          <ac:spMkLst>
            <pc:docMk/>
            <pc:sldMk cId="596697269" sldId="311"/>
            <ac:spMk id="38" creationId="{564D3D88-9C5F-4BF2-883E-827987E9B136}"/>
          </ac:spMkLst>
        </pc:spChg>
        <pc:spChg chg="add mod">
          <ac:chgData name="Jussila Jani" userId="cda042ff-2927-4630-b2fc-6ea3b8d321c6" providerId="ADAL" clId="{25582BE1-E699-4EB4-8888-668BD3AF06A1}" dt="2022-05-16T13:19:32.178" v="2053" actId="1036"/>
          <ac:spMkLst>
            <pc:docMk/>
            <pc:sldMk cId="596697269" sldId="311"/>
            <ac:spMk id="43" creationId="{01528A87-BCE9-4895-BBE6-85D6A4EEAA00}"/>
          </ac:spMkLst>
        </pc:spChg>
        <pc:spChg chg="add del mod">
          <ac:chgData name="Jussila Jani" userId="cda042ff-2927-4630-b2fc-6ea3b8d321c6" providerId="ADAL" clId="{25582BE1-E699-4EB4-8888-668BD3AF06A1}" dt="2022-05-16T07:35:29.432" v="368" actId="478"/>
          <ac:spMkLst>
            <pc:docMk/>
            <pc:sldMk cId="596697269" sldId="311"/>
            <ac:spMk id="46" creationId="{19225229-9D35-402D-A94D-E0AB0ECF8EE1}"/>
          </ac:spMkLst>
        </pc:spChg>
        <pc:spChg chg="add mod">
          <ac:chgData name="Jussila Jani" userId="cda042ff-2927-4630-b2fc-6ea3b8d321c6" providerId="ADAL" clId="{25582BE1-E699-4EB4-8888-668BD3AF06A1}" dt="2022-05-16T13:19:32.178" v="2053" actId="1036"/>
          <ac:spMkLst>
            <pc:docMk/>
            <pc:sldMk cId="596697269" sldId="311"/>
            <ac:spMk id="47" creationId="{183EACEE-7AC0-4D20-B4D0-222E9F7336BF}"/>
          </ac:spMkLst>
        </pc:spChg>
        <pc:spChg chg="add mod">
          <ac:chgData name="Jussila Jani" userId="cda042ff-2927-4630-b2fc-6ea3b8d321c6" providerId="ADAL" clId="{25582BE1-E699-4EB4-8888-668BD3AF06A1}" dt="2022-05-16T13:19:32.178" v="2053" actId="1036"/>
          <ac:spMkLst>
            <pc:docMk/>
            <pc:sldMk cId="596697269" sldId="311"/>
            <ac:spMk id="48" creationId="{A373675D-2E0A-456C-B1E2-594FDFC3F102}"/>
          </ac:spMkLst>
        </pc:spChg>
        <pc:spChg chg="add mod">
          <ac:chgData name="Jussila Jani" userId="cda042ff-2927-4630-b2fc-6ea3b8d321c6" providerId="ADAL" clId="{25582BE1-E699-4EB4-8888-668BD3AF06A1}" dt="2022-05-16T13:19:32.178" v="2053" actId="1036"/>
          <ac:spMkLst>
            <pc:docMk/>
            <pc:sldMk cId="596697269" sldId="311"/>
            <ac:spMk id="49" creationId="{1380051E-10C7-4D8C-B40B-747D06BF46EE}"/>
          </ac:spMkLst>
        </pc:spChg>
        <pc:spChg chg="add mod">
          <ac:chgData name="Jussila Jani" userId="cda042ff-2927-4630-b2fc-6ea3b8d321c6" providerId="ADAL" clId="{25582BE1-E699-4EB4-8888-668BD3AF06A1}" dt="2022-05-16T13:19:32.178" v="2053" actId="1036"/>
          <ac:spMkLst>
            <pc:docMk/>
            <pc:sldMk cId="596697269" sldId="311"/>
            <ac:spMk id="50" creationId="{543E0E2B-70C9-49AD-8825-36C793933D86}"/>
          </ac:spMkLst>
        </pc:spChg>
        <pc:spChg chg="add mod">
          <ac:chgData name="Jussila Jani" userId="cda042ff-2927-4630-b2fc-6ea3b8d321c6" providerId="ADAL" clId="{25582BE1-E699-4EB4-8888-668BD3AF06A1}" dt="2022-05-16T13:19:32.178" v="2053" actId="1036"/>
          <ac:spMkLst>
            <pc:docMk/>
            <pc:sldMk cId="596697269" sldId="311"/>
            <ac:spMk id="51" creationId="{EEBBEAFB-B14D-4524-A6D5-24F3EC32868A}"/>
          </ac:spMkLst>
        </pc:spChg>
        <pc:spChg chg="add del mod">
          <ac:chgData name="Jussila Jani" userId="cda042ff-2927-4630-b2fc-6ea3b8d321c6" providerId="ADAL" clId="{25582BE1-E699-4EB4-8888-668BD3AF06A1}" dt="2022-05-16T13:19:20.880" v="2045" actId="478"/>
          <ac:spMkLst>
            <pc:docMk/>
            <pc:sldMk cId="596697269" sldId="311"/>
            <ac:spMk id="55" creationId="{4E2D08F6-07BE-4952-AF01-8EBDAC3EA3BD}"/>
          </ac:spMkLst>
        </pc:spChg>
        <pc:picChg chg="mod">
          <ac:chgData name="Jussila Jani" userId="cda042ff-2927-4630-b2fc-6ea3b8d321c6" providerId="ADAL" clId="{25582BE1-E699-4EB4-8888-668BD3AF06A1}" dt="2022-05-16T13:19:32.178" v="2053" actId="1036"/>
          <ac:picMkLst>
            <pc:docMk/>
            <pc:sldMk cId="596697269" sldId="311"/>
            <ac:picMk id="5" creationId="{4B07F4B6-EDDD-4409-8431-41154BE4AACE}"/>
          </ac:picMkLst>
        </pc:picChg>
        <pc:picChg chg="add mod">
          <ac:chgData name="Jussila Jani" userId="cda042ff-2927-4630-b2fc-6ea3b8d321c6" providerId="ADAL" clId="{25582BE1-E699-4EB4-8888-668BD3AF06A1}" dt="2022-05-16T13:19:32.178" v="2053" actId="1036"/>
          <ac:picMkLst>
            <pc:docMk/>
            <pc:sldMk cId="596697269" sldId="311"/>
            <ac:picMk id="17" creationId="{F6B0E71B-2366-4F52-AF92-AC8C763441AE}"/>
          </ac:picMkLst>
        </pc:picChg>
        <pc:picChg chg="add mod">
          <ac:chgData name="Jussila Jani" userId="cda042ff-2927-4630-b2fc-6ea3b8d321c6" providerId="ADAL" clId="{25582BE1-E699-4EB4-8888-668BD3AF06A1}" dt="2022-05-16T13:19:32.178" v="2053" actId="1036"/>
          <ac:picMkLst>
            <pc:docMk/>
            <pc:sldMk cId="596697269" sldId="311"/>
            <ac:picMk id="18" creationId="{AC693D16-DA5A-4ACA-A6A3-9E872C469E26}"/>
          </ac:picMkLst>
        </pc:picChg>
        <pc:picChg chg="add mod">
          <ac:chgData name="Jussila Jani" userId="cda042ff-2927-4630-b2fc-6ea3b8d321c6" providerId="ADAL" clId="{25582BE1-E699-4EB4-8888-668BD3AF06A1}" dt="2022-05-16T13:19:32.178" v="2053" actId="1036"/>
          <ac:picMkLst>
            <pc:docMk/>
            <pc:sldMk cId="596697269" sldId="311"/>
            <ac:picMk id="32" creationId="{BE5E91FE-DDC5-4196-ADF5-250766B7D5BC}"/>
          </ac:picMkLst>
        </pc:picChg>
        <pc:picChg chg="add mod">
          <ac:chgData name="Jussila Jani" userId="cda042ff-2927-4630-b2fc-6ea3b8d321c6" providerId="ADAL" clId="{25582BE1-E699-4EB4-8888-668BD3AF06A1}" dt="2022-05-16T13:19:32.178" v="2053" actId="1036"/>
          <ac:picMkLst>
            <pc:docMk/>
            <pc:sldMk cId="596697269" sldId="311"/>
            <ac:picMk id="34" creationId="{7513D755-FDE2-457B-9C5A-633FE05DE8A5}"/>
          </ac:picMkLst>
        </pc:picChg>
        <pc:picChg chg="add del mod">
          <ac:chgData name="Jussila Jani" userId="cda042ff-2927-4630-b2fc-6ea3b8d321c6" providerId="ADAL" clId="{25582BE1-E699-4EB4-8888-668BD3AF06A1}" dt="2022-05-16T07:32:10.535" v="359" actId="478"/>
          <ac:picMkLst>
            <pc:docMk/>
            <pc:sldMk cId="596697269" sldId="311"/>
            <ac:picMk id="44" creationId="{04921562-A48A-40B8-9FD8-26583F0AF26B}"/>
          </ac:picMkLst>
        </pc:picChg>
        <pc:picChg chg="add del mod">
          <ac:chgData name="Jussila Jani" userId="cda042ff-2927-4630-b2fc-6ea3b8d321c6" providerId="ADAL" clId="{25582BE1-E699-4EB4-8888-668BD3AF06A1}" dt="2022-05-16T07:32:09.734" v="358" actId="478"/>
          <ac:picMkLst>
            <pc:docMk/>
            <pc:sldMk cId="596697269" sldId="311"/>
            <ac:picMk id="45" creationId="{C4DEDCF9-C2BD-44F0-828B-175CCE8088D4}"/>
          </ac:picMkLst>
        </pc:picChg>
        <pc:cxnChg chg="add mod">
          <ac:chgData name="Jussila Jani" userId="cda042ff-2927-4630-b2fc-6ea3b8d321c6" providerId="ADAL" clId="{25582BE1-E699-4EB4-8888-668BD3AF06A1}" dt="2022-05-16T13:19:32.178" v="2053" actId="1036"/>
          <ac:cxnSpMkLst>
            <pc:docMk/>
            <pc:sldMk cId="596697269" sldId="311"/>
            <ac:cxnSpMk id="13" creationId="{CB4EE550-989B-418D-876A-0FF2417A944E}"/>
          </ac:cxnSpMkLst>
        </pc:cxnChg>
        <pc:cxnChg chg="add del mod">
          <ac:chgData name="Jussila Jani" userId="cda042ff-2927-4630-b2fc-6ea3b8d321c6" providerId="ADAL" clId="{25582BE1-E699-4EB4-8888-668BD3AF06A1}" dt="2022-05-16T07:05:12.499" v="145" actId="478"/>
          <ac:cxnSpMkLst>
            <pc:docMk/>
            <pc:sldMk cId="596697269" sldId="311"/>
            <ac:cxnSpMk id="15" creationId="{FF0396EA-5B6F-4686-9F73-3ECD03ADFF07}"/>
          </ac:cxnSpMkLst>
        </pc:cxnChg>
        <pc:cxnChg chg="add mod">
          <ac:chgData name="Jussila Jani" userId="cda042ff-2927-4630-b2fc-6ea3b8d321c6" providerId="ADAL" clId="{25582BE1-E699-4EB4-8888-668BD3AF06A1}" dt="2022-05-16T13:19:32.178" v="2053" actId="1036"/>
          <ac:cxnSpMkLst>
            <pc:docMk/>
            <pc:sldMk cId="596697269" sldId="311"/>
            <ac:cxnSpMk id="22" creationId="{CCB74CF6-EA22-4D34-8B4E-B23BD6272D52}"/>
          </ac:cxnSpMkLst>
        </pc:cxnChg>
        <pc:cxnChg chg="add mod">
          <ac:chgData name="Jussila Jani" userId="cda042ff-2927-4630-b2fc-6ea3b8d321c6" providerId="ADAL" clId="{25582BE1-E699-4EB4-8888-668BD3AF06A1}" dt="2022-05-16T13:19:32.178" v="2053" actId="1036"/>
          <ac:cxnSpMkLst>
            <pc:docMk/>
            <pc:sldMk cId="596697269" sldId="311"/>
            <ac:cxnSpMk id="23" creationId="{CF9D9064-C54E-4E68-833D-072D9CF1287E}"/>
          </ac:cxnSpMkLst>
        </pc:cxnChg>
        <pc:cxnChg chg="add del">
          <ac:chgData name="Jussila Jani" userId="cda042ff-2927-4630-b2fc-6ea3b8d321c6" providerId="ADAL" clId="{25582BE1-E699-4EB4-8888-668BD3AF06A1}" dt="2022-05-16T07:21:55.521" v="255" actId="11529"/>
          <ac:cxnSpMkLst>
            <pc:docMk/>
            <pc:sldMk cId="596697269" sldId="311"/>
            <ac:cxnSpMk id="40" creationId="{A20F0C6A-76E8-4136-9C04-B228CE9715F0}"/>
          </ac:cxnSpMkLst>
        </pc:cxnChg>
        <pc:cxnChg chg="add mod">
          <ac:chgData name="Jussila Jani" userId="cda042ff-2927-4630-b2fc-6ea3b8d321c6" providerId="ADAL" clId="{25582BE1-E699-4EB4-8888-668BD3AF06A1}" dt="2022-05-16T13:19:32.178" v="2053" actId="1036"/>
          <ac:cxnSpMkLst>
            <pc:docMk/>
            <pc:sldMk cId="596697269" sldId="311"/>
            <ac:cxnSpMk id="41" creationId="{1888CEA5-C73F-4522-861C-5AC8E97E46B0}"/>
          </ac:cxnSpMkLst>
        </pc:cxnChg>
      </pc:sldChg>
      <pc:sldChg chg="add del">
        <pc:chgData name="Jussila Jani" userId="cda042ff-2927-4630-b2fc-6ea3b8d321c6" providerId="ADAL" clId="{25582BE1-E699-4EB4-8888-668BD3AF06A1}" dt="2022-05-17T07:16:27.570" v="2377" actId="2696"/>
        <pc:sldMkLst>
          <pc:docMk/>
          <pc:sldMk cId="1420517168" sldId="312"/>
        </pc:sldMkLst>
      </pc:sldChg>
      <pc:sldChg chg="addSp delSp modSp new mod">
        <pc:chgData name="Jussila Jani" userId="cda042ff-2927-4630-b2fc-6ea3b8d321c6" providerId="ADAL" clId="{25582BE1-E699-4EB4-8888-668BD3AF06A1}" dt="2022-05-16T07:28:47.320" v="346" actId="14100"/>
        <pc:sldMkLst>
          <pc:docMk/>
          <pc:sldMk cId="1908035201" sldId="313"/>
        </pc:sldMkLst>
        <pc:spChg chg="del">
          <ac:chgData name="Jussila Jani" userId="cda042ff-2927-4630-b2fc-6ea3b8d321c6" providerId="ADAL" clId="{25582BE1-E699-4EB4-8888-668BD3AF06A1}" dt="2022-05-16T07:25:13.542" v="334" actId="478"/>
          <ac:spMkLst>
            <pc:docMk/>
            <pc:sldMk cId="1908035201" sldId="313"/>
            <ac:spMk id="2" creationId="{69DFFD09-3EBA-4472-8741-F7F008F4CC53}"/>
          </ac:spMkLst>
        </pc:spChg>
        <pc:spChg chg="del">
          <ac:chgData name="Jussila Jani" userId="cda042ff-2927-4630-b2fc-6ea3b8d321c6" providerId="ADAL" clId="{25582BE1-E699-4EB4-8888-668BD3AF06A1}" dt="2022-05-16T07:25:14.799" v="335" actId="478"/>
          <ac:spMkLst>
            <pc:docMk/>
            <pc:sldMk cId="1908035201" sldId="313"/>
            <ac:spMk id="3" creationId="{0076683F-ACC9-496A-A58D-B495763DE76F}"/>
          </ac:spMkLst>
        </pc:spChg>
        <pc:spChg chg="mod">
          <ac:chgData name="Jussila Jani" userId="cda042ff-2927-4630-b2fc-6ea3b8d321c6" providerId="ADAL" clId="{25582BE1-E699-4EB4-8888-668BD3AF06A1}" dt="2022-05-16T07:28:39.933" v="344" actId="1076"/>
          <ac:spMkLst>
            <pc:docMk/>
            <pc:sldMk cId="1908035201" sldId="313"/>
            <ac:spMk id="5" creationId="{88843FF8-3A36-4731-9BE0-FB1D26DB2083}"/>
          </ac:spMkLst>
        </pc:spChg>
        <pc:picChg chg="add mod">
          <ac:chgData name="Jussila Jani" userId="cda042ff-2927-4630-b2fc-6ea3b8d321c6" providerId="ADAL" clId="{25582BE1-E699-4EB4-8888-668BD3AF06A1}" dt="2022-05-16T07:28:47.320" v="346" actId="14100"/>
          <ac:picMkLst>
            <pc:docMk/>
            <pc:sldMk cId="1908035201" sldId="313"/>
            <ac:picMk id="7" creationId="{05036035-89F5-4E65-9C77-37FB89864C6F}"/>
          </ac:picMkLst>
        </pc:picChg>
      </pc:sldChg>
      <pc:sldChg chg="addSp delSp modSp add mod ord">
        <pc:chgData name="Jussila Jani" userId="cda042ff-2927-4630-b2fc-6ea3b8d321c6" providerId="ADAL" clId="{25582BE1-E699-4EB4-8888-668BD3AF06A1}" dt="2022-05-17T06:56:36.605" v="2376" actId="1076"/>
        <pc:sldMkLst>
          <pc:docMk/>
          <pc:sldMk cId="359374244" sldId="314"/>
        </pc:sldMkLst>
        <pc:spChg chg="del">
          <ac:chgData name="Jussila Jani" userId="cda042ff-2927-4630-b2fc-6ea3b8d321c6" providerId="ADAL" clId="{25582BE1-E699-4EB4-8888-668BD3AF06A1}" dt="2022-05-16T12:02:32.450" v="437" actId="478"/>
          <ac:spMkLst>
            <pc:docMk/>
            <pc:sldMk cId="359374244" sldId="314"/>
            <ac:spMk id="2" creationId="{69DFFD09-3EBA-4472-8741-F7F008F4CC53}"/>
          </ac:spMkLst>
        </pc:spChg>
        <pc:spChg chg="mod">
          <ac:chgData name="Jussila Jani" userId="cda042ff-2927-4630-b2fc-6ea3b8d321c6" providerId="ADAL" clId="{25582BE1-E699-4EB4-8888-668BD3AF06A1}" dt="2022-05-17T06:56:08.274" v="2369" actId="20577"/>
          <ac:spMkLst>
            <pc:docMk/>
            <pc:sldMk cId="359374244" sldId="314"/>
            <ac:spMk id="3" creationId="{0076683F-ACC9-496A-A58D-B495763DE76F}"/>
          </ac:spMkLst>
        </pc:spChg>
        <pc:spChg chg="mod">
          <ac:chgData name="Jussila Jani" userId="cda042ff-2927-4630-b2fc-6ea3b8d321c6" providerId="ADAL" clId="{25582BE1-E699-4EB4-8888-668BD3AF06A1}" dt="2022-05-16T12:02:24.615" v="436" actId="20577"/>
          <ac:spMkLst>
            <pc:docMk/>
            <pc:sldMk cId="359374244" sldId="314"/>
            <ac:spMk id="5" creationId="{88843FF8-3A36-4731-9BE0-FB1D26DB2083}"/>
          </ac:spMkLst>
        </pc:spChg>
        <pc:picChg chg="add del mod">
          <ac:chgData name="Jussila Jani" userId="cda042ff-2927-4630-b2fc-6ea3b8d321c6" providerId="ADAL" clId="{25582BE1-E699-4EB4-8888-668BD3AF06A1}" dt="2022-05-17T06:49:52.504" v="2161" actId="478"/>
          <ac:picMkLst>
            <pc:docMk/>
            <pc:sldMk cId="359374244" sldId="314"/>
            <ac:picMk id="2" creationId="{AB9B0159-FC26-433E-B573-0F912477C04E}"/>
          </ac:picMkLst>
        </pc:picChg>
        <pc:picChg chg="add mod">
          <ac:chgData name="Jussila Jani" userId="cda042ff-2927-4630-b2fc-6ea3b8d321c6" providerId="ADAL" clId="{25582BE1-E699-4EB4-8888-668BD3AF06A1}" dt="2022-05-17T06:54:44.413" v="2351" actId="1076"/>
          <ac:picMkLst>
            <pc:docMk/>
            <pc:sldMk cId="359374244" sldId="314"/>
            <ac:picMk id="6" creationId="{9CCD4A07-8C25-45FA-94F8-164A29E4B66E}"/>
          </ac:picMkLst>
        </pc:picChg>
        <pc:picChg chg="add mod">
          <ac:chgData name="Jussila Jani" userId="cda042ff-2927-4630-b2fc-6ea3b8d321c6" providerId="ADAL" clId="{25582BE1-E699-4EB4-8888-668BD3AF06A1}" dt="2022-05-17T06:56:36.605" v="2376" actId="1076"/>
          <ac:picMkLst>
            <pc:docMk/>
            <pc:sldMk cId="359374244" sldId="314"/>
            <ac:picMk id="7" creationId="{00CC8217-64C7-4FA5-96A9-223708B7CA86}"/>
          </ac:picMkLst>
        </pc:picChg>
        <pc:picChg chg="add mod">
          <ac:chgData name="Jussila Jani" userId="cda042ff-2927-4630-b2fc-6ea3b8d321c6" providerId="ADAL" clId="{25582BE1-E699-4EB4-8888-668BD3AF06A1}" dt="2022-05-17T06:56:23.268" v="2375" actId="1076"/>
          <ac:picMkLst>
            <pc:docMk/>
            <pc:sldMk cId="359374244" sldId="314"/>
            <ac:picMk id="8" creationId="{F4D73E87-3F7A-4112-B3D7-EE705B79148F}"/>
          </ac:picMkLst>
        </pc:picChg>
        <pc:picChg chg="add mod">
          <ac:chgData name="Jussila Jani" userId="cda042ff-2927-4630-b2fc-6ea3b8d321c6" providerId="ADAL" clId="{25582BE1-E699-4EB4-8888-668BD3AF06A1}" dt="2022-05-17T06:56:21.964" v="2374" actId="1076"/>
          <ac:picMkLst>
            <pc:docMk/>
            <pc:sldMk cId="359374244" sldId="314"/>
            <ac:picMk id="9" creationId="{FB96FEDB-3414-4F2B-BE92-C15CDB26367C}"/>
          </ac:picMkLst>
        </pc:picChg>
        <pc:picChg chg="add mod">
          <ac:chgData name="Jussila Jani" userId="cda042ff-2927-4630-b2fc-6ea3b8d321c6" providerId="ADAL" clId="{25582BE1-E699-4EB4-8888-668BD3AF06A1}" dt="2022-05-17T06:56:20.121" v="2373" actId="1076"/>
          <ac:picMkLst>
            <pc:docMk/>
            <pc:sldMk cId="359374244" sldId="314"/>
            <ac:picMk id="10" creationId="{8AD68741-7DDF-485A-814B-9FAD7AD93CE4}"/>
          </ac:picMkLst>
        </pc:picChg>
        <pc:picChg chg="add mod">
          <ac:chgData name="Jussila Jani" userId="cda042ff-2927-4630-b2fc-6ea3b8d321c6" providerId="ADAL" clId="{25582BE1-E699-4EB4-8888-668BD3AF06A1}" dt="2022-05-17T06:54:45.911" v="2352" actId="1076"/>
          <ac:picMkLst>
            <pc:docMk/>
            <pc:sldMk cId="359374244" sldId="314"/>
            <ac:picMk id="11" creationId="{1FF023AF-3ED3-4427-AE90-713CAB7E3424}"/>
          </ac:picMkLst>
        </pc:picChg>
        <pc:picChg chg="add mod">
          <ac:chgData name="Jussila Jani" userId="cda042ff-2927-4630-b2fc-6ea3b8d321c6" providerId="ADAL" clId="{25582BE1-E699-4EB4-8888-668BD3AF06A1}" dt="2022-05-17T06:54:47.321" v="2353" actId="1076"/>
          <ac:picMkLst>
            <pc:docMk/>
            <pc:sldMk cId="359374244" sldId="314"/>
            <ac:picMk id="12" creationId="{4864FF42-06B5-4E08-BB8B-AA78110A4A3F}"/>
          </ac:picMkLst>
        </pc:picChg>
        <pc:picChg chg="add mod">
          <ac:chgData name="Jussila Jani" userId="cda042ff-2927-4630-b2fc-6ea3b8d321c6" providerId="ADAL" clId="{25582BE1-E699-4EB4-8888-668BD3AF06A1}" dt="2022-05-17T06:54:49.740" v="2354" actId="1076"/>
          <ac:picMkLst>
            <pc:docMk/>
            <pc:sldMk cId="359374244" sldId="314"/>
            <ac:picMk id="13" creationId="{157AEF21-D033-45B9-9E6C-87DA2E433726}"/>
          </ac:picMkLst>
        </pc:picChg>
        <pc:picChg chg="add mod">
          <ac:chgData name="Jussila Jani" userId="cda042ff-2927-4630-b2fc-6ea3b8d321c6" providerId="ADAL" clId="{25582BE1-E699-4EB4-8888-668BD3AF06A1}" dt="2022-05-17T06:54:50.974" v="2355" actId="1076"/>
          <ac:picMkLst>
            <pc:docMk/>
            <pc:sldMk cId="359374244" sldId="314"/>
            <ac:picMk id="14" creationId="{8D0D7BB3-3660-4384-B3BF-6EA8CD0BD0DC}"/>
          </ac:picMkLst>
        </pc:picChg>
        <pc:picChg chg="add mod">
          <ac:chgData name="Jussila Jani" userId="cda042ff-2927-4630-b2fc-6ea3b8d321c6" providerId="ADAL" clId="{25582BE1-E699-4EB4-8888-668BD3AF06A1}" dt="2022-05-17T06:56:14.543" v="2371" actId="1076"/>
          <ac:picMkLst>
            <pc:docMk/>
            <pc:sldMk cId="359374244" sldId="314"/>
            <ac:picMk id="15" creationId="{CA4534D9-8000-42D1-B056-4D5E7F921C0E}"/>
          </ac:picMkLst>
        </pc:picChg>
        <pc:picChg chg="add mod">
          <ac:chgData name="Jussila Jani" userId="cda042ff-2927-4630-b2fc-6ea3b8d321c6" providerId="ADAL" clId="{25582BE1-E699-4EB4-8888-668BD3AF06A1}" dt="2022-05-17T06:55:57.043" v="2364" actId="1076"/>
          <ac:picMkLst>
            <pc:docMk/>
            <pc:sldMk cId="359374244" sldId="314"/>
            <ac:picMk id="16" creationId="{2D1FF1FB-D21B-4664-85D1-03AAED55EC7E}"/>
          </ac:picMkLst>
        </pc:picChg>
      </pc:sldChg>
      <pc:sldChg chg="addSp delSp modSp add mod">
        <pc:chgData name="Jussila Jani" userId="cda042ff-2927-4630-b2fc-6ea3b8d321c6" providerId="ADAL" clId="{25582BE1-E699-4EB4-8888-668BD3AF06A1}" dt="2022-05-16T07:29:02.594" v="349" actId="14100"/>
        <pc:sldMkLst>
          <pc:docMk/>
          <pc:sldMk cId="3574253464" sldId="315"/>
        </pc:sldMkLst>
        <pc:spChg chg="mod">
          <ac:chgData name="Jussila Jani" userId="cda042ff-2927-4630-b2fc-6ea3b8d321c6" providerId="ADAL" clId="{25582BE1-E699-4EB4-8888-668BD3AF06A1}" dt="2022-05-16T07:28:54.462" v="347" actId="1076"/>
          <ac:spMkLst>
            <pc:docMk/>
            <pc:sldMk cId="3574253464" sldId="315"/>
            <ac:spMk id="5" creationId="{88843FF8-3A36-4731-9BE0-FB1D26DB2083}"/>
          </ac:spMkLst>
        </pc:spChg>
        <pc:picChg chg="add mod">
          <ac:chgData name="Jussila Jani" userId="cda042ff-2927-4630-b2fc-6ea3b8d321c6" providerId="ADAL" clId="{25582BE1-E699-4EB4-8888-668BD3AF06A1}" dt="2022-05-16T07:29:02.594" v="349" actId="14100"/>
          <ac:picMkLst>
            <pc:docMk/>
            <pc:sldMk cId="3574253464" sldId="315"/>
            <ac:picMk id="3" creationId="{035AC005-35C0-472D-B48A-C1587B1F4024}"/>
          </ac:picMkLst>
        </pc:picChg>
        <pc:picChg chg="del">
          <ac:chgData name="Jussila Jani" userId="cda042ff-2927-4630-b2fc-6ea3b8d321c6" providerId="ADAL" clId="{25582BE1-E699-4EB4-8888-668BD3AF06A1}" dt="2022-05-16T07:27:35.615" v="340" actId="478"/>
          <ac:picMkLst>
            <pc:docMk/>
            <pc:sldMk cId="3574253464" sldId="315"/>
            <ac:picMk id="7" creationId="{05036035-89F5-4E65-9C77-37FB89864C6F}"/>
          </ac:picMkLst>
        </pc:picChg>
      </pc:sldChg>
      <pc:sldChg chg="addSp modSp add mod">
        <pc:chgData name="Jussila Jani" userId="cda042ff-2927-4630-b2fc-6ea3b8d321c6" providerId="ADAL" clId="{25582BE1-E699-4EB4-8888-668BD3AF06A1}" dt="2022-05-16T13:05:06.753" v="1296" actId="20577"/>
        <pc:sldMkLst>
          <pc:docMk/>
          <pc:sldMk cId="1541620606" sldId="316"/>
        </pc:sldMkLst>
        <pc:spChg chg="mod">
          <ac:chgData name="Jussila Jani" userId="cda042ff-2927-4630-b2fc-6ea3b8d321c6" providerId="ADAL" clId="{25582BE1-E699-4EB4-8888-668BD3AF06A1}" dt="2022-05-16T12:49:32.298" v="661" actId="1076"/>
          <ac:spMkLst>
            <pc:docMk/>
            <pc:sldMk cId="1541620606" sldId="316"/>
            <ac:spMk id="2" creationId="{69DFFD09-3EBA-4472-8741-F7F008F4CC53}"/>
          </ac:spMkLst>
        </pc:spChg>
        <pc:spChg chg="mod">
          <ac:chgData name="Jussila Jani" userId="cda042ff-2927-4630-b2fc-6ea3b8d321c6" providerId="ADAL" clId="{25582BE1-E699-4EB4-8888-668BD3AF06A1}" dt="2022-05-16T13:05:06.753" v="1296" actId="20577"/>
          <ac:spMkLst>
            <pc:docMk/>
            <pc:sldMk cId="1541620606" sldId="316"/>
            <ac:spMk id="3" creationId="{0076683F-ACC9-496A-A58D-B495763DE76F}"/>
          </ac:spMkLst>
        </pc:spChg>
        <pc:spChg chg="mod">
          <ac:chgData name="Jussila Jani" userId="cda042ff-2927-4630-b2fc-6ea3b8d321c6" providerId="ADAL" clId="{25582BE1-E699-4EB4-8888-668BD3AF06A1}" dt="2022-05-16T12:48:54.798" v="657" actId="20577"/>
          <ac:spMkLst>
            <pc:docMk/>
            <pc:sldMk cId="1541620606" sldId="316"/>
            <ac:spMk id="5" creationId="{88843FF8-3A36-4731-9BE0-FB1D26DB2083}"/>
          </ac:spMkLst>
        </pc:spChg>
        <pc:spChg chg="add mod">
          <ac:chgData name="Jussila Jani" userId="cda042ff-2927-4630-b2fc-6ea3b8d321c6" providerId="ADAL" clId="{25582BE1-E699-4EB4-8888-668BD3AF06A1}" dt="2022-05-16T12:56:02.980" v="928" actId="1076"/>
          <ac:spMkLst>
            <pc:docMk/>
            <pc:sldMk cId="1541620606" sldId="316"/>
            <ac:spMk id="7" creationId="{F2B8C4AF-44A3-42A2-AB09-C1411368030A}"/>
          </ac:spMkLst>
        </pc:spChg>
        <pc:picChg chg="add mod">
          <ac:chgData name="Jussila Jani" userId="cda042ff-2927-4630-b2fc-6ea3b8d321c6" providerId="ADAL" clId="{25582BE1-E699-4EB4-8888-668BD3AF06A1}" dt="2022-05-16T12:48:23.969" v="642" actId="1076"/>
          <ac:picMkLst>
            <pc:docMk/>
            <pc:sldMk cId="1541620606" sldId="316"/>
            <ac:picMk id="6" creationId="{AA064592-AFE9-424A-8CA5-EE9791CF6775}"/>
          </ac:picMkLst>
        </pc:picChg>
      </pc:sldChg>
      <pc:sldChg chg="modSp add mod">
        <pc:chgData name="Jussila Jani" userId="cda042ff-2927-4630-b2fc-6ea3b8d321c6" providerId="ADAL" clId="{25582BE1-E699-4EB4-8888-668BD3AF06A1}" dt="2022-05-16T13:05:35.993" v="1302" actId="1076"/>
        <pc:sldMkLst>
          <pc:docMk/>
          <pc:sldMk cId="264373204" sldId="317"/>
        </pc:sldMkLst>
        <pc:spChg chg="mod">
          <ac:chgData name="Jussila Jani" userId="cda042ff-2927-4630-b2fc-6ea3b8d321c6" providerId="ADAL" clId="{25582BE1-E699-4EB4-8888-668BD3AF06A1}" dt="2022-05-16T13:05:19.866" v="1299" actId="20577"/>
          <ac:spMkLst>
            <pc:docMk/>
            <pc:sldMk cId="264373204" sldId="317"/>
            <ac:spMk id="2" creationId="{69DFFD09-3EBA-4472-8741-F7F008F4CC53}"/>
          </ac:spMkLst>
        </pc:spChg>
        <pc:spChg chg="mod">
          <ac:chgData name="Jussila Jani" userId="cda042ff-2927-4630-b2fc-6ea3b8d321c6" providerId="ADAL" clId="{25582BE1-E699-4EB4-8888-668BD3AF06A1}" dt="2022-05-16T13:05:27.508" v="1301" actId="20577"/>
          <ac:spMkLst>
            <pc:docMk/>
            <pc:sldMk cId="264373204" sldId="317"/>
            <ac:spMk id="3" creationId="{0076683F-ACC9-496A-A58D-B495763DE76F}"/>
          </ac:spMkLst>
        </pc:spChg>
        <pc:spChg chg="mod">
          <ac:chgData name="Jussila Jani" userId="cda042ff-2927-4630-b2fc-6ea3b8d321c6" providerId="ADAL" clId="{25582BE1-E699-4EB4-8888-668BD3AF06A1}" dt="2022-05-16T13:05:35.993" v="1302" actId="1076"/>
          <ac:spMkLst>
            <pc:docMk/>
            <pc:sldMk cId="264373204" sldId="317"/>
            <ac:spMk id="7" creationId="{F2B8C4AF-44A3-42A2-AB09-C1411368030A}"/>
          </ac:spMkLst>
        </pc:spChg>
      </pc:sldChg>
      <pc:sldChg chg="addSp modSp new mod">
        <pc:chgData name="Jussila Jani" userId="cda042ff-2927-4630-b2fc-6ea3b8d321c6" providerId="ADAL" clId="{25582BE1-E699-4EB4-8888-668BD3AF06A1}" dt="2022-05-17T09:40:30.360" v="2798" actId="1076"/>
        <pc:sldMkLst>
          <pc:docMk/>
          <pc:sldMk cId="4175968985" sldId="318"/>
        </pc:sldMkLst>
        <pc:spChg chg="mod">
          <ac:chgData name="Jussila Jani" userId="cda042ff-2927-4630-b2fc-6ea3b8d321c6" providerId="ADAL" clId="{25582BE1-E699-4EB4-8888-668BD3AF06A1}" dt="2022-05-17T09:26:00.262" v="2482" actId="20577"/>
          <ac:spMkLst>
            <pc:docMk/>
            <pc:sldMk cId="4175968985" sldId="318"/>
            <ac:spMk id="2" creationId="{0DEC8F36-227F-43D1-9166-70863D2FA87A}"/>
          </ac:spMkLst>
        </pc:spChg>
        <pc:spChg chg="mod">
          <ac:chgData name="Jussila Jani" userId="cda042ff-2927-4630-b2fc-6ea3b8d321c6" providerId="ADAL" clId="{25582BE1-E699-4EB4-8888-668BD3AF06A1}" dt="2022-05-17T09:39:56.363" v="2794" actId="20577"/>
          <ac:spMkLst>
            <pc:docMk/>
            <pc:sldMk cId="4175968985" sldId="318"/>
            <ac:spMk id="3" creationId="{AFA8ADCF-9670-4157-9A80-F163AD164C4F}"/>
          </ac:spMkLst>
        </pc:spChg>
        <pc:spChg chg="mod">
          <ac:chgData name="Jussila Jani" userId="cda042ff-2927-4630-b2fc-6ea3b8d321c6" providerId="ADAL" clId="{25582BE1-E699-4EB4-8888-668BD3AF06A1}" dt="2022-05-17T09:25:23.917" v="2425" actId="20577"/>
          <ac:spMkLst>
            <pc:docMk/>
            <pc:sldMk cId="4175968985" sldId="318"/>
            <ac:spMk id="5" creationId="{77C3612B-657F-4A3B-98ED-D3F052FFE77E}"/>
          </ac:spMkLst>
        </pc:spChg>
        <pc:picChg chg="add mod">
          <ac:chgData name="Jussila Jani" userId="cda042ff-2927-4630-b2fc-6ea3b8d321c6" providerId="ADAL" clId="{25582BE1-E699-4EB4-8888-668BD3AF06A1}" dt="2022-05-17T09:39:33.583" v="2793" actId="14100"/>
          <ac:picMkLst>
            <pc:docMk/>
            <pc:sldMk cId="4175968985" sldId="318"/>
            <ac:picMk id="7" creationId="{9B1ED697-D699-4DB8-A62C-68344F28C356}"/>
          </ac:picMkLst>
        </pc:picChg>
        <pc:picChg chg="add mod">
          <ac:chgData name="Jussila Jani" userId="cda042ff-2927-4630-b2fc-6ea3b8d321c6" providerId="ADAL" clId="{25582BE1-E699-4EB4-8888-668BD3AF06A1}" dt="2022-05-17T09:40:15.838" v="2796" actId="1076"/>
          <ac:picMkLst>
            <pc:docMk/>
            <pc:sldMk cId="4175968985" sldId="318"/>
            <ac:picMk id="8" creationId="{EAB15BB1-4399-41C7-AA94-EA52FB3D4404}"/>
          </ac:picMkLst>
        </pc:picChg>
        <pc:picChg chg="add mod">
          <ac:chgData name="Jussila Jani" userId="cda042ff-2927-4630-b2fc-6ea3b8d321c6" providerId="ADAL" clId="{25582BE1-E699-4EB4-8888-668BD3AF06A1}" dt="2022-05-17T09:40:30.360" v="2798" actId="1076"/>
          <ac:picMkLst>
            <pc:docMk/>
            <pc:sldMk cId="4175968985" sldId="318"/>
            <ac:picMk id="9" creationId="{ABD647D7-D229-4835-9C35-212432E0FCB5}"/>
          </ac:picMkLst>
        </pc:picChg>
      </pc:sldChg>
      <pc:sldChg chg="addSp delSp modSp add mod">
        <pc:chgData name="Jussila Jani" userId="cda042ff-2927-4630-b2fc-6ea3b8d321c6" providerId="ADAL" clId="{25582BE1-E699-4EB4-8888-668BD3AF06A1}" dt="2022-05-16T13:17:06.061" v="2044" actId="1035"/>
        <pc:sldMkLst>
          <pc:docMk/>
          <pc:sldMk cId="3281119228" sldId="319"/>
        </pc:sldMkLst>
        <pc:spChg chg="mod">
          <ac:chgData name="Jussila Jani" userId="cda042ff-2927-4630-b2fc-6ea3b8d321c6" providerId="ADAL" clId="{25582BE1-E699-4EB4-8888-668BD3AF06A1}" dt="2022-05-16T13:06:59.763" v="1340" actId="20577"/>
          <ac:spMkLst>
            <pc:docMk/>
            <pc:sldMk cId="3281119228" sldId="319"/>
            <ac:spMk id="2" creationId="{69DFFD09-3EBA-4472-8741-F7F008F4CC53}"/>
          </ac:spMkLst>
        </pc:spChg>
        <pc:spChg chg="mod">
          <ac:chgData name="Jussila Jani" userId="cda042ff-2927-4630-b2fc-6ea3b8d321c6" providerId="ADAL" clId="{25582BE1-E699-4EB4-8888-668BD3AF06A1}" dt="2022-05-16T13:17:06.061" v="2044" actId="1035"/>
          <ac:spMkLst>
            <pc:docMk/>
            <pc:sldMk cId="3281119228" sldId="319"/>
            <ac:spMk id="3" creationId="{0076683F-ACC9-496A-A58D-B495763DE76F}"/>
          </ac:spMkLst>
        </pc:spChg>
        <pc:spChg chg="del">
          <ac:chgData name="Jussila Jani" userId="cda042ff-2927-4630-b2fc-6ea3b8d321c6" providerId="ADAL" clId="{25582BE1-E699-4EB4-8888-668BD3AF06A1}" dt="2022-05-16T13:13:07.255" v="1773" actId="478"/>
          <ac:spMkLst>
            <pc:docMk/>
            <pc:sldMk cId="3281119228" sldId="319"/>
            <ac:spMk id="7" creationId="{F2B8C4AF-44A3-42A2-AB09-C1411368030A}"/>
          </ac:spMkLst>
        </pc:spChg>
        <pc:picChg chg="del">
          <ac:chgData name="Jussila Jani" userId="cda042ff-2927-4630-b2fc-6ea3b8d321c6" providerId="ADAL" clId="{25582BE1-E699-4EB4-8888-668BD3AF06A1}" dt="2022-05-16T13:06:06.210" v="1315" actId="478"/>
          <ac:picMkLst>
            <pc:docMk/>
            <pc:sldMk cId="3281119228" sldId="319"/>
            <ac:picMk id="6" creationId="{AA064592-AFE9-424A-8CA5-EE9791CF6775}"/>
          </ac:picMkLst>
        </pc:picChg>
        <pc:picChg chg="add mod">
          <ac:chgData name="Jussila Jani" userId="cda042ff-2927-4630-b2fc-6ea3b8d321c6" providerId="ADAL" clId="{25582BE1-E699-4EB4-8888-668BD3AF06A1}" dt="2022-05-16T13:06:48.662" v="1319" actId="14100"/>
          <ac:picMkLst>
            <pc:docMk/>
            <pc:sldMk cId="3281119228" sldId="319"/>
            <ac:picMk id="8" creationId="{7A93069B-FEF9-4221-B742-43F494C67CF2}"/>
          </ac:picMkLst>
        </pc:picChg>
      </pc:sldChg>
      <pc:sldChg chg="addSp delSp modSp add del mod">
        <pc:chgData name="Jussila Jani" userId="cda042ff-2927-4630-b2fc-6ea3b8d321c6" providerId="ADAL" clId="{25582BE1-E699-4EB4-8888-668BD3AF06A1}" dt="2022-05-17T09:39:09.477" v="2790" actId="2696"/>
        <pc:sldMkLst>
          <pc:docMk/>
          <pc:sldMk cId="660042315" sldId="320"/>
        </pc:sldMkLst>
        <pc:spChg chg="del">
          <ac:chgData name="Jussila Jani" userId="cda042ff-2927-4630-b2fc-6ea3b8d321c6" providerId="ADAL" clId="{25582BE1-E699-4EB4-8888-668BD3AF06A1}" dt="2022-05-17T07:18:40.993" v="2382" actId="478"/>
          <ac:spMkLst>
            <pc:docMk/>
            <pc:sldMk cId="660042315" sldId="320"/>
            <ac:spMk id="2" creationId="{0DEC8F36-227F-43D1-9166-70863D2FA87A}"/>
          </ac:spMkLst>
        </pc:spChg>
        <pc:spChg chg="del">
          <ac:chgData name="Jussila Jani" userId="cda042ff-2927-4630-b2fc-6ea3b8d321c6" providerId="ADAL" clId="{25582BE1-E699-4EB4-8888-668BD3AF06A1}" dt="2022-05-17T07:18:39.463" v="2381" actId="478"/>
          <ac:spMkLst>
            <pc:docMk/>
            <pc:sldMk cId="660042315" sldId="320"/>
            <ac:spMk id="3" creationId="{AFA8ADCF-9670-4157-9A80-F163AD164C4F}"/>
          </ac:spMkLst>
        </pc:spChg>
        <pc:spChg chg="add del mod">
          <ac:chgData name="Jussila Jani" userId="cda042ff-2927-4630-b2fc-6ea3b8d321c6" providerId="ADAL" clId="{25582BE1-E699-4EB4-8888-668BD3AF06A1}" dt="2022-05-17T07:18:42.494" v="2383" actId="478"/>
          <ac:spMkLst>
            <pc:docMk/>
            <pc:sldMk cId="660042315" sldId="320"/>
            <ac:spMk id="8" creationId="{03752FAD-10D1-463C-AB9D-3D603A5E4AC1}"/>
          </ac:spMkLst>
        </pc:spChg>
      </pc:sldChg>
      <pc:sldChg chg="addSp delSp modSp new mod">
        <pc:chgData name="Jussila Jani" userId="cda042ff-2927-4630-b2fc-6ea3b8d321c6" providerId="ADAL" clId="{25582BE1-E699-4EB4-8888-668BD3AF06A1}" dt="2022-05-17T09:38:21.275" v="2789" actId="14100"/>
        <pc:sldMkLst>
          <pc:docMk/>
          <pc:sldMk cId="3431734541" sldId="321"/>
        </pc:sldMkLst>
        <pc:spChg chg="del">
          <ac:chgData name="Jussila Jani" userId="cda042ff-2927-4630-b2fc-6ea3b8d321c6" providerId="ADAL" clId="{25582BE1-E699-4EB4-8888-668BD3AF06A1}" dt="2022-05-17T09:31:39.663" v="2698" actId="478"/>
          <ac:spMkLst>
            <pc:docMk/>
            <pc:sldMk cId="3431734541" sldId="321"/>
            <ac:spMk id="2" creationId="{7DF844EB-52E4-4B00-A586-0A168D8C1E0A}"/>
          </ac:spMkLst>
        </pc:spChg>
        <pc:spChg chg="del">
          <ac:chgData name="Jussila Jani" userId="cda042ff-2927-4630-b2fc-6ea3b8d321c6" providerId="ADAL" clId="{25582BE1-E699-4EB4-8888-668BD3AF06A1}" dt="2022-05-17T09:31:41.722" v="2700" actId="478"/>
          <ac:spMkLst>
            <pc:docMk/>
            <pc:sldMk cId="3431734541" sldId="321"/>
            <ac:spMk id="3" creationId="{8C1A91BE-CE83-4534-8445-4DCA769723C0}"/>
          </ac:spMkLst>
        </pc:spChg>
        <pc:spChg chg="del">
          <ac:chgData name="Jussila Jani" userId="cda042ff-2927-4630-b2fc-6ea3b8d321c6" providerId="ADAL" clId="{25582BE1-E699-4EB4-8888-668BD3AF06A1}" dt="2022-05-17T09:31:40.670" v="2699" actId="478"/>
          <ac:spMkLst>
            <pc:docMk/>
            <pc:sldMk cId="3431734541" sldId="321"/>
            <ac:spMk id="5" creationId="{8184D426-0C48-493A-83DB-7EDECAC5A7B8}"/>
          </ac:spMkLst>
        </pc:spChg>
        <pc:picChg chg="add del mod">
          <ac:chgData name="Jussila Jani" userId="cda042ff-2927-4630-b2fc-6ea3b8d321c6" providerId="ADAL" clId="{25582BE1-E699-4EB4-8888-668BD3AF06A1}" dt="2022-05-17T09:32:48.023" v="2729" actId="478"/>
          <ac:picMkLst>
            <pc:docMk/>
            <pc:sldMk cId="3431734541" sldId="321"/>
            <ac:picMk id="7" creationId="{FEA80D9A-D171-44A6-993D-8FC1DA206649}"/>
          </ac:picMkLst>
        </pc:picChg>
        <pc:picChg chg="add del mod">
          <ac:chgData name="Jussila Jani" userId="cda042ff-2927-4630-b2fc-6ea3b8d321c6" providerId="ADAL" clId="{25582BE1-E699-4EB4-8888-668BD3AF06A1}" dt="2022-05-17T09:32:48.023" v="2729" actId="478"/>
          <ac:picMkLst>
            <pc:docMk/>
            <pc:sldMk cId="3431734541" sldId="321"/>
            <ac:picMk id="9" creationId="{D515FC37-9678-493C-94FA-3592E828571D}"/>
          </ac:picMkLst>
        </pc:picChg>
        <pc:picChg chg="add del mod">
          <ac:chgData name="Jussila Jani" userId="cda042ff-2927-4630-b2fc-6ea3b8d321c6" providerId="ADAL" clId="{25582BE1-E699-4EB4-8888-668BD3AF06A1}" dt="2022-05-17T09:32:48.023" v="2729" actId="478"/>
          <ac:picMkLst>
            <pc:docMk/>
            <pc:sldMk cId="3431734541" sldId="321"/>
            <ac:picMk id="11" creationId="{4530C7CD-61DF-407D-A079-1026C1299FD0}"/>
          </ac:picMkLst>
        </pc:picChg>
        <pc:picChg chg="add del mod">
          <ac:chgData name="Jussila Jani" userId="cda042ff-2927-4630-b2fc-6ea3b8d321c6" providerId="ADAL" clId="{25582BE1-E699-4EB4-8888-668BD3AF06A1}" dt="2022-05-17T09:32:48.023" v="2729" actId="478"/>
          <ac:picMkLst>
            <pc:docMk/>
            <pc:sldMk cId="3431734541" sldId="321"/>
            <ac:picMk id="13" creationId="{BB15D973-7A19-4625-A481-08DB5CB400FF}"/>
          </ac:picMkLst>
        </pc:picChg>
        <pc:picChg chg="add del mod">
          <ac:chgData name="Jussila Jani" userId="cda042ff-2927-4630-b2fc-6ea3b8d321c6" providerId="ADAL" clId="{25582BE1-E699-4EB4-8888-668BD3AF06A1}" dt="2022-05-17T09:32:48.023" v="2729" actId="478"/>
          <ac:picMkLst>
            <pc:docMk/>
            <pc:sldMk cId="3431734541" sldId="321"/>
            <ac:picMk id="15" creationId="{F649ECEF-7794-43B7-8D28-75F2D28C2D78}"/>
          </ac:picMkLst>
        </pc:picChg>
        <pc:picChg chg="add del mod">
          <ac:chgData name="Jussila Jani" userId="cda042ff-2927-4630-b2fc-6ea3b8d321c6" providerId="ADAL" clId="{25582BE1-E699-4EB4-8888-668BD3AF06A1}" dt="2022-05-17T09:32:48.023" v="2729" actId="478"/>
          <ac:picMkLst>
            <pc:docMk/>
            <pc:sldMk cId="3431734541" sldId="321"/>
            <ac:picMk id="17" creationId="{E039B1F9-AEFC-4D01-BB89-40B1D959DE1B}"/>
          </ac:picMkLst>
        </pc:picChg>
        <pc:picChg chg="add del mod">
          <ac:chgData name="Jussila Jani" userId="cda042ff-2927-4630-b2fc-6ea3b8d321c6" providerId="ADAL" clId="{25582BE1-E699-4EB4-8888-668BD3AF06A1}" dt="2022-05-17T09:32:48.023" v="2729" actId="478"/>
          <ac:picMkLst>
            <pc:docMk/>
            <pc:sldMk cId="3431734541" sldId="321"/>
            <ac:picMk id="19" creationId="{A9647618-1147-41B7-A4E6-CBE011A687E9}"/>
          </ac:picMkLst>
        </pc:picChg>
        <pc:picChg chg="add del mod">
          <ac:chgData name="Jussila Jani" userId="cda042ff-2927-4630-b2fc-6ea3b8d321c6" providerId="ADAL" clId="{25582BE1-E699-4EB4-8888-668BD3AF06A1}" dt="2022-05-17T09:32:48.023" v="2729" actId="478"/>
          <ac:picMkLst>
            <pc:docMk/>
            <pc:sldMk cId="3431734541" sldId="321"/>
            <ac:picMk id="21" creationId="{8DE1A0FC-CEE0-47B0-B371-A5DEFBD4F22B}"/>
          </ac:picMkLst>
        </pc:picChg>
        <pc:picChg chg="add del mod">
          <ac:chgData name="Jussila Jani" userId="cda042ff-2927-4630-b2fc-6ea3b8d321c6" providerId="ADAL" clId="{25582BE1-E699-4EB4-8888-668BD3AF06A1}" dt="2022-05-17T09:32:48.023" v="2729" actId="478"/>
          <ac:picMkLst>
            <pc:docMk/>
            <pc:sldMk cId="3431734541" sldId="321"/>
            <ac:picMk id="23" creationId="{926EBC5A-4AC2-4B1D-86E8-0B5FBD350E8B}"/>
          </ac:picMkLst>
        </pc:picChg>
        <pc:picChg chg="add del mod">
          <ac:chgData name="Jussila Jani" userId="cda042ff-2927-4630-b2fc-6ea3b8d321c6" providerId="ADAL" clId="{25582BE1-E699-4EB4-8888-668BD3AF06A1}" dt="2022-05-17T09:32:48.023" v="2729" actId="478"/>
          <ac:picMkLst>
            <pc:docMk/>
            <pc:sldMk cId="3431734541" sldId="321"/>
            <ac:picMk id="25" creationId="{AAB5F6BB-C4F9-48A8-B97D-63C414FAEB68}"/>
          </ac:picMkLst>
        </pc:picChg>
        <pc:picChg chg="add del mod">
          <ac:chgData name="Jussila Jani" userId="cda042ff-2927-4630-b2fc-6ea3b8d321c6" providerId="ADAL" clId="{25582BE1-E699-4EB4-8888-668BD3AF06A1}" dt="2022-05-17T09:32:48.023" v="2729" actId="478"/>
          <ac:picMkLst>
            <pc:docMk/>
            <pc:sldMk cId="3431734541" sldId="321"/>
            <ac:picMk id="27" creationId="{259C4645-5A55-4816-86B1-E0A6B6AF04F8}"/>
          </ac:picMkLst>
        </pc:picChg>
        <pc:picChg chg="add mod">
          <ac:chgData name="Jussila Jani" userId="cda042ff-2927-4630-b2fc-6ea3b8d321c6" providerId="ADAL" clId="{25582BE1-E699-4EB4-8888-668BD3AF06A1}" dt="2022-05-17T09:38:07.539" v="2786" actId="14100"/>
          <ac:picMkLst>
            <pc:docMk/>
            <pc:sldMk cId="3431734541" sldId="321"/>
            <ac:picMk id="29" creationId="{1DC4FA03-7FA0-4F8A-9172-1D4F8CC07F9C}"/>
          </ac:picMkLst>
        </pc:picChg>
        <pc:picChg chg="add mod">
          <ac:chgData name="Jussila Jani" userId="cda042ff-2927-4630-b2fc-6ea3b8d321c6" providerId="ADAL" clId="{25582BE1-E699-4EB4-8888-668BD3AF06A1}" dt="2022-05-17T09:34:54.316" v="2764" actId="14100"/>
          <ac:picMkLst>
            <pc:docMk/>
            <pc:sldMk cId="3431734541" sldId="321"/>
            <ac:picMk id="31" creationId="{4F562F63-1E34-411B-AC19-CBBF6D407F3C}"/>
          </ac:picMkLst>
        </pc:picChg>
        <pc:picChg chg="add mod">
          <ac:chgData name="Jussila Jani" userId="cda042ff-2927-4630-b2fc-6ea3b8d321c6" providerId="ADAL" clId="{25582BE1-E699-4EB4-8888-668BD3AF06A1}" dt="2022-05-17T09:33:50.453" v="2746" actId="14100"/>
          <ac:picMkLst>
            <pc:docMk/>
            <pc:sldMk cId="3431734541" sldId="321"/>
            <ac:picMk id="33" creationId="{3BE031C9-26EC-4A31-8450-2CA6496CD3CB}"/>
          </ac:picMkLst>
        </pc:picChg>
        <pc:picChg chg="add mod ord">
          <ac:chgData name="Jussila Jani" userId="cda042ff-2927-4630-b2fc-6ea3b8d321c6" providerId="ADAL" clId="{25582BE1-E699-4EB4-8888-668BD3AF06A1}" dt="2022-05-17T09:38:21.275" v="2789" actId="14100"/>
          <ac:picMkLst>
            <pc:docMk/>
            <pc:sldMk cId="3431734541" sldId="321"/>
            <ac:picMk id="35" creationId="{A5522A06-BAD3-4ED5-8058-C3D99796DAC6}"/>
          </ac:picMkLst>
        </pc:picChg>
        <pc:picChg chg="add mod ord">
          <ac:chgData name="Jussila Jani" userId="cda042ff-2927-4630-b2fc-6ea3b8d321c6" providerId="ADAL" clId="{25582BE1-E699-4EB4-8888-668BD3AF06A1}" dt="2022-05-17T09:38:18.816" v="2788" actId="14100"/>
          <ac:picMkLst>
            <pc:docMk/>
            <pc:sldMk cId="3431734541" sldId="321"/>
            <ac:picMk id="37" creationId="{EF0544CE-96BE-4575-AE78-B5711099F67B}"/>
          </ac:picMkLst>
        </pc:picChg>
        <pc:picChg chg="add mod">
          <ac:chgData name="Jussila Jani" userId="cda042ff-2927-4630-b2fc-6ea3b8d321c6" providerId="ADAL" clId="{25582BE1-E699-4EB4-8888-668BD3AF06A1}" dt="2022-05-17T09:37:49.227" v="2783" actId="1076"/>
          <ac:picMkLst>
            <pc:docMk/>
            <pc:sldMk cId="3431734541" sldId="321"/>
            <ac:picMk id="39" creationId="{5C823806-2C89-4155-8A94-9C8DF622AA93}"/>
          </ac:picMkLst>
        </pc:picChg>
        <pc:picChg chg="add mod">
          <ac:chgData name="Jussila Jani" userId="cda042ff-2927-4630-b2fc-6ea3b8d321c6" providerId="ADAL" clId="{25582BE1-E699-4EB4-8888-668BD3AF06A1}" dt="2022-05-17T09:35:51.818" v="2775" actId="1076"/>
          <ac:picMkLst>
            <pc:docMk/>
            <pc:sldMk cId="3431734541" sldId="321"/>
            <ac:picMk id="41" creationId="{B3762299-7D16-411D-A801-6E58B64A3A2F}"/>
          </ac:picMkLst>
        </pc:picChg>
        <pc:picChg chg="add del mod">
          <ac:chgData name="Jussila Jani" userId="cda042ff-2927-4630-b2fc-6ea3b8d321c6" providerId="ADAL" clId="{25582BE1-E699-4EB4-8888-668BD3AF06A1}" dt="2022-05-17T09:37:30.518" v="2780" actId="478"/>
          <ac:picMkLst>
            <pc:docMk/>
            <pc:sldMk cId="3431734541" sldId="321"/>
            <ac:picMk id="43" creationId="{AC76654E-57D2-4C33-A9CA-D93C2FE28B0D}"/>
          </ac:picMkLst>
        </pc:picChg>
        <pc:picChg chg="add mod">
          <ac:chgData name="Jussila Jani" userId="cda042ff-2927-4630-b2fc-6ea3b8d321c6" providerId="ADAL" clId="{25582BE1-E699-4EB4-8888-668BD3AF06A1}" dt="2022-05-17T09:37:55.941" v="2784" actId="14100"/>
          <ac:picMkLst>
            <pc:docMk/>
            <pc:sldMk cId="3431734541" sldId="321"/>
            <ac:picMk id="45" creationId="{C2BB1F3C-E3EC-4E13-BC19-E7DD614CC9F7}"/>
          </ac:picMkLst>
        </pc:picChg>
      </pc:sldChg>
      <pc:sldChg chg="addSp modSp new mod">
        <pc:chgData name="Jussila Jani" userId="cda042ff-2927-4630-b2fc-6ea3b8d321c6" providerId="ADAL" clId="{25582BE1-E699-4EB4-8888-668BD3AF06A1}" dt="2022-05-17T09:52:27.263" v="3326" actId="20577"/>
        <pc:sldMkLst>
          <pc:docMk/>
          <pc:sldMk cId="793983279" sldId="322"/>
        </pc:sldMkLst>
        <pc:spChg chg="mod">
          <ac:chgData name="Jussila Jani" userId="cda042ff-2927-4630-b2fc-6ea3b8d321c6" providerId="ADAL" clId="{25582BE1-E699-4EB4-8888-668BD3AF06A1}" dt="2022-05-17T09:48:47.675" v="2843" actId="20577"/>
          <ac:spMkLst>
            <pc:docMk/>
            <pc:sldMk cId="793983279" sldId="322"/>
            <ac:spMk id="2" creationId="{361B395F-0010-43F3-B30A-36649E4E9538}"/>
          </ac:spMkLst>
        </pc:spChg>
        <pc:spChg chg="mod">
          <ac:chgData name="Jussila Jani" userId="cda042ff-2927-4630-b2fc-6ea3b8d321c6" providerId="ADAL" clId="{25582BE1-E699-4EB4-8888-668BD3AF06A1}" dt="2022-05-17T09:51:39.994" v="3270" actId="1076"/>
          <ac:spMkLst>
            <pc:docMk/>
            <pc:sldMk cId="793983279" sldId="322"/>
            <ac:spMk id="3" creationId="{652C02FC-936C-43B2-975B-7AFFDF2C7D3D}"/>
          </ac:spMkLst>
        </pc:spChg>
        <pc:spChg chg="mod">
          <ac:chgData name="Jussila Jani" userId="cda042ff-2927-4630-b2fc-6ea3b8d321c6" providerId="ADAL" clId="{25582BE1-E699-4EB4-8888-668BD3AF06A1}" dt="2022-05-17T09:48:39.669" v="2821" actId="20577"/>
          <ac:spMkLst>
            <pc:docMk/>
            <pc:sldMk cId="793983279" sldId="322"/>
            <ac:spMk id="5" creationId="{F95A8086-2D09-490B-9145-D2628000E8FA}"/>
          </ac:spMkLst>
        </pc:spChg>
        <pc:spChg chg="add">
          <ac:chgData name="Jussila Jani" userId="cda042ff-2927-4630-b2fc-6ea3b8d321c6" providerId="ADAL" clId="{25582BE1-E699-4EB4-8888-668BD3AF06A1}" dt="2022-05-17T09:51:51.365" v="3271" actId="11529"/>
          <ac:spMkLst>
            <pc:docMk/>
            <pc:sldMk cId="793983279" sldId="322"/>
            <ac:spMk id="6" creationId="{F463DB84-D3A0-477A-AC71-B1A4A30150C8}"/>
          </ac:spMkLst>
        </pc:spChg>
        <pc:spChg chg="add mod">
          <ac:chgData name="Jussila Jani" userId="cda042ff-2927-4630-b2fc-6ea3b8d321c6" providerId="ADAL" clId="{25582BE1-E699-4EB4-8888-668BD3AF06A1}" dt="2022-05-17T09:52:27.263" v="3326" actId="20577"/>
          <ac:spMkLst>
            <pc:docMk/>
            <pc:sldMk cId="793983279" sldId="322"/>
            <ac:spMk id="7" creationId="{A0073831-C849-4CE0-9B57-2FF3953BD175}"/>
          </ac:spMkLst>
        </pc:spChg>
      </pc:sldChg>
      <pc:sldChg chg="addSp delSp modSp add mod">
        <pc:chgData name="Jussila Jani" userId="cda042ff-2927-4630-b2fc-6ea3b8d321c6" providerId="ADAL" clId="{25582BE1-E699-4EB4-8888-668BD3AF06A1}" dt="2022-05-17T10:03:27.866" v="3657" actId="20577"/>
        <pc:sldMkLst>
          <pc:docMk/>
          <pc:sldMk cId="1858485289" sldId="323"/>
        </pc:sldMkLst>
        <pc:spChg chg="del">
          <ac:chgData name="Jussila Jani" userId="cda042ff-2927-4630-b2fc-6ea3b8d321c6" providerId="ADAL" clId="{25582BE1-E699-4EB4-8888-668BD3AF06A1}" dt="2022-05-17T09:55:17.232" v="3328" actId="478"/>
          <ac:spMkLst>
            <pc:docMk/>
            <pc:sldMk cId="1858485289" sldId="323"/>
            <ac:spMk id="2" creationId="{361B395F-0010-43F3-B30A-36649E4E9538}"/>
          </ac:spMkLst>
        </pc:spChg>
        <pc:spChg chg="del">
          <ac:chgData name="Jussila Jani" userId="cda042ff-2927-4630-b2fc-6ea3b8d321c6" providerId="ADAL" clId="{25582BE1-E699-4EB4-8888-668BD3AF06A1}" dt="2022-05-17T09:55:17.232" v="3328" actId="478"/>
          <ac:spMkLst>
            <pc:docMk/>
            <pc:sldMk cId="1858485289" sldId="323"/>
            <ac:spMk id="3" creationId="{652C02FC-936C-43B2-975B-7AFFDF2C7D3D}"/>
          </ac:spMkLst>
        </pc:spChg>
        <pc:spChg chg="del">
          <ac:chgData name="Jussila Jani" userId="cda042ff-2927-4630-b2fc-6ea3b8d321c6" providerId="ADAL" clId="{25582BE1-E699-4EB4-8888-668BD3AF06A1}" dt="2022-05-17T09:55:17.232" v="3328" actId="478"/>
          <ac:spMkLst>
            <pc:docMk/>
            <pc:sldMk cId="1858485289" sldId="323"/>
            <ac:spMk id="4" creationId="{6B345F92-5452-4B6A-9AC6-8D096309D61F}"/>
          </ac:spMkLst>
        </pc:spChg>
        <pc:spChg chg="del">
          <ac:chgData name="Jussila Jani" userId="cda042ff-2927-4630-b2fc-6ea3b8d321c6" providerId="ADAL" clId="{25582BE1-E699-4EB4-8888-668BD3AF06A1}" dt="2022-05-17T09:55:17.232" v="3328" actId="478"/>
          <ac:spMkLst>
            <pc:docMk/>
            <pc:sldMk cId="1858485289" sldId="323"/>
            <ac:spMk id="6" creationId="{F463DB84-D3A0-477A-AC71-B1A4A30150C8}"/>
          </ac:spMkLst>
        </pc:spChg>
        <pc:spChg chg="del">
          <ac:chgData name="Jussila Jani" userId="cda042ff-2927-4630-b2fc-6ea3b8d321c6" providerId="ADAL" clId="{25582BE1-E699-4EB4-8888-668BD3AF06A1}" dt="2022-05-17T09:55:17.232" v="3328" actId="478"/>
          <ac:spMkLst>
            <pc:docMk/>
            <pc:sldMk cId="1858485289" sldId="323"/>
            <ac:spMk id="7" creationId="{A0073831-C849-4CE0-9B57-2FF3953BD175}"/>
          </ac:spMkLst>
        </pc:spChg>
        <pc:spChg chg="add del mod">
          <ac:chgData name="Jussila Jani" userId="cda042ff-2927-4630-b2fc-6ea3b8d321c6" providerId="ADAL" clId="{25582BE1-E699-4EB4-8888-668BD3AF06A1}" dt="2022-05-17T09:55:23.982" v="3330" actId="478"/>
          <ac:spMkLst>
            <pc:docMk/>
            <pc:sldMk cId="1858485289" sldId="323"/>
            <ac:spMk id="9" creationId="{A49110F2-46F3-43D9-94B7-CB1AA74C4E3C}"/>
          </ac:spMkLst>
        </pc:spChg>
        <pc:spChg chg="add del mod">
          <ac:chgData name="Jussila Jani" userId="cda042ff-2927-4630-b2fc-6ea3b8d321c6" providerId="ADAL" clId="{25582BE1-E699-4EB4-8888-668BD3AF06A1}" dt="2022-05-17T09:55:22.183" v="3329" actId="478"/>
          <ac:spMkLst>
            <pc:docMk/>
            <pc:sldMk cId="1858485289" sldId="323"/>
            <ac:spMk id="11" creationId="{BA1C43B4-B522-4AFA-BC7F-734BB3D07279}"/>
          </ac:spMkLst>
        </pc:spChg>
        <pc:spChg chg="add mod">
          <ac:chgData name="Jussila Jani" userId="cda042ff-2927-4630-b2fc-6ea3b8d321c6" providerId="ADAL" clId="{25582BE1-E699-4EB4-8888-668BD3AF06A1}" dt="2022-05-17T10:03:27.866" v="3657" actId="20577"/>
          <ac:spMkLst>
            <pc:docMk/>
            <pc:sldMk cId="1858485289" sldId="323"/>
            <ac:spMk id="14" creationId="{B6F1ABE3-1CD5-461D-B1CA-9BBB73344963}"/>
          </ac:spMkLst>
        </pc:spChg>
        <pc:picChg chg="add mod">
          <ac:chgData name="Jussila Jani" userId="cda042ff-2927-4630-b2fc-6ea3b8d321c6" providerId="ADAL" clId="{25582BE1-E699-4EB4-8888-668BD3AF06A1}" dt="2022-05-17T09:56:00.395" v="3334" actId="14100"/>
          <ac:picMkLst>
            <pc:docMk/>
            <pc:sldMk cId="1858485289" sldId="323"/>
            <ac:picMk id="12" creationId="{517ECE27-A0D1-4554-8FA3-5C117162C760}"/>
          </ac:picMkLst>
        </pc:picChg>
        <pc:picChg chg="add mod">
          <ac:chgData name="Jussila Jani" userId="cda042ff-2927-4630-b2fc-6ea3b8d321c6" providerId="ADAL" clId="{25582BE1-E699-4EB4-8888-668BD3AF06A1}" dt="2022-05-17T09:57:26.129" v="3337" actId="1076"/>
          <ac:picMkLst>
            <pc:docMk/>
            <pc:sldMk cId="1858485289" sldId="323"/>
            <ac:picMk id="13" creationId="{F8DD4C6F-ECF8-4501-AC3A-B8EB6839094B}"/>
          </ac:picMkLst>
        </pc:picChg>
      </pc:sldChg>
    </pc:docChg>
  </pc:docChgLst>
  <pc:docChgLst>
    <pc:chgData name="Jussila Jani" userId="cda042ff-2927-4630-b2fc-6ea3b8d321c6" providerId="ADAL" clId="{A2EDAE39-B0E0-47B2-B25D-24BF365C33D6}"/>
    <pc:docChg chg="custSel delSld modSld sldOrd">
      <pc:chgData name="Jussila Jani" userId="cda042ff-2927-4630-b2fc-6ea3b8d321c6" providerId="ADAL" clId="{A2EDAE39-B0E0-47B2-B25D-24BF365C33D6}" dt="2022-03-30T06:25:28.695" v="845" actId="20577"/>
      <pc:docMkLst>
        <pc:docMk/>
      </pc:docMkLst>
      <pc:sldChg chg="modSp mod">
        <pc:chgData name="Jussila Jani" userId="cda042ff-2927-4630-b2fc-6ea3b8d321c6" providerId="ADAL" clId="{A2EDAE39-B0E0-47B2-B25D-24BF365C33D6}" dt="2022-03-30T05:32:40.538" v="4" actId="20577"/>
        <pc:sldMkLst>
          <pc:docMk/>
          <pc:sldMk cId="215554029" sldId="259"/>
        </pc:sldMkLst>
        <pc:spChg chg="mod">
          <ac:chgData name="Jussila Jani" userId="cda042ff-2927-4630-b2fc-6ea3b8d321c6" providerId="ADAL" clId="{A2EDAE39-B0E0-47B2-B25D-24BF365C33D6}" dt="2022-03-30T05:32:40.538" v="4" actId="20577"/>
          <ac:spMkLst>
            <pc:docMk/>
            <pc:sldMk cId="215554029" sldId="259"/>
            <ac:spMk id="3" creationId="{00000000-0000-0000-0000-000000000000}"/>
          </ac:spMkLst>
        </pc:spChg>
      </pc:sldChg>
      <pc:sldChg chg="modSp del mod">
        <pc:chgData name="Jussila Jani" userId="cda042ff-2927-4630-b2fc-6ea3b8d321c6" providerId="ADAL" clId="{A2EDAE39-B0E0-47B2-B25D-24BF365C33D6}" dt="2022-03-30T05:33:34.939" v="21" actId="2696"/>
        <pc:sldMkLst>
          <pc:docMk/>
          <pc:sldMk cId="2207030832" sldId="270"/>
        </pc:sldMkLst>
        <pc:spChg chg="mod">
          <ac:chgData name="Jussila Jani" userId="cda042ff-2927-4630-b2fc-6ea3b8d321c6" providerId="ADAL" clId="{A2EDAE39-B0E0-47B2-B25D-24BF365C33D6}" dt="2022-03-30T05:32:51.198" v="18" actId="20577"/>
          <ac:spMkLst>
            <pc:docMk/>
            <pc:sldMk cId="2207030832" sldId="270"/>
            <ac:spMk id="2" creationId="{00000000-0000-0000-0000-000000000000}"/>
          </ac:spMkLst>
        </pc:spChg>
      </pc:sldChg>
      <pc:sldChg chg="addSp delSp modSp mod">
        <pc:chgData name="Jussila Jani" userId="cda042ff-2927-4630-b2fc-6ea3b8d321c6" providerId="ADAL" clId="{A2EDAE39-B0E0-47B2-B25D-24BF365C33D6}" dt="2022-03-30T06:25:28.695" v="845" actId="20577"/>
        <pc:sldMkLst>
          <pc:docMk/>
          <pc:sldMk cId="596697269" sldId="311"/>
        </pc:sldMkLst>
        <pc:spChg chg="mod">
          <ac:chgData name="Jussila Jani" userId="cda042ff-2927-4630-b2fc-6ea3b8d321c6" providerId="ADAL" clId="{A2EDAE39-B0E0-47B2-B25D-24BF365C33D6}" dt="2022-03-30T06:25:28.695" v="845" actId="20577"/>
          <ac:spMkLst>
            <pc:docMk/>
            <pc:sldMk cId="596697269" sldId="311"/>
            <ac:spMk id="3" creationId="{00000000-0000-0000-0000-000000000000}"/>
          </ac:spMkLst>
        </pc:spChg>
        <pc:spChg chg="del">
          <ac:chgData name="Jussila Jani" userId="cda042ff-2927-4630-b2fc-6ea3b8d321c6" providerId="ADAL" clId="{A2EDAE39-B0E0-47B2-B25D-24BF365C33D6}" dt="2022-03-30T05:34:35.726" v="28" actId="478"/>
          <ac:spMkLst>
            <pc:docMk/>
            <pc:sldMk cId="596697269" sldId="311"/>
            <ac:spMk id="5" creationId="{00000000-0000-0000-0000-000000000000}"/>
          </ac:spMkLst>
        </pc:spChg>
        <pc:spChg chg="add del mod">
          <ac:chgData name="Jussila Jani" userId="cda042ff-2927-4630-b2fc-6ea3b8d321c6" providerId="ADAL" clId="{A2EDAE39-B0E0-47B2-B25D-24BF365C33D6}" dt="2022-03-30T05:34:39.835" v="29" actId="478"/>
          <ac:spMkLst>
            <pc:docMk/>
            <pc:sldMk cId="596697269" sldId="311"/>
            <ac:spMk id="8" creationId="{C2E3E8F6-DD1D-416F-BE64-38F1DE7AFD98}"/>
          </ac:spMkLst>
        </pc:spChg>
        <pc:picChg chg="add mod">
          <ac:chgData name="Jussila Jani" userId="cda042ff-2927-4630-b2fc-6ea3b8d321c6" providerId="ADAL" clId="{A2EDAE39-B0E0-47B2-B25D-24BF365C33D6}" dt="2022-03-30T06:24:02.228" v="837" actId="1076"/>
          <ac:picMkLst>
            <pc:docMk/>
            <pc:sldMk cId="596697269" sldId="311"/>
            <ac:picMk id="5" creationId="{4B07F4B6-EDDD-4409-8431-41154BE4AACE}"/>
          </ac:picMkLst>
        </pc:picChg>
        <pc:picChg chg="del mod">
          <ac:chgData name="Jussila Jani" userId="cda042ff-2927-4630-b2fc-6ea3b8d321c6" providerId="ADAL" clId="{A2EDAE39-B0E0-47B2-B25D-24BF365C33D6}" dt="2022-03-30T06:23:50.872" v="834" actId="478"/>
          <ac:picMkLst>
            <pc:docMk/>
            <pc:sldMk cId="596697269" sldId="311"/>
            <ac:picMk id="7" creationId="{016E09CE-693D-4A3F-8E95-7D8FC1222FE3}"/>
          </ac:picMkLst>
        </pc:picChg>
      </pc:sldChg>
      <pc:sldChg chg="del ord">
        <pc:chgData name="Jussila Jani" userId="cda042ff-2927-4630-b2fc-6ea3b8d321c6" providerId="ADAL" clId="{A2EDAE39-B0E0-47B2-B25D-24BF365C33D6}" dt="2022-03-30T05:51:40.469" v="582" actId="2696"/>
        <pc:sldMkLst>
          <pc:docMk/>
          <pc:sldMk cId="1676608287" sldId="312"/>
        </pc:sldMkLst>
      </pc:sldChg>
      <pc:sldChg chg="del ord">
        <pc:chgData name="Jussila Jani" userId="cda042ff-2927-4630-b2fc-6ea3b8d321c6" providerId="ADAL" clId="{A2EDAE39-B0E0-47B2-B25D-24BF365C33D6}" dt="2022-03-30T05:51:40.469" v="582" actId="2696"/>
        <pc:sldMkLst>
          <pc:docMk/>
          <pc:sldMk cId="1160507661" sldId="313"/>
        </pc:sldMkLst>
      </pc:sldChg>
      <pc:sldChg chg="del">
        <pc:chgData name="Jussila Jani" userId="cda042ff-2927-4630-b2fc-6ea3b8d321c6" providerId="ADAL" clId="{A2EDAE39-B0E0-47B2-B25D-24BF365C33D6}" dt="2022-03-30T05:51:31.336" v="581" actId="2696"/>
        <pc:sldMkLst>
          <pc:docMk/>
          <pc:sldMk cId="3660767570" sldId="314"/>
        </pc:sldMkLst>
      </pc:sldChg>
      <pc:sldChg chg="modSp del mod">
        <pc:chgData name="Jussila Jani" userId="cda042ff-2927-4630-b2fc-6ea3b8d321c6" providerId="ADAL" clId="{A2EDAE39-B0E0-47B2-B25D-24BF365C33D6}" dt="2022-03-30T05:51:40.469" v="582" actId="2696"/>
        <pc:sldMkLst>
          <pc:docMk/>
          <pc:sldMk cId="3746578388" sldId="315"/>
        </pc:sldMkLst>
        <pc:spChg chg="mod">
          <ac:chgData name="Jussila Jani" userId="cda042ff-2927-4630-b2fc-6ea3b8d321c6" providerId="ADAL" clId="{A2EDAE39-B0E0-47B2-B25D-24BF365C33D6}" dt="2022-03-30T05:33:57.536" v="25" actId="20577"/>
          <ac:spMkLst>
            <pc:docMk/>
            <pc:sldMk cId="3746578388" sldId="315"/>
            <ac:spMk id="3" creationId="{F8D30E4C-7107-457D-983E-7F43410887DF}"/>
          </ac:spMkLst>
        </pc:spChg>
      </pc:sldChg>
    </pc:docChg>
  </pc:docChgLst>
  <pc:docChgLst>
    <pc:chgData name="Jussila Jani" userId="cda042ff-2927-4630-b2fc-6ea3b8d321c6" providerId="ADAL" clId="{D0A39361-8198-438A-A6FC-1CB2520D1D53}"/>
    <pc:docChg chg="custSel addSld modSld">
      <pc:chgData name="Jussila Jani" userId="cda042ff-2927-4630-b2fc-6ea3b8d321c6" providerId="ADAL" clId="{D0A39361-8198-438A-A6FC-1CB2520D1D53}" dt="2022-02-08T12:35:43.778" v="988" actId="20577"/>
      <pc:docMkLst>
        <pc:docMk/>
      </pc:docMkLst>
      <pc:sldChg chg="modSp mod">
        <pc:chgData name="Jussila Jani" userId="cda042ff-2927-4630-b2fc-6ea3b8d321c6" providerId="ADAL" clId="{D0A39361-8198-438A-A6FC-1CB2520D1D53}" dt="2022-02-08T07:25:45.631" v="29" actId="20577"/>
        <pc:sldMkLst>
          <pc:docMk/>
          <pc:sldMk cId="215554029" sldId="259"/>
        </pc:sldMkLst>
        <pc:spChg chg="mod">
          <ac:chgData name="Jussila Jani" userId="cda042ff-2927-4630-b2fc-6ea3b8d321c6" providerId="ADAL" clId="{D0A39361-8198-438A-A6FC-1CB2520D1D53}" dt="2022-02-08T07:25:45.631" v="29" actId="20577"/>
          <ac:spMkLst>
            <pc:docMk/>
            <pc:sldMk cId="215554029" sldId="259"/>
            <ac:spMk id="3" creationId="{00000000-0000-0000-0000-000000000000}"/>
          </ac:spMkLst>
        </pc:spChg>
      </pc:sldChg>
      <pc:sldChg chg="modSp mod">
        <pc:chgData name="Jussila Jani" userId="cda042ff-2927-4630-b2fc-6ea3b8d321c6" providerId="ADAL" clId="{D0A39361-8198-438A-A6FC-1CB2520D1D53}" dt="2022-02-08T12:35:43.778" v="988" actId="20577"/>
        <pc:sldMkLst>
          <pc:docMk/>
          <pc:sldMk cId="596697269" sldId="311"/>
        </pc:sldMkLst>
        <pc:spChg chg="mod">
          <ac:chgData name="Jussila Jani" userId="cda042ff-2927-4630-b2fc-6ea3b8d321c6" providerId="ADAL" clId="{D0A39361-8198-438A-A6FC-1CB2520D1D53}" dt="2022-02-08T12:35:43.778" v="988" actId="20577"/>
          <ac:spMkLst>
            <pc:docMk/>
            <pc:sldMk cId="596697269" sldId="311"/>
            <ac:spMk id="2" creationId="{00000000-0000-0000-0000-000000000000}"/>
          </ac:spMkLst>
        </pc:spChg>
        <pc:spChg chg="mod">
          <ac:chgData name="Jussila Jani" userId="cda042ff-2927-4630-b2fc-6ea3b8d321c6" providerId="ADAL" clId="{D0A39361-8198-438A-A6FC-1CB2520D1D53}" dt="2022-02-08T07:56:28.836" v="763" actId="20577"/>
          <ac:spMkLst>
            <pc:docMk/>
            <pc:sldMk cId="596697269" sldId="311"/>
            <ac:spMk id="3" creationId="{00000000-0000-0000-0000-000000000000}"/>
          </ac:spMkLst>
        </pc:spChg>
      </pc:sldChg>
      <pc:sldChg chg="addSp delSp modSp mod">
        <pc:chgData name="Jussila Jani" userId="cda042ff-2927-4630-b2fc-6ea3b8d321c6" providerId="ADAL" clId="{D0A39361-8198-438A-A6FC-1CB2520D1D53}" dt="2022-02-08T12:33:10.651" v="987" actId="20577"/>
        <pc:sldMkLst>
          <pc:docMk/>
          <pc:sldMk cId="1160507661" sldId="313"/>
        </pc:sldMkLst>
        <pc:spChg chg="mod">
          <ac:chgData name="Jussila Jani" userId="cda042ff-2927-4630-b2fc-6ea3b8d321c6" providerId="ADAL" clId="{D0A39361-8198-438A-A6FC-1CB2520D1D53}" dt="2022-02-08T07:55:40.505" v="739" actId="20577"/>
          <ac:spMkLst>
            <pc:docMk/>
            <pc:sldMk cId="1160507661" sldId="313"/>
            <ac:spMk id="2" creationId="{00000000-0000-0000-0000-000000000000}"/>
          </ac:spMkLst>
        </pc:spChg>
        <pc:spChg chg="mod">
          <ac:chgData name="Jussila Jani" userId="cda042ff-2927-4630-b2fc-6ea3b8d321c6" providerId="ADAL" clId="{D0A39361-8198-438A-A6FC-1CB2520D1D53}" dt="2022-02-08T12:33:10.651" v="987" actId="20577"/>
          <ac:spMkLst>
            <pc:docMk/>
            <pc:sldMk cId="1160507661" sldId="313"/>
            <ac:spMk id="3" creationId="{00000000-0000-0000-0000-000000000000}"/>
          </ac:spMkLst>
        </pc:spChg>
        <pc:spChg chg="del">
          <ac:chgData name="Jussila Jani" userId="cda042ff-2927-4630-b2fc-6ea3b8d321c6" providerId="ADAL" clId="{D0A39361-8198-438A-A6FC-1CB2520D1D53}" dt="2022-02-08T07:55:49.902" v="740" actId="478"/>
          <ac:spMkLst>
            <pc:docMk/>
            <pc:sldMk cId="1160507661" sldId="313"/>
            <ac:spMk id="5" creationId="{00000000-0000-0000-0000-000000000000}"/>
          </ac:spMkLst>
        </pc:spChg>
        <pc:spChg chg="add mod">
          <ac:chgData name="Jussila Jani" userId="cda042ff-2927-4630-b2fc-6ea3b8d321c6" providerId="ADAL" clId="{D0A39361-8198-438A-A6FC-1CB2520D1D53}" dt="2022-02-08T07:55:59.350" v="755" actId="20577"/>
          <ac:spMkLst>
            <pc:docMk/>
            <pc:sldMk cId="1160507661" sldId="313"/>
            <ac:spMk id="9" creationId="{DFC3AD54-7698-42F5-B3D7-3D4DFE2BC5AB}"/>
          </ac:spMkLst>
        </pc:spChg>
      </pc:sldChg>
      <pc:sldChg chg="addSp delSp modSp add mod">
        <pc:chgData name="Jussila Jani" userId="cda042ff-2927-4630-b2fc-6ea3b8d321c6" providerId="ADAL" clId="{D0A39361-8198-438A-A6FC-1CB2520D1D53}" dt="2022-02-08T08:09:05.809" v="823" actId="20577"/>
        <pc:sldMkLst>
          <pc:docMk/>
          <pc:sldMk cId="3660767570" sldId="314"/>
        </pc:sldMkLst>
        <pc:spChg chg="mod">
          <ac:chgData name="Jussila Jani" userId="cda042ff-2927-4630-b2fc-6ea3b8d321c6" providerId="ADAL" clId="{D0A39361-8198-438A-A6FC-1CB2520D1D53}" dt="2022-02-08T07:27:24.513" v="62" actId="20577"/>
          <ac:spMkLst>
            <pc:docMk/>
            <pc:sldMk cId="3660767570" sldId="314"/>
            <ac:spMk id="2" creationId="{00000000-0000-0000-0000-000000000000}"/>
          </ac:spMkLst>
        </pc:spChg>
        <pc:spChg chg="mod">
          <ac:chgData name="Jussila Jani" userId="cda042ff-2927-4630-b2fc-6ea3b8d321c6" providerId="ADAL" clId="{D0A39361-8198-438A-A6FC-1CB2520D1D53}" dt="2022-02-08T08:09:05.809" v="823" actId="20577"/>
          <ac:spMkLst>
            <pc:docMk/>
            <pc:sldMk cId="3660767570" sldId="314"/>
            <ac:spMk id="3" creationId="{00000000-0000-0000-0000-000000000000}"/>
          </ac:spMkLst>
        </pc:spChg>
        <pc:spChg chg="del">
          <ac:chgData name="Jussila Jani" userId="cda042ff-2927-4630-b2fc-6ea3b8d321c6" providerId="ADAL" clId="{D0A39361-8198-438A-A6FC-1CB2520D1D53}" dt="2022-02-08T07:27:41.548" v="66" actId="478"/>
          <ac:spMkLst>
            <pc:docMk/>
            <pc:sldMk cId="3660767570" sldId="314"/>
            <ac:spMk id="4" creationId="{62D9DC68-DD85-4FC8-8029-30B8E835E914}"/>
          </ac:spMkLst>
        </pc:spChg>
        <pc:spChg chg="del">
          <ac:chgData name="Jussila Jani" userId="cda042ff-2927-4630-b2fc-6ea3b8d321c6" providerId="ADAL" clId="{D0A39361-8198-438A-A6FC-1CB2520D1D53}" dt="2022-02-08T07:27:30.449" v="63" actId="478"/>
          <ac:spMkLst>
            <pc:docMk/>
            <pc:sldMk cId="3660767570" sldId="314"/>
            <ac:spMk id="5" creationId="{00000000-0000-0000-0000-000000000000}"/>
          </ac:spMkLst>
        </pc:spChg>
        <pc:spChg chg="add del mod">
          <ac:chgData name="Jussila Jani" userId="cda042ff-2927-4630-b2fc-6ea3b8d321c6" providerId="ADAL" clId="{D0A39361-8198-438A-A6FC-1CB2520D1D53}" dt="2022-02-08T07:27:33.530" v="64" actId="478"/>
          <ac:spMkLst>
            <pc:docMk/>
            <pc:sldMk cId="3660767570" sldId="314"/>
            <ac:spMk id="9" creationId="{9ED43F44-0F98-4C85-9EA2-251C864A6C26}"/>
          </ac:spMkLst>
        </pc:spChg>
        <pc:picChg chg="del">
          <ac:chgData name="Jussila Jani" userId="cda042ff-2927-4630-b2fc-6ea3b8d321c6" providerId="ADAL" clId="{D0A39361-8198-438A-A6FC-1CB2520D1D53}" dt="2022-02-08T07:54:31.306" v="715" actId="478"/>
          <ac:picMkLst>
            <pc:docMk/>
            <pc:sldMk cId="3660767570" sldId="314"/>
            <ac:picMk id="7" creationId="{016E09CE-693D-4A3F-8E95-7D8FC1222FE3}"/>
          </ac:picMkLst>
        </pc:picChg>
      </pc:sldChg>
    </pc:docChg>
  </pc:docChgLst>
  <pc:docChgLst>
    <pc:chgData name="Jussila Jani" userId="cda042ff-2927-4630-b2fc-6ea3b8d321c6" providerId="ADAL" clId="{72C43F2D-F321-4088-B274-7B2E764ADCAA}"/>
    <pc:docChg chg="custSel addSld delSld modSld sldOrd">
      <pc:chgData name="Jussila Jani" userId="cda042ff-2927-4630-b2fc-6ea3b8d321c6" providerId="ADAL" clId="{72C43F2D-F321-4088-B274-7B2E764ADCAA}" dt="2022-01-18T07:24:04.371" v="877" actId="20577"/>
      <pc:docMkLst>
        <pc:docMk/>
      </pc:docMkLst>
      <pc:sldChg chg="modSp mod">
        <pc:chgData name="Jussila Jani" userId="cda042ff-2927-4630-b2fc-6ea3b8d321c6" providerId="ADAL" clId="{72C43F2D-F321-4088-B274-7B2E764ADCAA}" dt="2022-01-18T06:15:21.206" v="73" actId="20577"/>
        <pc:sldMkLst>
          <pc:docMk/>
          <pc:sldMk cId="215554029" sldId="259"/>
        </pc:sldMkLst>
        <pc:spChg chg="mod">
          <ac:chgData name="Jussila Jani" userId="cda042ff-2927-4630-b2fc-6ea3b8d321c6" providerId="ADAL" clId="{72C43F2D-F321-4088-B274-7B2E764ADCAA}" dt="2022-01-18T06:14:50.045" v="15" actId="20577"/>
          <ac:spMkLst>
            <pc:docMk/>
            <pc:sldMk cId="215554029" sldId="259"/>
            <ac:spMk id="2" creationId="{00000000-0000-0000-0000-000000000000}"/>
          </ac:spMkLst>
        </pc:spChg>
        <pc:spChg chg="mod">
          <ac:chgData name="Jussila Jani" userId="cda042ff-2927-4630-b2fc-6ea3b8d321c6" providerId="ADAL" clId="{72C43F2D-F321-4088-B274-7B2E764ADCAA}" dt="2022-01-18T06:14:59.755" v="41" actId="20577"/>
          <ac:spMkLst>
            <pc:docMk/>
            <pc:sldMk cId="215554029" sldId="259"/>
            <ac:spMk id="3" creationId="{00000000-0000-0000-0000-000000000000}"/>
          </ac:spMkLst>
        </pc:spChg>
        <pc:spChg chg="mod">
          <ac:chgData name="Jussila Jani" userId="cda042ff-2927-4630-b2fc-6ea3b8d321c6" providerId="ADAL" clId="{72C43F2D-F321-4088-B274-7B2E764ADCAA}" dt="2022-01-18T06:15:21.206" v="73" actId="20577"/>
          <ac:spMkLst>
            <pc:docMk/>
            <pc:sldMk cId="215554029" sldId="259"/>
            <ac:spMk id="4" creationId="{00000000-0000-0000-0000-000000000000}"/>
          </ac:spMkLst>
        </pc:spChg>
      </pc:sldChg>
      <pc:sldChg chg="del">
        <pc:chgData name="Jussila Jani" userId="cda042ff-2927-4630-b2fc-6ea3b8d321c6" providerId="ADAL" clId="{72C43F2D-F321-4088-B274-7B2E764ADCAA}" dt="2022-01-18T07:13:11.350" v="862" actId="2696"/>
        <pc:sldMkLst>
          <pc:docMk/>
          <pc:sldMk cId="1595919726" sldId="260"/>
        </pc:sldMkLst>
      </pc:sldChg>
      <pc:sldChg chg="modSp del mod">
        <pc:chgData name="Jussila Jani" userId="cda042ff-2927-4630-b2fc-6ea3b8d321c6" providerId="ADAL" clId="{72C43F2D-F321-4088-B274-7B2E764ADCAA}" dt="2022-01-18T07:13:11.350" v="862" actId="2696"/>
        <pc:sldMkLst>
          <pc:docMk/>
          <pc:sldMk cId="1085065861" sldId="261"/>
        </pc:sldMkLst>
        <pc:spChg chg="mod">
          <ac:chgData name="Jussila Jani" userId="cda042ff-2927-4630-b2fc-6ea3b8d321c6" providerId="ADAL" clId="{72C43F2D-F321-4088-B274-7B2E764ADCAA}" dt="2022-01-18T07:12:29.293" v="859" actId="20577"/>
          <ac:spMkLst>
            <pc:docMk/>
            <pc:sldMk cId="1085065861" sldId="261"/>
            <ac:spMk id="2" creationId="{00000000-0000-0000-0000-000000000000}"/>
          </ac:spMkLst>
        </pc:spChg>
        <pc:spChg chg="mod">
          <ac:chgData name="Jussila Jani" userId="cda042ff-2927-4630-b2fc-6ea3b8d321c6" providerId="ADAL" clId="{72C43F2D-F321-4088-B274-7B2E764ADCAA}" dt="2022-01-18T07:12:32.091" v="860" actId="20577"/>
          <ac:spMkLst>
            <pc:docMk/>
            <pc:sldMk cId="1085065861" sldId="261"/>
            <ac:spMk id="3" creationId="{00000000-0000-0000-0000-000000000000}"/>
          </ac:spMkLst>
        </pc:spChg>
      </pc:sldChg>
      <pc:sldChg chg="addSp delSp modSp mod ord">
        <pc:chgData name="Jussila Jani" userId="cda042ff-2927-4630-b2fc-6ea3b8d321c6" providerId="ADAL" clId="{72C43F2D-F321-4088-B274-7B2E764ADCAA}" dt="2022-01-18T06:54:45.159" v="621" actId="20577"/>
        <pc:sldMkLst>
          <pc:docMk/>
          <pc:sldMk cId="2207030832" sldId="270"/>
        </pc:sldMkLst>
        <pc:spChg chg="mod">
          <ac:chgData name="Jussila Jani" userId="cda042ff-2927-4630-b2fc-6ea3b8d321c6" providerId="ADAL" clId="{72C43F2D-F321-4088-B274-7B2E764ADCAA}" dt="2022-01-18T06:19:09.377" v="131" actId="20577"/>
          <ac:spMkLst>
            <pc:docMk/>
            <pc:sldMk cId="2207030832" sldId="270"/>
            <ac:spMk id="2" creationId="{00000000-0000-0000-0000-000000000000}"/>
          </ac:spMkLst>
        </pc:spChg>
        <pc:spChg chg="mod">
          <ac:chgData name="Jussila Jani" userId="cda042ff-2927-4630-b2fc-6ea3b8d321c6" providerId="ADAL" clId="{72C43F2D-F321-4088-B274-7B2E764ADCAA}" dt="2022-01-18T06:54:45.159" v="621" actId="20577"/>
          <ac:spMkLst>
            <pc:docMk/>
            <pc:sldMk cId="2207030832" sldId="270"/>
            <ac:spMk id="3" creationId="{00000000-0000-0000-0000-000000000000}"/>
          </ac:spMkLst>
        </pc:spChg>
        <pc:spChg chg="mod">
          <ac:chgData name="Jussila Jani" userId="cda042ff-2927-4630-b2fc-6ea3b8d321c6" providerId="ADAL" clId="{72C43F2D-F321-4088-B274-7B2E764ADCAA}" dt="2022-01-18T06:29:21.912" v="295" actId="20577"/>
          <ac:spMkLst>
            <pc:docMk/>
            <pc:sldMk cId="2207030832" sldId="270"/>
            <ac:spMk id="5" creationId="{00000000-0000-0000-0000-000000000000}"/>
          </ac:spMkLst>
        </pc:spChg>
        <pc:picChg chg="add del mod">
          <ac:chgData name="Jussila Jani" userId="cda042ff-2927-4630-b2fc-6ea3b8d321c6" providerId="ADAL" clId="{72C43F2D-F321-4088-B274-7B2E764ADCAA}" dt="2022-01-18T06:49:27.465" v="585" actId="478"/>
          <ac:picMkLst>
            <pc:docMk/>
            <pc:sldMk cId="2207030832" sldId="270"/>
            <ac:picMk id="7" creationId="{359EC169-0559-4801-B64D-13617B90A483}"/>
          </ac:picMkLst>
        </pc:picChg>
        <pc:picChg chg="add mod">
          <ac:chgData name="Jussila Jani" userId="cda042ff-2927-4630-b2fc-6ea3b8d321c6" providerId="ADAL" clId="{72C43F2D-F321-4088-B274-7B2E764ADCAA}" dt="2022-01-18T06:49:58.088" v="590" actId="1076"/>
          <ac:picMkLst>
            <pc:docMk/>
            <pc:sldMk cId="2207030832" sldId="270"/>
            <ac:picMk id="9" creationId="{FCEC0088-2454-4C45-9AB6-96760521CE8F}"/>
          </ac:picMkLst>
        </pc:picChg>
        <pc:picChg chg="add mod">
          <ac:chgData name="Jussila Jani" userId="cda042ff-2927-4630-b2fc-6ea3b8d321c6" providerId="ADAL" clId="{72C43F2D-F321-4088-B274-7B2E764ADCAA}" dt="2022-01-18T06:50:01.180" v="591" actId="1076"/>
          <ac:picMkLst>
            <pc:docMk/>
            <pc:sldMk cId="2207030832" sldId="270"/>
            <ac:picMk id="11" creationId="{B8D3B15C-665D-4F2D-9FAE-152B58FAA6A5}"/>
          </ac:picMkLst>
        </pc:picChg>
      </pc:sldChg>
      <pc:sldChg chg="del">
        <pc:chgData name="Jussila Jani" userId="cda042ff-2927-4630-b2fc-6ea3b8d321c6" providerId="ADAL" clId="{72C43F2D-F321-4088-B274-7B2E764ADCAA}" dt="2022-01-18T07:13:11.350" v="862" actId="2696"/>
        <pc:sldMkLst>
          <pc:docMk/>
          <pc:sldMk cId="3104174398" sldId="271"/>
        </pc:sldMkLst>
      </pc:sldChg>
      <pc:sldChg chg="del">
        <pc:chgData name="Jussila Jani" userId="cda042ff-2927-4630-b2fc-6ea3b8d321c6" providerId="ADAL" clId="{72C43F2D-F321-4088-B274-7B2E764ADCAA}" dt="2022-01-18T07:13:11.350" v="862" actId="2696"/>
        <pc:sldMkLst>
          <pc:docMk/>
          <pc:sldMk cId="2511430944" sldId="272"/>
        </pc:sldMkLst>
      </pc:sldChg>
      <pc:sldChg chg="del">
        <pc:chgData name="Jussila Jani" userId="cda042ff-2927-4630-b2fc-6ea3b8d321c6" providerId="ADAL" clId="{72C43F2D-F321-4088-B274-7B2E764ADCAA}" dt="2022-01-18T07:13:11.350" v="862" actId="2696"/>
        <pc:sldMkLst>
          <pc:docMk/>
          <pc:sldMk cId="3128140766" sldId="273"/>
        </pc:sldMkLst>
      </pc:sldChg>
      <pc:sldChg chg="del">
        <pc:chgData name="Jussila Jani" userId="cda042ff-2927-4630-b2fc-6ea3b8d321c6" providerId="ADAL" clId="{72C43F2D-F321-4088-B274-7B2E764ADCAA}" dt="2022-01-18T07:13:11.350" v="862" actId="2696"/>
        <pc:sldMkLst>
          <pc:docMk/>
          <pc:sldMk cId="471598196" sldId="274"/>
        </pc:sldMkLst>
      </pc:sldChg>
      <pc:sldChg chg="del">
        <pc:chgData name="Jussila Jani" userId="cda042ff-2927-4630-b2fc-6ea3b8d321c6" providerId="ADAL" clId="{72C43F2D-F321-4088-B274-7B2E764ADCAA}" dt="2022-01-18T07:13:11.350" v="862" actId="2696"/>
        <pc:sldMkLst>
          <pc:docMk/>
          <pc:sldMk cId="2421528717" sldId="275"/>
        </pc:sldMkLst>
      </pc:sldChg>
      <pc:sldChg chg="del">
        <pc:chgData name="Jussila Jani" userId="cda042ff-2927-4630-b2fc-6ea3b8d321c6" providerId="ADAL" clId="{72C43F2D-F321-4088-B274-7B2E764ADCAA}" dt="2022-01-18T07:13:11.350" v="862" actId="2696"/>
        <pc:sldMkLst>
          <pc:docMk/>
          <pc:sldMk cId="2169050081" sldId="276"/>
        </pc:sldMkLst>
      </pc:sldChg>
      <pc:sldChg chg="del">
        <pc:chgData name="Jussila Jani" userId="cda042ff-2927-4630-b2fc-6ea3b8d321c6" providerId="ADAL" clId="{72C43F2D-F321-4088-B274-7B2E764ADCAA}" dt="2022-01-18T07:13:11.350" v="862" actId="2696"/>
        <pc:sldMkLst>
          <pc:docMk/>
          <pc:sldMk cId="3931546918" sldId="277"/>
        </pc:sldMkLst>
      </pc:sldChg>
      <pc:sldChg chg="del">
        <pc:chgData name="Jussila Jani" userId="cda042ff-2927-4630-b2fc-6ea3b8d321c6" providerId="ADAL" clId="{72C43F2D-F321-4088-B274-7B2E764ADCAA}" dt="2022-01-18T07:13:11.350" v="862" actId="2696"/>
        <pc:sldMkLst>
          <pc:docMk/>
          <pc:sldMk cId="345355034" sldId="278"/>
        </pc:sldMkLst>
      </pc:sldChg>
      <pc:sldChg chg="del">
        <pc:chgData name="Jussila Jani" userId="cda042ff-2927-4630-b2fc-6ea3b8d321c6" providerId="ADAL" clId="{72C43F2D-F321-4088-B274-7B2E764ADCAA}" dt="2022-01-18T07:13:11.350" v="862" actId="2696"/>
        <pc:sldMkLst>
          <pc:docMk/>
          <pc:sldMk cId="3101753954" sldId="279"/>
        </pc:sldMkLst>
      </pc:sldChg>
      <pc:sldChg chg="del">
        <pc:chgData name="Jussila Jani" userId="cda042ff-2927-4630-b2fc-6ea3b8d321c6" providerId="ADAL" clId="{72C43F2D-F321-4088-B274-7B2E764ADCAA}" dt="2022-01-18T07:13:11.350" v="862" actId="2696"/>
        <pc:sldMkLst>
          <pc:docMk/>
          <pc:sldMk cId="4044474496" sldId="280"/>
        </pc:sldMkLst>
      </pc:sldChg>
      <pc:sldChg chg="del">
        <pc:chgData name="Jussila Jani" userId="cda042ff-2927-4630-b2fc-6ea3b8d321c6" providerId="ADAL" clId="{72C43F2D-F321-4088-B274-7B2E764ADCAA}" dt="2022-01-18T07:13:11.350" v="862" actId="2696"/>
        <pc:sldMkLst>
          <pc:docMk/>
          <pc:sldMk cId="3360584278" sldId="282"/>
        </pc:sldMkLst>
      </pc:sldChg>
      <pc:sldChg chg="del">
        <pc:chgData name="Jussila Jani" userId="cda042ff-2927-4630-b2fc-6ea3b8d321c6" providerId="ADAL" clId="{72C43F2D-F321-4088-B274-7B2E764ADCAA}" dt="2022-01-18T07:13:11.350" v="862" actId="2696"/>
        <pc:sldMkLst>
          <pc:docMk/>
          <pc:sldMk cId="568930308" sldId="283"/>
        </pc:sldMkLst>
      </pc:sldChg>
      <pc:sldChg chg="del">
        <pc:chgData name="Jussila Jani" userId="cda042ff-2927-4630-b2fc-6ea3b8d321c6" providerId="ADAL" clId="{72C43F2D-F321-4088-B274-7B2E764ADCAA}" dt="2022-01-18T07:13:11.350" v="862" actId="2696"/>
        <pc:sldMkLst>
          <pc:docMk/>
          <pc:sldMk cId="3719253610" sldId="284"/>
        </pc:sldMkLst>
      </pc:sldChg>
      <pc:sldChg chg="del">
        <pc:chgData name="Jussila Jani" userId="cda042ff-2927-4630-b2fc-6ea3b8d321c6" providerId="ADAL" clId="{72C43F2D-F321-4088-B274-7B2E764ADCAA}" dt="2022-01-18T07:13:11.350" v="862" actId="2696"/>
        <pc:sldMkLst>
          <pc:docMk/>
          <pc:sldMk cId="2697039620" sldId="285"/>
        </pc:sldMkLst>
      </pc:sldChg>
      <pc:sldChg chg="del">
        <pc:chgData name="Jussila Jani" userId="cda042ff-2927-4630-b2fc-6ea3b8d321c6" providerId="ADAL" clId="{72C43F2D-F321-4088-B274-7B2E764ADCAA}" dt="2022-01-18T07:13:11.350" v="862" actId="2696"/>
        <pc:sldMkLst>
          <pc:docMk/>
          <pc:sldMk cId="2062429337" sldId="288"/>
        </pc:sldMkLst>
      </pc:sldChg>
      <pc:sldChg chg="del">
        <pc:chgData name="Jussila Jani" userId="cda042ff-2927-4630-b2fc-6ea3b8d321c6" providerId="ADAL" clId="{72C43F2D-F321-4088-B274-7B2E764ADCAA}" dt="2022-01-18T07:13:11.350" v="862" actId="2696"/>
        <pc:sldMkLst>
          <pc:docMk/>
          <pc:sldMk cId="2657661158" sldId="289"/>
        </pc:sldMkLst>
      </pc:sldChg>
      <pc:sldChg chg="del">
        <pc:chgData name="Jussila Jani" userId="cda042ff-2927-4630-b2fc-6ea3b8d321c6" providerId="ADAL" clId="{72C43F2D-F321-4088-B274-7B2E764ADCAA}" dt="2022-01-18T07:13:11.350" v="862" actId="2696"/>
        <pc:sldMkLst>
          <pc:docMk/>
          <pc:sldMk cId="1801638209" sldId="290"/>
        </pc:sldMkLst>
      </pc:sldChg>
      <pc:sldChg chg="del">
        <pc:chgData name="Jussila Jani" userId="cda042ff-2927-4630-b2fc-6ea3b8d321c6" providerId="ADAL" clId="{72C43F2D-F321-4088-B274-7B2E764ADCAA}" dt="2022-01-18T07:13:11.350" v="862" actId="2696"/>
        <pc:sldMkLst>
          <pc:docMk/>
          <pc:sldMk cId="4009193570" sldId="291"/>
        </pc:sldMkLst>
      </pc:sldChg>
      <pc:sldChg chg="del">
        <pc:chgData name="Jussila Jani" userId="cda042ff-2927-4630-b2fc-6ea3b8d321c6" providerId="ADAL" clId="{72C43F2D-F321-4088-B274-7B2E764ADCAA}" dt="2022-01-18T07:13:11.350" v="862" actId="2696"/>
        <pc:sldMkLst>
          <pc:docMk/>
          <pc:sldMk cId="2662465464" sldId="292"/>
        </pc:sldMkLst>
      </pc:sldChg>
      <pc:sldChg chg="del">
        <pc:chgData name="Jussila Jani" userId="cda042ff-2927-4630-b2fc-6ea3b8d321c6" providerId="ADAL" clId="{72C43F2D-F321-4088-B274-7B2E764ADCAA}" dt="2022-01-18T07:13:11.350" v="862" actId="2696"/>
        <pc:sldMkLst>
          <pc:docMk/>
          <pc:sldMk cId="2286435073" sldId="293"/>
        </pc:sldMkLst>
      </pc:sldChg>
      <pc:sldChg chg="del">
        <pc:chgData name="Jussila Jani" userId="cda042ff-2927-4630-b2fc-6ea3b8d321c6" providerId="ADAL" clId="{72C43F2D-F321-4088-B274-7B2E764ADCAA}" dt="2022-01-18T07:13:11.350" v="862" actId="2696"/>
        <pc:sldMkLst>
          <pc:docMk/>
          <pc:sldMk cId="2405402317" sldId="294"/>
        </pc:sldMkLst>
      </pc:sldChg>
      <pc:sldChg chg="del">
        <pc:chgData name="Jussila Jani" userId="cda042ff-2927-4630-b2fc-6ea3b8d321c6" providerId="ADAL" clId="{72C43F2D-F321-4088-B274-7B2E764ADCAA}" dt="2022-01-18T07:13:11.350" v="862" actId="2696"/>
        <pc:sldMkLst>
          <pc:docMk/>
          <pc:sldMk cId="3630556553" sldId="295"/>
        </pc:sldMkLst>
      </pc:sldChg>
      <pc:sldChg chg="del">
        <pc:chgData name="Jussila Jani" userId="cda042ff-2927-4630-b2fc-6ea3b8d321c6" providerId="ADAL" clId="{72C43F2D-F321-4088-B274-7B2E764ADCAA}" dt="2022-01-18T07:13:11.350" v="862" actId="2696"/>
        <pc:sldMkLst>
          <pc:docMk/>
          <pc:sldMk cId="3411711757" sldId="296"/>
        </pc:sldMkLst>
      </pc:sldChg>
      <pc:sldChg chg="del">
        <pc:chgData name="Jussila Jani" userId="cda042ff-2927-4630-b2fc-6ea3b8d321c6" providerId="ADAL" clId="{72C43F2D-F321-4088-B274-7B2E764ADCAA}" dt="2022-01-18T07:13:11.350" v="862" actId="2696"/>
        <pc:sldMkLst>
          <pc:docMk/>
          <pc:sldMk cId="1843234128" sldId="297"/>
        </pc:sldMkLst>
      </pc:sldChg>
      <pc:sldChg chg="del">
        <pc:chgData name="Jussila Jani" userId="cda042ff-2927-4630-b2fc-6ea3b8d321c6" providerId="ADAL" clId="{72C43F2D-F321-4088-B274-7B2E764ADCAA}" dt="2022-01-18T07:13:11.350" v="862" actId="2696"/>
        <pc:sldMkLst>
          <pc:docMk/>
          <pc:sldMk cId="2797062862" sldId="298"/>
        </pc:sldMkLst>
      </pc:sldChg>
      <pc:sldChg chg="del">
        <pc:chgData name="Jussila Jani" userId="cda042ff-2927-4630-b2fc-6ea3b8d321c6" providerId="ADAL" clId="{72C43F2D-F321-4088-B274-7B2E764ADCAA}" dt="2022-01-18T07:12:57.753" v="861" actId="2696"/>
        <pc:sldMkLst>
          <pc:docMk/>
          <pc:sldMk cId="3423881040" sldId="300"/>
        </pc:sldMkLst>
      </pc:sldChg>
      <pc:sldChg chg="del">
        <pc:chgData name="Jussila Jani" userId="cda042ff-2927-4630-b2fc-6ea3b8d321c6" providerId="ADAL" clId="{72C43F2D-F321-4088-B274-7B2E764ADCAA}" dt="2022-01-18T07:12:57.753" v="861" actId="2696"/>
        <pc:sldMkLst>
          <pc:docMk/>
          <pc:sldMk cId="2998296254" sldId="301"/>
        </pc:sldMkLst>
      </pc:sldChg>
      <pc:sldChg chg="del">
        <pc:chgData name="Jussila Jani" userId="cda042ff-2927-4630-b2fc-6ea3b8d321c6" providerId="ADAL" clId="{72C43F2D-F321-4088-B274-7B2E764ADCAA}" dt="2022-01-18T07:12:57.753" v="861" actId="2696"/>
        <pc:sldMkLst>
          <pc:docMk/>
          <pc:sldMk cId="300607260" sldId="302"/>
        </pc:sldMkLst>
      </pc:sldChg>
      <pc:sldChg chg="del">
        <pc:chgData name="Jussila Jani" userId="cda042ff-2927-4630-b2fc-6ea3b8d321c6" providerId="ADAL" clId="{72C43F2D-F321-4088-B274-7B2E764ADCAA}" dt="2022-01-18T07:12:57.753" v="861" actId="2696"/>
        <pc:sldMkLst>
          <pc:docMk/>
          <pc:sldMk cId="3665857517" sldId="303"/>
        </pc:sldMkLst>
      </pc:sldChg>
      <pc:sldChg chg="del">
        <pc:chgData name="Jussila Jani" userId="cda042ff-2927-4630-b2fc-6ea3b8d321c6" providerId="ADAL" clId="{72C43F2D-F321-4088-B274-7B2E764ADCAA}" dt="2022-01-18T07:13:11.350" v="862" actId="2696"/>
        <pc:sldMkLst>
          <pc:docMk/>
          <pc:sldMk cId="3762904307" sldId="304"/>
        </pc:sldMkLst>
      </pc:sldChg>
      <pc:sldChg chg="del">
        <pc:chgData name="Jussila Jani" userId="cda042ff-2927-4630-b2fc-6ea3b8d321c6" providerId="ADAL" clId="{72C43F2D-F321-4088-B274-7B2E764ADCAA}" dt="2022-01-18T07:13:11.350" v="862" actId="2696"/>
        <pc:sldMkLst>
          <pc:docMk/>
          <pc:sldMk cId="1728969771" sldId="309"/>
        </pc:sldMkLst>
      </pc:sldChg>
      <pc:sldChg chg="add del">
        <pc:chgData name="Jussila Jani" userId="cda042ff-2927-4630-b2fc-6ea3b8d321c6" providerId="ADAL" clId="{72C43F2D-F321-4088-B274-7B2E764ADCAA}" dt="2022-01-18T07:13:11.350" v="862" actId="2696"/>
        <pc:sldMkLst>
          <pc:docMk/>
          <pc:sldMk cId="1527169796" sldId="310"/>
        </pc:sldMkLst>
      </pc:sldChg>
      <pc:sldChg chg="modSp add mod">
        <pc:chgData name="Jussila Jani" userId="cda042ff-2927-4630-b2fc-6ea3b8d321c6" providerId="ADAL" clId="{72C43F2D-F321-4088-B274-7B2E764ADCAA}" dt="2022-01-18T07:24:04.371" v="877" actId="20577"/>
        <pc:sldMkLst>
          <pc:docMk/>
          <pc:sldMk cId="596697269" sldId="311"/>
        </pc:sldMkLst>
        <pc:spChg chg="mod">
          <ac:chgData name="Jussila Jani" userId="cda042ff-2927-4630-b2fc-6ea3b8d321c6" providerId="ADAL" clId="{72C43F2D-F321-4088-B274-7B2E764ADCAA}" dt="2022-01-18T07:09:49.832" v="779" actId="20577"/>
          <ac:spMkLst>
            <pc:docMk/>
            <pc:sldMk cId="596697269" sldId="311"/>
            <ac:spMk id="2" creationId="{00000000-0000-0000-0000-000000000000}"/>
          </ac:spMkLst>
        </pc:spChg>
        <pc:spChg chg="mod">
          <ac:chgData name="Jussila Jani" userId="cda042ff-2927-4630-b2fc-6ea3b8d321c6" providerId="ADAL" clId="{72C43F2D-F321-4088-B274-7B2E764ADCAA}" dt="2022-01-18T07:24:04.371" v="877" actId="20577"/>
          <ac:spMkLst>
            <pc:docMk/>
            <pc:sldMk cId="596697269" sldId="311"/>
            <ac:spMk id="3" creationId="{00000000-0000-0000-0000-000000000000}"/>
          </ac:spMkLst>
        </pc:spChg>
        <pc:spChg chg="mod">
          <ac:chgData name="Jussila Jani" userId="cda042ff-2927-4630-b2fc-6ea3b8d321c6" providerId="ADAL" clId="{72C43F2D-F321-4088-B274-7B2E764ADCAA}" dt="2022-01-18T06:37:57.528" v="528" actId="20577"/>
          <ac:spMkLst>
            <pc:docMk/>
            <pc:sldMk cId="596697269" sldId="311"/>
            <ac:spMk id="5" creationId="{00000000-0000-0000-0000-000000000000}"/>
          </ac:spMkLst>
        </pc:spChg>
      </pc:sldChg>
      <pc:sldChg chg="modSp new mod">
        <pc:chgData name="Jussila Jani" userId="cda042ff-2927-4630-b2fc-6ea3b8d321c6" providerId="ADAL" clId="{72C43F2D-F321-4088-B274-7B2E764ADCAA}" dt="2022-01-18T07:12:12.545" v="850" actId="20577"/>
        <pc:sldMkLst>
          <pc:docMk/>
          <pc:sldMk cId="1676608287" sldId="312"/>
        </pc:sldMkLst>
        <pc:spChg chg="mod">
          <ac:chgData name="Jussila Jani" userId="cda042ff-2927-4630-b2fc-6ea3b8d321c6" providerId="ADAL" clId="{72C43F2D-F321-4088-B274-7B2E764ADCAA}" dt="2022-01-18T07:12:07.583" v="846" actId="20577"/>
          <ac:spMkLst>
            <pc:docMk/>
            <pc:sldMk cId="1676608287" sldId="312"/>
            <ac:spMk id="2" creationId="{77A22EA9-9C03-4353-B676-DE81B6DC0784}"/>
          </ac:spMkLst>
        </pc:spChg>
        <pc:spChg chg="mod">
          <ac:chgData name="Jussila Jani" userId="cda042ff-2927-4630-b2fc-6ea3b8d321c6" providerId="ADAL" clId="{72C43F2D-F321-4088-B274-7B2E764ADCAA}" dt="2022-01-18T07:12:12.545" v="850" actId="20577"/>
          <ac:spMkLst>
            <pc:docMk/>
            <pc:sldMk cId="1676608287" sldId="312"/>
            <ac:spMk id="3" creationId="{F8D30E4C-7107-457D-983E-7F43410887DF}"/>
          </ac:spMkLst>
        </pc:spChg>
        <pc:spChg chg="mod">
          <ac:chgData name="Jussila Jani" userId="cda042ff-2927-4630-b2fc-6ea3b8d321c6" providerId="ADAL" clId="{72C43F2D-F321-4088-B274-7B2E764ADCAA}" dt="2022-01-18T07:12:00.704" v="837" actId="20577"/>
          <ac:spMkLst>
            <pc:docMk/>
            <pc:sldMk cId="1676608287" sldId="312"/>
            <ac:spMk id="5" creationId="{82AA844A-E4BB-4767-81D0-5BC5CB44625B}"/>
          </ac:spMkLst>
        </pc:spChg>
      </pc:sldChg>
    </pc:docChg>
  </pc:docChgLst>
  <pc:docChgLst>
    <pc:chgData name="Jussila Jani" userId="cda042ff-2927-4630-b2fc-6ea3b8d321c6" providerId="ADAL" clId="{3B587FF5-89FA-40EE-909A-6E72822AC016}"/>
    <pc:docChg chg="custSel addSld modSld">
      <pc:chgData name="Jussila Jani" userId="cda042ff-2927-4630-b2fc-6ea3b8d321c6" providerId="ADAL" clId="{3B587FF5-89FA-40EE-909A-6E72822AC016}" dt="2022-01-19T13:40:45.437" v="1940" actId="20577"/>
      <pc:docMkLst>
        <pc:docMk/>
      </pc:docMkLst>
      <pc:sldChg chg="modSp mod">
        <pc:chgData name="Jussila Jani" userId="cda042ff-2927-4630-b2fc-6ea3b8d321c6" providerId="ADAL" clId="{3B587FF5-89FA-40EE-909A-6E72822AC016}" dt="2022-01-19T12:51:26.122" v="813" actId="20577"/>
        <pc:sldMkLst>
          <pc:docMk/>
          <pc:sldMk cId="215554029" sldId="259"/>
        </pc:sldMkLst>
        <pc:spChg chg="mod">
          <ac:chgData name="Jussila Jani" userId="cda042ff-2927-4630-b2fc-6ea3b8d321c6" providerId="ADAL" clId="{3B587FF5-89FA-40EE-909A-6E72822AC016}" dt="2022-01-19T09:52:17.721" v="18" actId="20577"/>
          <ac:spMkLst>
            <pc:docMk/>
            <pc:sldMk cId="215554029" sldId="259"/>
            <ac:spMk id="2" creationId="{00000000-0000-0000-0000-000000000000}"/>
          </ac:spMkLst>
        </pc:spChg>
        <pc:spChg chg="mod">
          <ac:chgData name="Jussila Jani" userId="cda042ff-2927-4630-b2fc-6ea3b8d321c6" providerId="ADAL" clId="{3B587FF5-89FA-40EE-909A-6E72822AC016}" dt="2022-01-19T12:51:26.122" v="813" actId="20577"/>
          <ac:spMkLst>
            <pc:docMk/>
            <pc:sldMk cId="215554029" sldId="259"/>
            <ac:spMk id="3" creationId="{00000000-0000-0000-0000-000000000000}"/>
          </ac:spMkLst>
        </pc:spChg>
      </pc:sldChg>
      <pc:sldChg chg="addSp delSp modSp mod">
        <pc:chgData name="Jussila Jani" userId="cda042ff-2927-4630-b2fc-6ea3b8d321c6" providerId="ADAL" clId="{3B587FF5-89FA-40EE-909A-6E72822AC016}" dt="2022-01-19T13:29:57.698" v="1899"/>
        <pc:sldMkLst>
          <pc:docMk/>
          <pc:sldMk cId="2207030832" sldId="270"/>
        </pc:sldMkLst>
        <pc:spChg chg="mod">
          <ac:chgData name="Jussila Jani" userId="cda042ff-2927-4630-b2fc-6ea3b8d321c6" providerId="ADAL" clId="{3B587FF5-89FA-40EE-909A-6E72822AC016}" dt="2022-01-19T10:04:21.538" v="235" actId="20577"/>
          <ac:spMkLst>
            <pc:docMk/>
            <pc:sldMk cId="2207030832" sldId="270"/>
            <ac:spMk id="2" creationId="{00000000-0000-0000-0000-000000000000}"/>
          </ac:spMkLst>
        </pc:spChg>
        <pc:spChg chg="mod">
          <ac:chgData name="Jussila Jani" userId="cda042ff-2927-4630-b2fc-6ea3b8d321c6" providerId="ADAL" clId="{3B587FF5-89FA-40EE-909A-6E72822AC016}" dt="2022-01-19T13:29:52.897" v="1896" actId="20577"/>
          <ac:spMkLst>
            <pc:docMk/>
            <pc:sldMk cId="2207030832" sldId="270"/>
            <ac:spMk id="3" creationId="{00000000-0000-0000-0000-000000000000}"/>
          </ac:spMkLst>
        </pc:spChg>
        <pc:spChg chg="mod">
          <ac:chgData name="Jussila Jani" userId="cda042ff-2927-4630-b2fc-6ea3b8d321c6" providerId="ADAL" clId="{3B587FF5-89FA-40EE-909A-6E72822AC016}" dt="2022-01-19T10:04:28.823" v="247" actId="20577"/>
          <ac:spMkLst>
            <pc:docMk/>
            <pc:sldMk cId="2207030832" sldId="270"/>
            <ac:spMk id="5" creationId="{00000000-0000-0000-0000-000000000000}"/>
          </ac:spMkLst>
        </pc:spChg>
        <pc:spChg chg="add del mod">
          <ac:chgData name="Jussila Jani" userId="cda042ff-2927-4630-b2fc-6ea3b8d321c6" providerId="ADAL" clId="{3B587FF5-89FA-40EE-909A-6E72822AC016}" dt="2022-01-19T13:28:51.630" v="1887" actId="478"/>
          <ac:spMkLst>
            <pc:docMk/>
            <pc:sldMk cId="2207030832" sldId="270"/>
            <ac:spMk id="8" creationId="{85C51D91-4E01-4024-A75C-93B9A33A263E}"/>
          </ac:spMkLst>
        </pc:spChg>
        <pc:spChg chg="add del mod">
          <ac:chgData name="Jussila Jani" userId="cda042ff-2927-4630-b2fc-6ea3b8d321c6" providerId="ADAL" clId="{3B587FF5-89FA-40EE-909A-6E72822AC016}" dt="2022-01-19T13:29:57.698" v="1899"/>
          <ac:spMkLst>
            <pc:docMk/>
            <pc:sldMk cId="2207030832" sldId="270"/>
            <ac:spMk id="13" creationId="{CE005BBE-7961-4C3B-ADCA-24D922D5C8B8}"/>
          </ac:spMkLst>
        </pc:spChg>
        <pc:picChg chg="add del mod">
          <ac:chgData name="Jussila Jani" userId="cda042ff-2927-4630-b2fc-6ea3b8d321c6" providerId="ADAL" clId="{3B587FF5-89FA-40EE-909A-6E72822AC016}" dt="2022-01-19T13:28:51.630" v="1887" actId="478"/>
          <ac:picMkLst>
            <pc:docMk/>
            <pc:sldMk cId="2207030832" sldId="270"/>
            <ac:picMk id="7" creationId="{65165F6D-60DB-40E1-94BD-44128A2D8AE2}"/>
          </ac:picMkLst>
        </pc:picChg>
        <pc:picChg chg="del">
          <ac:chgData name="Jussila Jani" userId="cda042ff-2927-4630-b2fc-6ea3b8d321c6" providerId="ADAL" clId="{3B587FF5-89FA-40EE-909A-6E72822AC016}" dt="2022-01-19T09:52:31.460" v="23" actId="478"/>
          <ac:picMkLst>
            <pc:docMk/>
            <pc:sldMk cId="2207030832" sldId="270"/>
            <ac:picMk id="9" creationId="{FCEC0088-2454-4C45-9AB6-96760521CE8F}"/>
          </ac:picMkLst>
        </pc:picChg>
        <pc:picChg chg="del">
          <ac:chgData name="Jussila Jani" userId="cda042ff-2927-4630-b2fc-6ea3b8d321c6" providerId="ADAL" clId="{3B587FF5-89FA-40EE-909A-6E72822AC016}" dt="2022-01-19T09:52:30.759" v="22" actId="478"/>
          <ac:picMkLst>
            <pc:docMk/>
            <pc:sldMk cId="2207030832" sldId="270"/>
            <ac:picMk id="11" creationId="{B8D3B15C-665D-4F2D-9FAE-152B58FAA6A5}"/>
          </ac:picMkLst>
        </pc:picChg>
        <pc:picChg chg="add mod">
          <ac:chgData name="Jussila Jani" userId="cda042ff-2927-4630-b2fc-6ea3b8d321c6" providerId="ADAL" clId="{3B587FF5-89FA-40EE-909A-6E72822AC016}" dt="2022-01-19T13:29:56.808" v="1897" actId="1076"/>
          <ac:picMkLst>
            <pc:docMk/>
            <pc:sldMk cId="2207030832" sldId="270"/>
            <ac:picMk id="12" creationId="{03D601E4-621F-4EED-AAB7-F5BA687F63AA}"/>
          </ac:picMkLst>
        </pc:picChg>
      </pc:sldChg>
      <pc:sldChg chg="modSp mod">
        <pc:chgData name="Jussila Jani" userId="cda042ff-2927-4630-b2fc-6ea3b8d321c6" providerId="ADAL" clId="{3B587FF5-89FA-40EE-909A-6E72822AC016}" dt="2022-01-19T13:40:45.437" v="1940" actId="20577"/>
        <pc:sldMkLst>
          <pc:docMk/>
          <pc:sldMk cId="1666233732" sldId="299"/>
        </pc:sldMkLst>
        <pc:spChg chg="mod">
          <ac:chgData name="Jussila Jani" userId="cda042ff-2927-4630-b2fc-6ea3b8d321c6" providerId="ADAL" clId="{3B587FF5-89FA-40EE-909A-6E72822AC016}" dt="2022-01-19T13:40:45.437" v="1940" actId="20577"/>
          <ac:spMkLst>
            <pc:docMk/>
            <pc:sldMk cId="1666233732" sldId="299"/>
            <ac:spMk id="3" creationId="{00000000-0000-0000-0000-000000000000}"/>
          </ac:spMkLst>
        </pc:spChg>
      </pc:sldChg>
      <pc:sldChg chg="addSp modSp mod">
        <pc:chgData name="Jussila Jani" userId="cda042ff-2927-4630-b2fc-6ea3b8d321c6" providerId="ADAL" clId="{3B587FF5-89FA-40EE-909A-6E72822AC016}" dt="2022-01-19T13:20:29.529" v="1849" actId="20577"/>
        <pc:sldMkLst>
          <pc:docMk/>
          <pc:sldMk cId="596697269" sldId="311"/>
        </pc:sldMkLst>
        <pc:spChg chg="mod">
          <ac:chgData name="Jussila Jani" userId="cda042ff-2927-4630-b2fc-6ea3b8d321c6" providerId="ADAL" clId="{3B587FF5-89FA-40EE-909A-6E72822AC016}" dt="2022-01-19T10:04:15.914" v="234"/>
          <ac:spMkLst>
            <pc:docMk/>
            <pc:sldMk cId="596697269" sldId="311"/>
            <ac:spMk id="2" creationId="{00000000-0000-0000-0000-000000000000}"/>
          </ac:spMkLst>
        </pc:spChg>
        <pc:spChg chg="mod">
          <ac:chgData name="Jussila Jani" userId="cda042ff-2927-4630-b2fc-6ea3b8d321c6" providerId="ADAL" clId="{3B587FF5-89FA-40EE-909A-6E72822AC016}" dt="2022-01-19T13:20:29.529" v="1849" actId="20577"/>
          <ac:spMkLst>
            <pc:docMk/>
            <pc:sldMk cId="596697269" sldId="311"/>
            <ac:spMk id="3" creationId="{00000000-0000-0000-0000-000000000000}"/>
          </ac:spMkLst>
        </pc:spChg>
        <pc:spChg chg="mod">
          <ac:chgData name="Jussila Jani" userId="cda042ff-2927-4630-b2fc-6ea3b8d321c6" providerId="ADAL" clId="{3B587FF5-89FA-40EE-909A-6E72822AC016}" dt="2022-01-19T10:04:55.292" v="264" actId="20577"/>
          <ac:spMkLst>
            <pc:docMk/>
            <pc:sldMk cId="596697269" sldId="311"/>
            <ac:spMk id="5" creationId="{00000000-0000-0000-0000-000000000000}"/>
          </ac:spMkLst>
        </pc:spChg>
        <pc:picChg chg="add mod">
          <ac:chgData name="Jussila Jani" userId="cda042ff-2927-4630-b2fc-6ea3b8d321c6" providerId="ADAL" clId="{3B587FF5-89FA-40EE-909A-6E72822AC016}" dt="2022-01-19T10:09:13.262" v="743" actId="1076"/>
          <ac:picMkLst>
            <pc:docMk/>
            <pc:sldMk cId="596697269" sldId="311"/>
            <ac:picMk id="7" creationId="{016E09CE-693D-4A3F-8E95-7D8FC1222FE3}"/>
          </ac:picMkLst>
        </pc:picChg>
      </pc:sldChg>
      <pc:sldChg chg="modSp mod">
        <pc:chgData name="Jussila Jani" userId="cda042ff-2927-4630-b2fc-6ea3b8d321c6" providerId="ADAL" clId="{3B587FF5-89FA-40EE-909A-6E72822AC016}" dt="2022-01-19T13:22:03.472" v="1876" actId="20577"/>
        <pc:sldMkLst>
          <pc:docMk/>
          <pc:sldMk cId="1676608287" sldId="312"/>
        </pc:sldMkLst>
        <pc:spChg chg="mod">
          <ac:chgData name="Jussila Jani" userId="cda042ff-2927-4630-b2fc-6ea3b8d321c6" providerId="ADAL" clId="{3B587FF5-89FA-40EE-909A-6E72822AC016}" dt="2022-01-19T13:11:50.259" v="1817" actId="20577"/>
          <ac:spMkLst>
            <pc:docMk/>
            <pc:sldMk cId="1676608287" sldId="312"/>
            <ac:spMk id="2" creationId="{77A22EA9-9C03-4353-B676-DE81B6DC0784}"/>
          </ac:spMkLst>
        </pc:spChg>
        <pc:spChg chg="mod">
          <ac:chgData name="Jussila Jani" userId="cda042ff-2927-4630-b2fc-6ea3b8d321c6" providerId="ADAL" clId="{3B587FF5-89FA-40EE-909A-6E72822AC016}" dt="2022-01-19T13:22:03.472" v="1876" actId="20577"/>
          <ac:spMkLst>
            <pc:docMk/>
            <pc:sldMk cId="1676608287" sldId="312"/>
            <ac:spMk id="3" creationId="{F8D30E4C-7107-457D-983E-7F43410887DF}"/>
          </ac:spMkLst>
        </pc:spChg>
        <pc:spChg chg="mod">
          <ac:chgData name="Jussila Jani" userId="cda042ff-2927-4630-b2fc-6ea3b8d321c6" providerId="ADAL" clId="{3B587FF5-89FA-40EE-909A-6E72822AC016}" dt="2022-01-19T13:11:42.477" v="1798" actId="20577"/>
          <ac:spMkLst>
            <pc:docMk/>
            <pc:sldMk cId="1676608287" sldId="312"/>
            <ac:spMk id="5" creationId="{82AA844A-E4BB-4767-81D0-5BC5CB44625B}"/>
          </ac:spMkLst>
        </pc:spChg>
      </pc:sldChg>
      <pc:sldChg chg="addSp modSp add mod">
        <pc:chgData name="Jussila Jani" userId="cda042ff-2927-4630-b2fc-6ea3b8d321c6" providerId="ADAL" clId="{3B587FF5-89FA-40EE-909A-6E72822AC016}" dt="2022-01-19T13:19:53.769" v="1839" actId="20577"/>
        <pc:sldMkLst>
          <pc:docMk/>
          <pc:sldMk cId="1160507661" sldId="313"/>
        </pc:sldMkLst>
        <pc:spChg chg="mod">
          <ac:chgData name="Jussila Jani" userId="cda042ff-2927-4630-b2fc-6ea3b8d321c6" providerId="ADAL" clId="{3B587FF5-89FA-40EE-909A-6E72822AC016}" dt="2022-01-19T12:57:59.426" v="1124" actId="20577"/>
          <ac:spMkLst>
            <pc:docMk/>
            <pc:sldMk cId="1160507661" sldId="313"/>
            <ac:spMk id="3" creationId="{00000000-0000-0000-0000-000000000000}"/>
          </ac:spMkLst>
        </pc:spChg>
        <pc:spChg chg="add mod">
          <ac:chgData name="Jussila Jani" userId="cda042ff-2927-4630-b2fc-6ea3b8d321c6" providerId="ADAL" clId="{3B587FF5-89FA-40EE-909A-6E72822AC016}" dt="2022-01-19T12:58:36.860" v="1148" actId="1076"/>
          <ac:spMkLst>
            <pc:docMk/>
            <pc:sldMk cId="1160507661" sldId="313"/>
            <ac:spMk id="4" creationId="{62D9DC68-DD85-4FC8-8029-30B8E835E914}"/>
          </ac:spMkLst>
        </pc:spChg>
        <pc:spChg chg="mod">
          <ac:chgData name="Jussila Jani" userId="cda042ff-2927-4630-b2fc-6ea3b8d321c6" providerId="ADAL" clId="{3B587FF5-89FA-40EE-909A-6E72822AC016}" dt="2022-01-19T13:19:53.769" v="1839" actId="20577"/>
          <ac:spMkLst>
            <pc:docMk/>
            <pc:sldMk cId="1160507661" sldId="313"/>
            <ac:spMk id="5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 sz="80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478ED3-B612-4193-BFB3-30640D50ACE2}" type="datetimeFigureOut">
              <a:rPr lang="fi-FI" sz="800" smtClean="0"/>
              <a:t>7.6.2022</a:t>
            </a:fld>
            <a:endParaRPr lang="fi-FI" sz="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 sz="8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5EF1D2-EDBA-4B30-9DEE-0BEBDA91FEA7}" type="slidenum">
              <a:rPr lang="fi-FI" sz="800" smtClean="0"/>
              <a:t>‹#›</a:t>
            </a:fld>
            <a:endParaRPr lang="fi-FI" sz="800"/>
          </a:p>
        </p:txBody>
      </p:sp>
    </p:spTree>
    <p:extLst>
      <p:ext uri="{BB962C8B-B14F-4D97-AF65-F5344CB8AC3E}">
        <p14:creationId xmlns:p14="http://schemas.microsoft.com/office/powerpoint/2010/main" val="39096605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8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800"/>
            </a:lvl1pPr>
          </a:lstStyle>
          <a:p>
            <a:fld id="{0A258E9B-EF9A-4277-B3A7-6483215B4E3F}" type="datetimeFigureOut">
              <a:rPr lang="fi-FI" smtClean="0"/>
              <a:pPr/>
              <a:t>7.6.2022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/>
            </a:lvl1pPr>
          </a:lstStyle>
          <a:p>
            <a:fld id="{C23CFE97-E977-4A8B-BB69-50F617FD6581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69329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untaliitto.fi/" TargetMode="External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8.png"/><Relationship Id="rId4" Type="http://schemas.openxmlformats.org/officeDocument/2006/relationships/hyperlink" Target="mailto:akusti@kuntaliitto.fi" TargetMode="Externa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untaliitto.fi/" TargetMode="External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hyperlink" Target="mailto:akusti@kuntaliitto.fi" TargetMode="Externa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hyperlink" Target="mailto:akusti@kuntaliitto.fi" TargetMode="External"/><Relationship Id="rId2" Type="http://schemas.openxmlformats.org/officeDocument/2006/relationships/hyperlink" Target="http://www.kuntaliitto.fi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hyperlink" Target="mailto:akusti@kuntaliitto.fi" TargetMode="External"/><Relationship Id="rId2" Type="http://schemas.openxmlformats.org/officeDocument/2006/relationships/hyperlink" Target="http://www.kuntaliitto.fi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sinin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2231972"/>
          </a:xfrm>
        </p:spPr>
        <p:txBody>
          <a:bodyPr anchor="t" anchorCtr="0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F73254E-B6CD-4592-9C35-AAF54117EE2A}" type="datetime1">
              <a:rPr lang="fi-FI" noProof="0" smtClean="0"/>
              <a:t>7.6.2022</a:t>
            </a:fld>
            <a:endParaRPr lang="fi-F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noProof="0"/>
              <a:t>Esityksen nimi ja tekijä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noProof="0" smtClean="0"/>
              <a:pPr/>
              <a:t>‹#›</a:t>
            </a:fld>
            <a:endParaRPr lang="fi-FI" noProof="0" dirty="0"/>
          </a:p>
        </p:txBody>
      </p:sp>
      <p:sp>
        <p:nvSpPr>
          <p:cNvPr id="9" name="Freeform 6"/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pic>
        <p:nvPicPr>
          <p:cNvPr id="10" name="Kuva 9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1B0D5B72-A0DA-46C2-80B5-E80D3DC537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376" y="5661248"/>
            <a:ext cx="2232248" cy="9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21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-rivinen otsikko ja sisältö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3" y="836711"/>
            <a:ext cx="10658475" cy="1584149"/>
          </a:xfrm>
        </p:spPr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763" y="2565400"/>
            <a:ext cx="10658475" cy="324008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CBA33-160D-4EC6-909B-9CB559B0B403}" type="datetime1">
              <a:rPr lang="fi-FI" noProof="0" smtClean="0"/>
              <a:t>7.6.2022</a:t>
            </a:fld>
            <a:endParaRPr lang="fi-F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Esityksen nimi ja tekijä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noProof="0" smtClean="0"/>
              <a:t>‹#›</a:t>
            </a:fld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29482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-rivinen otsikko ja sisältö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D4220-0D06-4B95-9657-C9EB0E3F48C9}" type="datetime1">
              <a:rPr lang="fi-FI" smtClean="0"/>
              <a:t>7.6.2022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7662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2 väliotsiko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5113337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5106089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1900" y="1989137"/>
            <a:ext cx="5113338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1900" y="2852919"/>
            <a:ext cx="5113338" cy="2952569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CBBC2-2705-4909-A44B-E8E547993242}" type="datetime1">
              <a:rPr lang="fi-FI" smtClean="0"/>
              <a:t>7.6.2022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17267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Otsikko ja sisältö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763" y="1989138"/>
            <a:ext cx="5113337" cy="3816350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1900" y="1989137"/>
            <a:ext cx="5113338" cy="3816351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01418-3AB9-4A57-9BE9-76E818D353E7}" type="datetime1">
              <a:rPr lang="fi-FI" smtClean="0"/>
              <a:t>7.6.2022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0365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10658475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10651227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06902-C255-44A1-8286-8619BDE5DB6C}" type="datetime1">
              <a:rPr lang="fi-FI" smtClean="0"/>
              <a:t>7.6.2022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27892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763" y="1989138"/>
            <a:ext cx="5113337" cy="3816350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5EB08-A361-4348-9F3E-02C2712B35A8}" type="datetime1">
              <a:rPr lang="fi-FI" smtClean="0"/>
              <a:t>7.6.2022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311900" y="1989138"/>
            <a:ext cx="5113338" cy="381635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366342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11901" y="1989138"/>
            <a:ext cx="5113338" cy="3816350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FA206-5037-4386-A71E-BA74030E6AF4}" type="datetime1">
              <a:rPr lang="fi-FI" smtClean="0"/>
              <a:t>7.6.2022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766763" y="1989138"/>
            <a:ext cx="5113337" cy="381635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332904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grafiikk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5113337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5106089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40ED4-C6FE-4FAE-AFC3-75E56FFF71C9}" type="datetime1">
              <a:rPr lang="fi-FI" smtClean="0"/>
              <a:t>7.6.2022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308471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grafiikk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5113337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5106089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6FDF6-01CE-4895-B906-A8CDF2AFEEBB}" type="datetime1">
              <a:rPr lang="fi-FI" smtClean="0"/>
              <a:t>7.6.2022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69417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grafiikka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5113337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5106089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E74B2-E516-4435-B461-CA65DCAC78D1}" type="datetime1">
              <a:rPr lang="fi-FI" smtClean="0"/>
              <a:t>7.6.2022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8372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vaalealla kuvall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0" baseline="0"/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747897"/>
          </a:xfrm>
        </p:spPr>
        <p:txBody>
          <a:bodyPr anchor="t" anchorCtr="0">
            <a:spAutoFit/>
          </a:bodyPr>
          <a:lstStyle>
            <a:lvl1pPr algn="l">
              <a:defRPr sz="5400">
                <a:solidFill>
                  <a:schemeClr val="accent3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EB299D4-57F5-4C10-81C1-8BF8F799F7C0}" type="datetime1">
              <a:rPr lang="fi-FI" smtClean="0"/>
              <a:t>7.6.2022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3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sp>
        <p:nvSpPr>
          <p:cNvPr id="11" name="Text Placeholder 2"/>
          <p:cNvSpPr>
            <a:spLocks noGrp="1" noChangeAspect="1"/>
          </p:cNvSpPr>
          <p:nvPr>
            <p:ph type="body" sz="quarter" idx="19"/>
          </p:nvPr>
        </p:nvSpPr>
        <p:spPr>
          <a:xfrm>
            <a:off x="479220" y="374400"/>
            <a:ext cx="1562400" cy="468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9E497435-C9A5-40C2-A327-721FFAEC114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172" y="277790"/>
            <a:ext cx="1715612" cy="703638"/>
          </a:xfrm>
          <a:prstGeom prst="rect">
            <a:avLst/>
          </a:prstGeom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AB48F9EF-5902-4D3E-BC02-7372299932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908"/>
          <a:stretch/>
        </p:blipFill>
        <p:spPr>
          <a:xfrm>
            <a:off x="9768408" y="5716010"/>
            <a:ext cx="2367628" cy="4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11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nosto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763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just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E5A34-EE4F-4300-BC0F-34FBC4D65423}" type="datetime1">
              <a:rPr lang="fi-FI" smtClean="0"/>
              <a:t>7.6.2022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403516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just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8040271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just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426073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nostoa kuv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763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1512000" rIns="216000" bIns="216000"/>
          <a:lstStyle>
            <a:lvl1pPr marL="0" indent="0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just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3939-6D20-48CE-8A65-6883A101DFFB}" type="datetime1">
              <a:rPr lang="fi-FI" smtClean="0"/>
              <a:t>7.6.2022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403516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1512000" rIns="216000" bIns="216000"/>
          <a:lstStyle>
            <a:lvl1pPr marL="0" indent="0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just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8040271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1512000" rIns="216000" bIns="216000"/>
          <a:lstStyle>
            <a:lvl1pPr marL="0" indent="0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just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983290" y="2205039"/>
            <a:ext cx="2952123" cy="107994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619938" y="2205039"/>
            <a:ext cx="2952123" cy="107994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256300" y="2205039"/>
            <a:ext cx="2952123" cy="107994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411016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ljä nostoa (sw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763" y="1989138"/>
            <a:ext cx="5113337" cy="1799912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just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28073-A458-4B12-9446-D38333399C64}" type="datetime1">
              <a:rPr lang="fi-FI" smtClean="0"/>
              <a:t>7.6.2022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6311900" y="1989138"/>
            <a:ext cx="5113338" cy="1799912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just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766762" y="4005576"/>
            <a:ext cx="5113338" cy="1799912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just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6311900" y="4005576"/>
            <a:ext cx="5113338" cy="1799912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just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269891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no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276840"/>
            <a:ext cx="10218669" cy="3528648"/>
          </a:xfrm>
          <a:solidFill>
            <a:srgbClr val="DFDAD6">
              <a:alpha val="50196"/>
            </a:srgbClr>
          </a:solidFill>
        </p:spPr>
        <p:txBody>
          <a:bodyPr lIns="216000" tIns="1296000" rIns="2520000" bIns="216000"/>
          <a:lstStyle>
            <a:lvl1pPr marL="0" indent="0">
              <a:buFontTx/>
              <a:buNone/>
              <a:defRPr sz="1800"/>
            </a:lvl1pPr>
            <a:lvl2pPr marL="444500" indent="-271463">
              <a:defRPr/>
            </a:lvl2pPr>
            <a:lvl3pPr marL="898525" indent="-263525">
              <a:defRPr/>
            </a:lvl3pPr>
            <a:lvl4pPr marL="1343025" indent="-271463">
              <a:defRPr/>
            </a:lvl4pPr>
            <a:lvl5pPr marL="1795463" indent="-263525">
              <a:defRPr/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3290" y="2636890"/>
            <a:ext cx="7345020" cy="792110"/>
          </a:xfrm>
        </p:spPr>
        <p:txBody>
          <a:bodyPr lIns="0" tIns="0" rIns="0" bIns="0"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63F2F-44B9-41C8-8927-50FD9A36BCAE}" type="datetime1">
              <a:rPr lang="fi-FI" smtClean="0"/>
              <a:t>7.6.2022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8759825" y="2565400"/>
            <a:ext cx="3097213" cy="2808288"/>
          </a:xfrm>
          <a:solidFill>
            <a:srgbClr val="FF3E60"/>
          </a:solidFill>
        </p:spPr>
        <p:txBody>
          <a:bodyPr lIns="216000" tIns="648000" rIns="216000" bIns="648000"/>
          <a:lstStyle>
            <a:lvl1pPr marL="0" indent="0">
              <a:spcBef>
                <a:spcPts val="200"/>
              </a:spcBef>
              <a:buFontTx/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>
              <a:spcBef>
                <a:spcPts val="200"/>
              </a:spcBef>
              <a:buFontTx/>
              <a:buNone/>
              <a:defRPr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 dirty="0"/>
              <a:t>nosto%</a:t>
            </a:r>
          </a:p>
          <a:p>
            <a:pPr lvl="1"/>
            <a:r>
              <a:rPr lang="fi-FI" noProof="0" dirty="0"/>
              <a:t>Second level</a:t>
            </a:r>
          </a:p>
          <a:p>
            <a:pPr lvl="2"/>
            <a:r>
              <a:rPr lang="fi-FI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3840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nost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276840"/>
            <a:ext cx="10218669" cy="3528648"/>
          </a:xfrm>
          <a:solidFill>
            <a:srgbClr val="DFDAD6">
              <a:alpha val="50196"/>
            </a:srgbClr>
          </a:solidFill>
        </p:spPr>
        <p:txBody>
          <a:bodyPr lIns="216000" tIns="1296000" rIns="2520000" bIns="216000"/>
          <a:lstStyle>
            <a:lvl1pPr marL="0" indent="0">
              <a:buFontTx/>
              <a:buNone/>
              <a:defRPr sz="1800"/>
            </a:lvl1pPr>
            <a:lvl2pPr marL="444500" indent="-271463">
              <a:defRPr/>
            </a:lvl2pPr>
            <a:lvl3pPr marL="898525" indent="-263525">
              <a:defRPr/>
            </a:lvl3pPr>
            <a:lvl4pPr marL="1343025" indent="-271463">
              <a:defRPr/>
            </a:lvl4pPr>
            <a:lvl5pPr marL="1795463" indent="-263525">
              <a:defRPr/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3290" y="2636890"/>
            <a:ext cx="7345020" cy="792110"/>
          </a:xfrm>
        </p:spPr>
        <p:txBody>
          <a:bodyPr lIns="0" tIns="0" rIns="0" bIns="0"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F9130-7A42-4FBD-AEC6-4BFCDA2A07E7}" type="datetime1">
              <a:rPr lang="fi-FI" smtClean="0"/>
              <a:t>7.6.2022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8759825" y="2565400"/>
            <a:ext cx="3097213" cy="2808288"/>
          </a:xfrm>
          <a:solidFill>
            <a:schemeClr val="accent1"/>
          </a:solidFill>
        </p:spPr>
        <p:txBody>
          <a:bodyPr lIns="216000" tIns="648000" rIns="216000" bIns="648000"/>
          <a:lstStyle>
            <a:lvl1pPr marL="0" indent="0">
              <a:spcBef>
                <a:spcPts val="200"/>
              </a:spcBef>
              <a:buFontTx/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>
              <a:spcBef>
                <a:spcPts val="200"/>
              </a:spcBef>
              <a:buFontTx/>
              <a:buNone/>
              <a:defRPr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 dirty="0"/>
              <a:t>nosto%</a:t>
            </a:r>
          </a:p>
          <a:p>
            <a:pPr lvl="1"/>
            <a:r>
              <a:rPr lang="fi-FI" noProof="0" dirty="0"/>
              <a:t>Second level</a:t>
            </a:r>
          </a:p>
          <a:p>
            <a:pPr lvl="2"/>
            <a:r>
              <a:rPr lang="fi-FI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2492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5113337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5106089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C92E4-B935-4FE6-B163-FE6F8B9B506C}" type="datetime1">
              <a:rPr lang="fi-FI" smtClean="0"/>
              <a:t>7.6.2022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6763" y="836711"/>
            <a:ext cx="10658475" cy="576009"/>
          </a:xfrm>
        </p:spPr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/>
          </p:nvPr>
        </p:nvSpPr>
        <p:spPr>
          <a:xfrm>
            <a:off x="6311900" y="1556740"/>
            <a:ext cx="5113338" cy="4248748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kaavio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81977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kaavi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09515-BBF2-40CB-8DFB-BA183B8AAB94}" type="datetime1">
              <a:rPr lang="fi-FI" smtClean="0"/>
              <a:t>7.6.2022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6763" y="836711"/>
            <a:ext cx="10658475" cy="576009"/>
          </a:xfrm>
        </p:spPr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/>
          </p:nvPr>
        </p:nvSpPr>
        <p:spPr>
          <a:xfrm>
            <a:off x="766763" y="1556740"/>
            <a:ext cx="5113337" cy="4248748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kaavio napsauttamalla kuvaketta</a:t>
            </a:r>
            <a:endParaRPr lang="fi-FI" noProof="0" dirty="0"/>
          </a:p>
        </p:txBody>
      </p:sp>
      <p:sp>
        <p:nvSpPr>
          <p:cNvPr id="11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6311900" y="1556740"/>
            <a:ext cx="5113338" cy="4248748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kaavio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239975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0BE1D-27B4-45A7-AD76-1198A7D57D99}" type="datetime1">
              <a:rPr lang="fi-FI" smtClean="0"/>
              <a:t>7.6.2022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6763" y="836711"/>
            <a:ext cx="10658475" cy="576009"/>
          </a:xfrm>
        </p:spPr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/>
          </p:nvPr>
        </p:nvSpPr>
        <p:spPr>
          <a:xfrm>
            <a:off x="766763" y="1556740"/>
            <a:ext cx="10658475" cy="4248748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kaavio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298056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ulukko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A2578-D1ED-4406-9F94-0AB22A2B6A3C}" type="datetime1">
              <a:rPr lang="fi-FI" smtClean="0"/>
              <a:t>7.6.2022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766763" y="1989138"/>
            <a:ext cx="10658475" cy="3816350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taulukko napsauttamalla kuvaketta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41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ljä taulukko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BD0C2-3805-48AA-8034-4776FDEFC4F5}" type="datetime1">
              <a:rPr lang="fi-FI" smtClean="0"/>
              <a:t>7.6.2022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766763" y="1989138"/>
            <a:ext cx="5113337" cy="1871662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taulukko napsauttamalla kuvaketta</a:t>
            </a:r>
            <a:endParaRPr lang="en-US"/>
          </a:p>
        </p:txBody>
      </p:sp>
      <p:sp>
        <p:nvSpPr>
          <p:cNvPr id="10" name="Table Placeholder 8"/>
          <p:cNvSpPr>
            <a:spLocks noGrp="1"/>
          </p:cNvSpPr>
          <p:nvPr>
            <p:ph type="tbl" sz="quarter" idx="14"/>
          </p:nvPr>
        </p:nvSpPr>
        <p:spPr>
          <a:xfrm>
            <a:off x="766763" y="3933826"/>
            <a:ext cx="5113337" cy="1871662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taulukko napsauttamalla kuvaketta</a:t>
            </a:r>
            <a:endParaRPr lang="en-US"/>
          </a:p>
        </p:txBody>
      </p:sp>
      <p:sp>
        <p:nvSpPr>
          <p:cNvPr id="11" name="Table Placeholder 8"/>
          <p:cNvSpPr>
            <a:spLocks noGrp="1"/>
          </p:cNvSpPr>
          <p:nvPr>
            <p:ph type="tbl" sz="quarter" idx="15"/>
          </p:nvPr>
        </p:nvSpPr>
        <p:spPr>
          <a:xfrm>
            <a:off x="6312030" y="1989138"/>
            <a:ext cx="5113208" cy="1871662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taulukko napsauttamalla kuvaketta</a:t>
            </a:r>
            <a:endParaRPr lang="en-US" dirty="0"/>
          </a:p>
        </p:txBody>
      </p:sp>
      <p:sp>
        <p:nvSpPr>
          <p:cNvPr id="12" name="Table Placeholder 8"/>
          <p:cNvSpPr>
            <a:spLocks noGrp="1"/>
          </p:cNvSpPr>
          <p:nvPr>
            <p:ph type="tbl" sz="quarter" idx="16"/>
          </p:nvPr>
        </p:nvSpPr>
        <p:spPr>
          <a:xfrm>
            <a:off x="6312030" y="3933826"/>
            <a:ext cx="5113208" cy="1871662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taulukko napsauttamalla kuvaketta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06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tummalla kuvall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747897"/>
          </a:xfrm>
        </p:spPr>
        <p:txBody>
          <a:bodyPr anchor="t" anchorCtr="0">
            <a:sp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A227564-0586-4505-BF1F-E84027D5EBA7}" type="datetime1">
              <a:rPr lang="fi-FI" smtClean="0"/>
              <a:t>7.6.2022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sp>
        <p:nvSpPr>
          <p:cNvPr id="11" name="Text Placeholder 2"/>
          <p:cNvSpPr>
            <a:spLocks noGrp="1" noChangeAspect="1"/>
          </p:cNvSpPr>
          <p:nvPr>
            <p:ph type="body" sz="quarter" idx="19"/>
          </p:nvPr>
        </p:nvSpPr>
        <p:spPr>
          <a:xfrm>
            <a:off x="479220" y="374400"/>
            <a:ext cx="1562400" cy="468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4" name="Kuva 13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9DD2C14D-B56B-461D-B0BC-163FEFFF02E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376" y="5699840"/>
            <a:ext cx="2232248" cy="9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64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Väliotsikkodia roos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614DF77-57E5-43AE-89EB-A3037004F2C0}" type="datetime1">
              <a:rPr lang="fi-FI" smtClean="0"/>
              <a:t>7.6.2022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Freeform 6"/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10" name="Kuva 9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E4F77CFE-A966-4F73-9A73-12378B8332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376" y="5661248"/>
            <a:ext cx="2232248" cy="9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03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Väliotsikkodia petrol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5070E62-652A-4FCA-A48A-A3C9B5D21054}" type="datetime1">
              <a:rPr lang="fi-FI" smtClean="0"/>
              <a:t>7.6.2022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Freeform 6"/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9" name="Kuva 8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7127E14C-B65B-4489-8C73-C635991D98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376" y="5661248"/>
            <a:ext cx="2232248" cy="9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61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Väliotsikkodia grafiikk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accent3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4807B02-D0B4-4A08-B62E-A00F5B78E985}" type="datetime1">
              <a:rPr lang="fi-FI" smtClean="0"/>
              <a:t>7.6.2022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Freeform 6"/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9" name="Kuva 8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E79C2A6-A319-4C44-B334-D5761C417C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376" y="5661248"/>
            <a:ext cx="2232248" cy="9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60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Väliotsikkodia grafiikk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6A53D7B-6B97-4993-8B7C-225FD1A23FDA}" type="datetime1">
              <a:rPr lang="fi-FI" smtClean="0"/>
              <a:t>7.6.2022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Freeform 6"/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8954C794-0680-4AA8-A3F8-55131B4F40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044" y="5805489"/>
            <a:ext cx="2367628" cy="97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46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5E72-162F-498F-B705-BE5BB9DFFA3F}" type="datetime1">
              <a:rPr lang="fi-FI" smtClean="0"/>
              <a:t>7.6.2022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3117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inaus kuv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2DA8B51-994D-4A31-B782-77968A11E968}" type="datetime1">
              <a:rPr lang="fi-FI" smtClean="0"/>
              <a:t>7.6.2022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11900" y="1052670"/>
            <a:ext cx="5113338" cy="4464620"/>
          </a:xfrm>
        </p:spPr>
        <p:txBody>
          <a:bodyPr anchor="ctr" anchorCtr="0"/>
          <a:lstStyle>
            <a:lvl1pPr marL="0" indent="0" algn="l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accent3"/>
                </a:solidFill>
                <a:latin typeface="+mj-lt"/>
              </a:defRPr>
            </a:lvl1pPr>
            <a:lvl2pPr marL="0" indent="0" algn="l">
              <a:buFontTx/>
              <a:buNone/>
              <a:defRPr>
                <a:solidFill>
                  <a:schemeClr val="accent3"/>
                </a:solidFill>
                <a:latin typeface="Work Sans SemiBold" panose="00000700000000000000" pitchFamily="2" charset="0"/>
              </a:defRPr>
            </a:lvl2pPr>
            <a:lvl3pPr marL="0" indent="0" algn="l">
              <a:buFontTx/>
              <a:buNone/>
              <a:defRPr>
                <a:solidFill>
                  <a:schemeClr val="accent3"/>
                </a:solidFill>
              </a:defRPr>
            </a:lvl3pPr>
            <a:lvl4pPr marL="0" indent="0" algn="l">
              <a:buFontTx/>
              <a:buNone/>
              <a:defRPr>
                <a:solidFill>
                  <a:schemeClr val="accent3"/>
                </a:solidFill>
              </a:defRPr>
            </a:lvl4pPr>
            <a:lvl5pPr marL="0" indent="0" algn="l">
              <a:buFontTx/>
              <a:buNone/>
              <a:defRPr>
                <a:solidFill>
                  <a:schemeClr val="accent3"/>
                </a:solidFill>
              </a:defRPr>
            </a:lvl5pPr>
            <a:lvl6pPr marL="0" indent="0" algn="l">
              <a:buFontTx/>
              <a:buNone/>
              <a:defRPr>
                <a:solidFill>
                  <a:schemeClr val="accent3"/>
                </a:solidFill>
              </a:defRPr>
            </a:lvl6pPr>
            <a:lvl7pPr marL="0" indent="0" algn="l">
              <a:buFontTx/>
              <a:buNone/>
              <a:defRPr>
                <a:solidFill>
                  <a:schemeClr val="accent3"/>
                </a:solidFill>
              </a:defRPr>
            </a:lvl7pPr>
            <a:lvl8pPr marL="0" indent="0" algn="l">
              <a:buFontTx/>
              <a:buNone/>
              <a:defRPr>
                <a:solidFill>
                  <a:schemeClr val="accent3"/>
                </a:solidFill>
              </a:defRPr>
            </a:lvl8pPr>
            <a:lvl9pPr marL="0" indent="0" algn="l">
              <a:buFontTx/>
              <a:buNone/>
              <a:defRPr>
                <a:solidFill>
                  <a:schemeClr val="accent3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0" name="Freeform 6"/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3736FD36-25CB-4EE6-A487-05067730B1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93" t="5698" r="24569" b="54898"/>
          <a:stretch/>
        </p:blipFill>
        <p:spPr>
          <a:xfrm>
            <a:off x="9408368" y="6272115"/>
            <a:ext cx="1170556" cy="24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57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inaus kuv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44088E3-6F12-4947-AD33-6B633F33A9C7}" type="datetime1">
              <a:rPr lang="fi-FI" smtClean="0"/>
              <a:t>7.6.2022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5113337" cy="4464620"/>
          </a:xfrm>
        </p:spPr>
        <p:txBody>
          <a:bodyPr anchor="ctr" anchorCtr="0"/>
          <a:lstStyle>
            <a:lvl1pPr marL="0" indent="0" algn="l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 algn="l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l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l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l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l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l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0" name="Freeform 6"/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851731D1-2EA6-459E-B732-849C9D485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93" t="5698" r="24569" b="54898"/>
          <a:stretch/>
        </p:blipFill>
        <p:spPr>
          <a:xfrm>
            <a:off x="9408368" y="6272115"/>
            <a:ext cx="1170556" cy="24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47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inaus kuva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56D4DAF-E4C3-4958-B746-FD7B1AD5EF19}" type="datetime1">
              <a:rPr lang="fi-FI" smtClean="0"/>
              <a:t>7.6.2022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11900" y="1052670"/>
            <a:ext cx="5113338" cy="4464620"/>
          </a:xfrm>
        </p:spPr>
        <p:txBody>
          <a:bodyPr anchor="ctr" anchorCtr="0"/>
          <a:lstStyle>
            <a:lvl1pPr marL="0" indent="0" algn="l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accent3"/>
                </a:solidFill>
                <a:latin typeface="+mj-lt"/>
              </a:defRPr>
            </a:lvl1pPr>
            <a:lvl2pPr marL="0" indent="0" algn="l">
              <a:buFontTx/>
              <a:buNone/>
              <a:defRPr>
                <a:solidFill>
                  <a:schemeClr val="accent3"/>
                </a:solidFill>
                <a:latin typeface="Work Sans SemiBold" panose="00000700000000000000" pitchFamily="2" charset="0"/>
              </a:defRPr>
            </a:lvl2pPr>
            <a:lvl3pPr marL="0" indent="0" algn="l">
              <a:buFontTx/>
              <a:buNone/>
              <a:defRPr>
                <a:solidFill>
                  <a:schemeClr val="accent3"/>
                </a:solidFill>
              </a:defRPr>
            </a:lvl3pPr>
            <a:lvl4pPr marL="0" indent="0" algn="l">
              <a:buFontTx/>
              <a:buNone/>
              <a:defRPr>
                <a:solidFill>
                  <a:schemeClr val="accent3"/>
                </a:solidFill>
              </a:defRPr>
            </a:lvl4pPr>
            <a:lvl5pPr marL="0" indent="0" algn="l">
              <a:buFontTx/>
              <a:buNone/>
              <a:defRPr>
                <a:solidFill>
                  <a:schemeClr val="accent3"/>
                </a:solidFill>
              </a:defRPr>
            </a:lvl5pPr>
            <a:lvl6pPr marL="0" indent="0" algn="l">
              <a:buFontTx/>
              <a:buNone/>
              <a:defRPr>
                <a:solidFill>
                  <a:schemeClr val="accent3"/>
                </a:solidFill>
              </a:defRPr>
            </a:lvl6pPr>
            <a:lvl7pPr marL="0" indent="0" algn="l">
              <a:buFontTx/>
              <a:buNone/>
              <a:defRPr>
                <a:solidFill>
                  <a:schemeClr val="accent3"/>
                </a:solidFill>
              </a:defRPr>
            </a:lvl7pPr>
            <a:lvl8pPr marL="0" indent="0" algn="l">
              <a:buFontTx/>
              <a:buNone/>
              <a:defRPr>
                <a:solidFill>
                  <a:schemeClr val="accent3"/>
                </a:solidFill>
              </a:defRPr>
            </a:lvl8pPr>
            <a:lvl9pPr marL="0" indent="0" algn="l">
              <a:buFontTx/>
              <a:buNone/>
              <a:defRPr>
                <a:solidFill>
                  <a:schemeClr val="accent3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0" name="Freeform 6"/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0625EF4C-89F4-402F-BDC5-EA6A966EC8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93" t="5698" r="24569" b="54898"/>
          <a:stretch/>
        </p:blipFill>
        <p:spPr>
          <a:xfrm>
            <a:off x="9408368" y="6272115"/>
            <a:ext cx="1170556" cy="24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39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sinin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37FF261-7541-42FA-B569-1D24A5023728}" type="datetime1">
              <a:rPr lang="fi-FI" smtClean="0"/>
              <a:t>7.6.2022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10658475" cy="446462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200"/>
              </a:spcBef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0" name="Freeform 6"/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352973DB-5DF6-4D1D-BFB4-6F8594BB7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93" t="5698" r="24569" b="54898"/>
          <a:stretch/>
        </p:blipFill>
        <p:spPr>
          <a:xfrm>
            <a:off x="9408368" y="6272115"/>
            <a:ext cx="1170556" cy="24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94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grafiikk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348F61E-A88D-43AD-B098-855ED78C6251}" type="datetime1">
              <a:rPr lang="fi-FI" smtClean="0"/>
              <a:t>7.6.2022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10658475" cy="446462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0" name="Freeform 6"/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C4D82310-4B26-490E-B918-B864D47D7D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93" t="5698" r="24569" b="54898"/>
          <a:stretch/>
        </p:blipFill>
        <p:spPr>
          <a:xfrm>
            <a:off x="9408368" y="6272115"/>
            <a:ext cx="1170556" cy="24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57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punainen">
    <p:bg>
      <p:bgPr>
        <a:solidFill>
          <a:srgbClr val="FF3E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2231972"/>
          </a:xfrm>
        </p:spPr>
        <p:txBody>
          <a:bodyPr anchor="t" anchorCtr="0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BE94E73-A393-4ECF-BC02-065EDEC21D28}" type="datetime1">
              <a:rPr lang="fi-FI" smtClean="0"/>
              <a:t>7.6.2022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Freeform 6"/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pic>
        <p:nvPicPr>
          <p:cNvPr id="10" name="Kuva 9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4EE2C3E8-CE5F-44FB-BFBF-AA95C4CCC5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376" y="5641419"/>
            <a:ext cx="2232248" cy="9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24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inaus / Somenosto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196690"/>
            <a:ext cx="5905317" cy="3744520"/>
          </a:xfrm>
        </p:spPr>
        <p:txBody>
          <a:bodyPr anchor="t" anchorCtr="0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7355545E-CA5D-4F16-9BEC-18C7CE8404EA}" type="datetime1">
              <a:rPr lang="fi-FI" smtClean="0"/>
              <a:t>7.6.2022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085230"/>
            <a:ext cx="5905317" cy="72025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7032625" y="1052670"/>
            <a:ext cx="5159375" cy="4752818"/>
          </a:xfrm>
          <a:solidFill>
            <a:schemeClr val="accent3">
              <a:lumMod val="75000"/>
            </a:schemeClr>
          </a:solidFill>
        </p:spPr>
        <p:txBody>
          <a:bodyPr/>
          <a:lstStyle>
            <a:lvl1pPr marL="0" indent="0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  <p:sp>
        <p:nvSpPr>
          <p:cNvPr id="9" name="Freeform 6"/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A25FE1E1-44C5-499C-A186-9FB47C246B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93" t="5698" r="24569" b="54898"/>
          <a:stretch/>
        </p:blipFill>
        <p:spPr>
          <a:xfrm>
            <a:off x="9408368" y="6272115"/>
            <a:ext cx="1170556" cy="24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46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 / somenosto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196690"/>
            <a:ext cx="5905317" cy="3744520"/>
          </a:xfrm>
        </p:spPr>
        <p:txBody>
          <a:bodyPr anchor="t" anchorCtr="0">
            <a:noAutofit/>
          </a:bodyPr>
          <a:lstStyle>
            <a:lvl1pPr algn="l"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51DFD47-2053-4F82-99FB-D06916968DBF}" type="datetime1">
              <a:rPr lang="fi-FI" smtClean="0"/>
              <a:t>7.6.2022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085230"/>
            <a:ext cx="5905317" cy="72025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accent3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7032625" y="1052670"/>
            <a:ext cx="5159375" cy="475281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294809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02BE5-232C-48AE-9285-4176BBC77C70}" type="datetime1">
              <a:rPr lang="fi-FI" smtClean="0"/>
              <a:t>7.6.2022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0383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iitos grafiika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6763" y="1556740"/>
            <a:ext cx="10658475" cy="1008660"/>
          </a:xfrm>
        </p:spPr>
        <p:txBody>
          <a:bodyPr anchor="t" anchorCtr="0">
            <a:noAutofit/>
          </a:bodyPr>
          <a:lstStyle>
            <a:lvl1pPr algn="l">
              <a:defRPr sz="6000">
                <a:solidFill>
                  <a:schemeClr val="accent3"/>
                </a:solidFill>
              </a:defRPr>
            </a:lvl1pPr>
          </a:lstStyle>
          <a:p>
            <a:r>
              <a:rPr lang="fi-FI" noProof="0" dirty="0"/>
              <a:t>Kiitos.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6763" y="2852920"/>
            <a:ext cx="10658475" cy="2448340"/>
          </a:xfrm>
        </p:spPr>
        <p:txBody>
          <a:bodyPr>
            <a:noAutofit/>
          </a:bodyPr>
          <a:lstStyle>
            <a:lvl1pPr marL="0" indent="0" algn="l">
              <a:spcBef>
                <a:spcPts val="200"/>
              </a:spcBef>
              <a:buNone/>
              <a:defRPr sz="2400">
                <a:solidFill>
                  <a:schemeClr val="accent3"/>
                </a:solidFill>
                <a:latin typeface="Work Sans Medium" panose="000006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/>
              <a:t>yhteystiedot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172D856-1DF6-4939-B870-A33B0202D2C1}" type="datetime1">
              <a:rPr lang="fi-FI" smtClean="0"/>
              <a:t>7.6.2022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extBox 7">
            <a:hlinkClick r:id="rId3"/>
          </p:cNvPr>
          <p:cNvSpPr txBox="1"/>
          <p:nvPr userDrawn="1"/>
        </p:nvSpPr>
        <p:spPr>
          <a:xfrm>
            <a:off x="8184232" y="5801780"/>
            <a:ext cx="3289362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0" b="1" baseline="0" dirty="0">
                <a:solidFill>
                  <a:schemeClr val="tx1"/>
                </a:solidFill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akusti@kuntaliitto.fi</a:t>
            </a:r>
            <a:endParaRPr lang="fi-FI" sz="2000" b="1" baseline="0" dirty="0">
              <a:solidFill>
                <a:schemeClr val="tx1"/>
              </a:solidFill>
              <a:latin typeface="+mn-lt"/>
            </a:endParaRPr>
          </a:p>
          <a:p>
            <a:pPr algn="r"/>
            <a:r>
              <a:rPr lang="fi-FI" sz="2000" b="1" dirty="0">
                <a:solidFill>
                  <a:schemeClr val="tx1"/>
                </a:solidFill>
                <a:latin typeface="+mn-lt"/>
              </a:rPr>
              <a:t>www.kuntaliitto.fi/akusti</a:t>
            </a:r>
          </a:p>
        </p:txBody>
      </p:sp>
      <p:pic>
        <p:nvPicPr>
          <p:cNvPr id="22" name="Kuva 21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BEBDF269-BE00-48AC-8EC0-FB6FBBE283E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087" y="4807916"/>
            <a:ext cx="2174032" cy="91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69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iitos kuva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6763" y="1556740"/>
            <a:ext cx="10658475" cy="1008660"/>
          </a:xfrm>
        </p:spPr>
        <p:txBody>
          <a:bodyPr anchor="t" anchorCtr="0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 dirty="0"/>
              <a:t>Kiitos.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6763" y="2852920"/>
            <a:ext cx="10658475" cy="2448340"/>
          </a:xfrm>
        </p:spPr>
        <p:txBody>
          <a:bodyPr>
            <a:noAutofit/>
          </a:bodyPr>
          <a:lstStyle>
            <a:lvl1pPr marL="0" indent="0" algn="l">
              <a:spcBef>
                <a:spcPts val="200"/>
              </a:spcBef>
              <a:buNone/>
              <a:defRPr sz="2400">
                <a:solidFill>
                  <a:schemeClr val="bg1"/>
                </a:solidFill>
                <a:latin typeface="Work Sans Medium" panose="000006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/>
              <a:t>yhteystiedot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EA793451-BA5D-4D6B-9E5D-A6E6C84C1BEB}" type="datetime1">
              <a:rPr lang="fi-FI" smtClean="0"/>
              <a:t>7.6.2022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7" name="TextBox 7">
            <a:hlinkClick r:id="rId3"/>
            <a:extLst>
              <a:ext uri="{FF2B5EF4-FFF2-40B4-BE49-F238E27FC236}">
                <a16:creationId xmlns:a16="http://schemas.microsoft.com/office/drawing/2014/main" id="{20CB5AE2-9084-4F20-AD90-54B5CE23C98A}"/>
              </a:ext>
            </a:extLst>
          </p:cNvPr>
          <p:cNvSpPr txBox="1"/>
          <p:nvPr userDrawn="1"/>
        </p:nvSpPr>
        <p:spPr>
          <a:xfrm>
            <a:off x="8135875" y="5920897"/>
            <a:ext cx="3289362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0" b="1" dirty="0">
                <a:solidFill>
                  <a:schemeClr val="bg1"/>
                </a:solidFill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akusti@kuntaliitto.fi</a:t>
            </a:r>
            <a:endParaRPr lang="fi-FI" sz="2000" b="1" dirty="0">
              <a:solidFill>
                <a:schemeClr val="bg1"/>
              </a:solidFill>
              <a:latin typeface="+mn-lt"/>
            </a:endParaRPr>
          </a:p>
          <a:p>
            <a:pPr algn="r"/>
            <a:r>
              <a:rPr lang="fi-FI" sz="2000" b="1" dirty="0">
                <a:solidFill>
                  <a:schemeClr val="bg1"/>
                </a:solidFill>
                <a:latin typeface="+mn-lt"/>
              </a:rPr>
              <a:t>www.kuntaliitto.fi/akusti</a:t>
            </a:r>
          </a:p>
        </p:txBody>
      </p:sp>
      <p:pic>
        <p:nvPicPr>
          <p:cNvPr id="18" name="Kuva 17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A98F64F6-F9F7-49E1-B90F-DB063D8A102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376" y="4891882"/>
            <a:ext cx="2232248" cy="9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58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iitos sinin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6763" y="1556740"/>
            <a:ext cx="10658475" cy="1008660"/>
          </a:xfrm>
        </p:spPr>
        <p:txBody>
          <a:bodyPr anchor="t" anchorCtr="0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 dirty="0"/>
              <a:t>Kiitos.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6763" y="2852920"/>
            <a:ext cx="10658475" cy="2448340"/>
          </a:xfrm>
        </p:spPr>
        <p:txBody>
          <a:bodyPr>
            <a:noAutofit/>
          </a:bodyPr>
          <a:lstStyle>
            <a:lvl1pPr marL="0" indent="0" algn="l">
              <a:spcBef>
                <a:spcPts val="200"/>
              </a:spcBef>
              <a:buNone/>
              <a:defRPr sz="2400">
                <a:solidFill>
                  <a:schemeClr val="bg1"/>
                </a:solidFill>
                <a:latin typeface="Work Sans Medium" panose="000006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/>
              <a:t>yhteystiedot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BEF2E9C-1A86-472E-BA1B-A4B19BFF61F7}" type="datetime1">
              <a:rPr lang="fi-FI" smtClean="0"/>
              <a:t>7.6.2022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7" name="TextBox 7">
            <a:hlinkClick r:id="rId2"/>
            <a:extLst>
              <a:ext uri="{FF2B5EF4-FFF2-40B4-BE49-F238E27FC236}">
                <a16:creationId xmlns:a16="http://schemas.microsoft.com/office/drawing/2014/main" id="{9932E587-3830-4356-91E9-A673FD3ACC2A}"/>
              </a:ext>
            </a:extLst>
          </p:cNvPr>
          <p:cNvSpPr txBox="1"/>
          <p:nvPr userDrawn="1"/>
        </p:nvSpPr>
        <p:spPr>
          <a:xfrm>
            <a:off x="8135875" y="5866695"/>
            <a:ext cx="3289362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0" b="1" dirty="0">
                <a:solidFill>
                  <a:schemeClr val="bg1"/>
                </a:solidFill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akusti@kuntaliitto.fi</a:t>
            </a:r>
            <a:endParaRPr lang="fi-FI" sz="2000" b="1" dirty="0">
              <a:solidFill>
                <a:schemeClr val="bg1"/>
              </a:solidFill>
              <a:latin typeface="+mn-lt"/>
            </a:endParaRPr>
          </a:p>
          <a:p>
            <a:pPr algn="r"/>
            <a:r>
              <a:rPr lang="fi-FI" sz="2000" b="1" dirty="0">
                <a:solidFill>
                  <a:schemeClr val="bg1"/>
                </a:solidFill>
                <a:latin typeface="+mn-lt"/>
              </a:rPr>
              <a:t>www.kuntaliitto.fi/akusti</a:t>
            </a:r>
          </a:p>
        </p:txBody>
      </p:sp>
      <p:pic>
        <p:nvPicPr>
          <p:cNvPr id="18" name="Kuva 17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8EEA6CC-3C80-4E9F-9095-49DA7FAF535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376" y="4837680"/>
            <a:ext cx="2232248" cy="9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17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iitos punainen">
    <p:bg>
      <p:bgPr>
        <a:solidFill>
          <a:srgbClr val="FF3E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6763" y="1556740"/>
            <a:ext cx="10658475" cy="1008660"/>
          </a:xfrm>
        </p:spPr>
        <p:txBody>
          <a:bodyPr anchor="t" anchorCtr="0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 dirty="0"/>
              <a:t>Kiitos.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6763" y="2852920"/>
            <a:ext cx="10658475" cy="2448340"/>
          </a:xfrm>
        </p:spPr>
        <p:txBody>
          <a:bodyPr>
            <a:noAutofit/>
          </a:bodyPr>
          <a:lstStyle>
            <a:lvl1pPr marL="0" indent="0" algn="l">
              <a:spcBef>
                <a:spcPts val="200"/>
              </a:spcBef>
              <a:buNone/>
              <a:defRPr sz="2400">
                <a:solidFill>
                  <a:schemeClr val="bg1"/>
                </a:solidFill>
                <a:latin typeface="Work Sans Medium" panose="000006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/>
              <a:t>yhteystiedot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C8533C0-49A6-4D70-B89C-A1AE50857747}" type="datetime1">
              <a:rPr lang="fi-FI" smtClean="0"/>
              <a:t>7.6.2022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extBox 7">
            <a:hlinkClick r:id="rId2"/>
          </p:cNvPr>
          <p:cNvSpPr txBox="1"/>
          <p:nvPr userDrawn="1"/>
        </p:nvSpPr>
        <p:spPr>
          <a:xfrm>
            <a:off x="8135875" y="5920897"/>
            <a:ext cx="3289362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0" b="1" dirty="0">
                <a:solidFill>
                  <a:schemeClr val="bg1"/>
                </a:solidFill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akusti@kuntaliitto.fi</a:t>
            </a:r>
            <a:endParaRPr lang="fi-FI" sz="2000" b="1" dirty="0">
              <a:solidFill>
                <a:schemeClr val="bg1"/>
              </a:solidFill>
              <a:latin typeface="+mn-lt"/>
            </a:endParaRPr>
          </a:p>
          <a:p>
            <a:pPr algn="r"/>
            <a:r>
              <a:rPr lang="fi-FI" sz="2000" b="1" dirty="0">
                <a:solidFill>
                  <a:schemeClr val="bg1"/>
                </a:solidFill>
                <a:latin typeface="+mn-lt"/>
              </a:rPr>
              <a:t>www.kuntaliitto.fi/akusti</a:t>
            </a:r>
          </a:p>
        </p:txBody>
      </p:sp>
      <p:pic>
        <p:nvPicPr>
          <p:cNvPr id="17" name="Kuva 16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13090EDF-9581-474F-AFC3-4714D9C440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376" y="4891882"/>
            <a:ext cx="2232248" cy="9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96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F58D591-17B7-4AE6-BB60-16CEB88C4BBC}" type="datetime1">
              <a:rPr lang="fi-FI" smtClean="0"/>
              <a:t>7.6.2022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3072000" y="2480903"/>
            <a:ext cx="6048000" cy="1812217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7" name="Kuva 6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EF25ADD5-B549-4D0F-BAF4-FBBA9DB259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0" y="4365104"/>
            <a:ext cx="3567636" cy="150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53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A0596C6-AC54-47F9-83DE-3EB79233E5A7}" type="datetime1">
              <a:rPr lang="fi-FI" smtClean="0"/>
              <a:t>7.6.2022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3072000" y="2480903"/>
            <a:ext cx="6048000" cy="1812217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7" name="Kuva 6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8CDEB8DB-D3B8-4CC8-80FA-CF3D985B23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640" y="4365104"/>
            <a:ext cx="3312368" cy="139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22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4FBD393-E650-4223-886C-4D78C7ACD091}" type="datetime1">
              <a:rPr lang="fi-FI" smtClean="0"/>
              <a:t>7.6.2022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3072000" y="2480903"/>
            <a:ext cx="6048000" cy="1812217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8" name="Kuva 7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00005D0D-D4FA-451A-B746-A7CB6221FB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640" y="4365104"/>
            <a:ext cx="3312368" cy="139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76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grafiikk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2231972"/>
          </a:xfrm>
        </p:spPr>
        <p:txBody>
          <a:bodyPr anchor="t" anchorCtr="0">
            <a:noAutofit/>
          </a:bodyPr>
          <a:lstStyle>
            <a:lvl1pPr algn="l">
              <a:defRPr sz="5400">
                <a:solidFill>
                  <a:schemeClr val="accent4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2FAB94D-EAA4-4ABB-AA8C-06714C2040FE}" type="datetime1">
              <a:rPr lang="fi-FI" smtClean="0"/>
              <a:t>7.6.2022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Freeform 6"/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4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5A6D5F10-8F71-4DD6-A397-C66CBD7C64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908"/>
          <a:stretch/>
        </p:blipFill>
        <p:spPr>
          <a:xfrm>
            <a:off x="9768408" y="5716010"/>
            <a:ext cx="2367628" cy="4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11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D6567F7-A74A-4A34-A59B-3212670D2AE7}" type="datetime1">
              <a:rPr lang="fi-FI" smtClean="0"/>
              <a:t>7.6.2022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3072000" y="2480903"/>
            <a:ext cx="6048000" cy="1812217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7" name="Kuva 6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CE7040C6-F682-4ADD-B3AA-71410D5174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0" y="4293096"/>
            <a:ext cx="3567636" cy="150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37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grafiikk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2231972"/>
          </a:xfrm>
        </p:spPr>
        <p:txBody>
          <a:bodyPr anchor="t" anchorCtr="0">
            <a:noAutofit/>
          </a:bodyPr>
          <a:lstStyle>
            <a:lvl1pPr algn="l">
              <a:defRPr sz="5400">
                <a:solidFill>
                  <a:schemeClr val="accent3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EC95CC45-6607-47DC-A7A9-BF90EC2628BD}" type="datetime1">
              <a:rPr lang="fi-FI" smtClean="0"/>
              <a:t>7.6.2022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Freeform 6"/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3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87359A54-F0D1-4DB7-A7B0-A61B472EC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908"/>
          <a:stretch/>
        </p:blipFill>
        <p:spPr>
          <a:xfrm>
            <a:off x="9768408" y="5716010"/>
            <a:ext cx="2367628" cy="4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86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 / somenos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56050" y="1628750"/>
            <a:ext cx="4969188" cy="2592360"/>
          </a:xfrm>
        </p:spPr>
        <p:txBody>
          <a:bodyPr anchor="t" anchorCtr="0">
            <a:noAutofit/>
          </a:bodyPr>
          <a:lstStyle>
            <a:lvl1pPr algn="l"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33FB06A-2199-45FA-83DB-6FECE6E0A95E}" type="datetime1">
              <a:rPr lang="fi-FI" smtClean="0"/>
              <a:t>7.6.2022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6456050" y="4365130"/>
            <a:ext cx="4969188" cy="144035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accent3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</p:spTree>
    <p:extLst>
      <p:ext uri="{BB962C8B-B14F-4D97-AF65-F5344CB8AC3E}">
        <p14:creationId xmlns:p14="http://schemas.microsoft.com/office/powerpoint/2010/main" val="33178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vaalealla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0" baseline="0"/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8316CC7-DE12-41D9-9D9A-4FA28A6C21A8}" type="datetime1">
              <a:rPr lang="fi-FI" smtClean="0"/>
              <a:t>7.6.2022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10658475" cy="446462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200"/>
              </a:spcBef>
              <a:buFontTx/>
              <a:buNone/>
              <a:defRPr sz="6000">
                <a:solidFill>
                  <a:schemeClr val="accent3"/>
                </a:solidFill>
                <a:latin typeface="+mj-lt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9" name="Text Placeholder 2"/>
          <p:cNvSpPr>
            <a:spLocks noGrp="1" noChangeAspect="1"/>
          </p:cNvSpPr>
          <p:nvPr>
            <p:ph type="body" sz="quarter" idx="19"/>
          </p:nvPr>
        </p:nvSpPr>
        <p:spPr>
          <a:xfrm>
            <a:off x="10814400" y="6326675"/>
            <a:ext cx="612000" cy="183318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1DB5BD81-E5CA-43E2-84C8-D6C6CCBD86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64"/>
          <a:stretch/>
        </p:blipFill>
        <p:spPr>
          <a:xfrm>
            <a:off x="9325964" y="6207087"/>
            <a:ext cx="1789704" cy="36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46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tummalla kuvall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0" baseline="0"/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67A1DCB-3851-4A5B-BCB6-D4786F0F6F94}" type="datetime1">
              <a:rPr lang="fi-FI" smtClean="0"/>
              <a:t>7.6.2022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10658475" cy="446462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200"/>
              </a:spcBef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8" name="Text Placeholder 2"/>
          <p:cNvSpPr>
            <a:spLocks noGrp="1" noChangeAspect="1"/>
          </p:cNvSpPr>
          <p:nvPr>
            <p:ph type="body" sz="quarter" idx="19"/>
          </p:nvPr>
        </p:nvSpPr>
        <p:spPr>
          <a:xfrm>
            <a:off x="10814400" y="6326675"/>
            <a:ext cx="612000" cy="183318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B03A5FDD-C679-4E6B-9DA0-82D8863EAF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64"/>
          <a:stretch/>
        </p:blipFill>
        <p:spPr>
          <a:xfrm>
            <a:off x="9336360" y="6234158"/>
            <a:ext cx="1656184" cy="33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75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6763" y="836711"/>
            <a:ext cx="10658475" cy="10081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8840"/>
            <a:ext cx="10658475" cy="38166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87938" y="6309321"/>
            <a:ext cx="2016124" cy="21602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1000">
                <a:solidFill>
                  <a:schemeClr val="accent3"/>
                </a:solidFill>
              </a:defRPr>
            </a:lvl1pPr>
          </a:lstStyle>
          <a:p>
            <a:fld id="{A1943726-A193-45B0-8099-2C2B570FF038}" type="datetime1">
              <a:rPr lang="fi-FI" noProof="0" smtClean="0"/>
              <a:t>7.6.2022</a:t>
            </a:fld>
            <a:endParaRPr lang="fi-F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9456" y="6309321"/>
            <a:ext cx="3888482" cy="21602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r>
              <a:rPr lang="fi-FI" noProof="0"/>
              <a:t>Esityksen nimi ja tekijä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6763" y="6309321"/>
            <a:ext cx="432693" cy="21602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fld id="{0861148C-697E-4B67-BDAA-872F34DF1106}" type="slidenum">
              <a:rPr lang="fi-FI" noProof="0" smtClean="0"/>
              <a:pPr/>
              <a:t>‹#›</a:t>
            </a:fld>
            <a:endParaRPr lang="fi-FI" noProof="0" dirty="0"/>
          </a:p>
        </p:txBody>
      </p:sp>
      <p:sp>
        <p:nvSpPr>
          <p:cNvPr id="13" name="Freeform 6"/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 noProof="0" dirty="0"/>
          </a:p>
        </p:txBody>
      </p:sp>
      <p:sp>
        <p:nvSpPr>
          <p:cNvPr id="8" name="(c)" hidden="1"/>
          <p:cNvSpPr txBox="1"/>
          <p:nvPr userDrawn="1"/>
        </p:nvSpPr>
        <p:spPr>
          <a:xfrm>
            <a:off x="11932016" y="6891795"/>
            <a:ext cx="253274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 dirty="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 dirty="0">
                <a:solidFill>
                  <a:schemeClr val="bg1"/>
                </a:solidFill>
                <a:latin typeface="+mn-lt"/>
              </a:rPr>
              <a:t>  kuntaliitto</a:t>
            </a:r>
            <a:endParaRPr lang="en-GB" sz="200" dirty="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(logo)" descr="Z:\GRW (grow)\logot\copyright_grow.png" hidden="1"/>
          <p:cNvPicPr>
            <a:picLocks noChangeAspect="1" noChangeArrowheads="1"/>
          </p:cNvPicPr>
          <p:nvPr userDrawn="1"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F95C6F59-7EB8-405B-A7CD-1DEC4CA965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33" t="2730" r="23326" b="51769"/>
          <a:stretch/>
        </p:blipFill>
        <p:spPr>
          <a:xfrm>
            <a:off x="9552384" y="6274208"/>
            <a:ext cx="1080120" cy="25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533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00" r:id="rId2"/>
    <p:sldLayoutId id="2147483660" r:id="rId3"/>
    <p:sldLayoutId id="2147483662" r:id="rId4"/>
    <p:sldLayoutId id="2147483663" r:id="rId5"/>
    <p:sldLayoutId id="2147483661" r:id="rId6"/>
    <p:sldLayoutId id="2147483696" r:id="rId7"/>
    <p:sldLayoutId id="2147483699" r:id="rId8"/>
    <p:sldLayoutId id="2147483682" r:id="rId9"/>
    <p:sldLayoutId id="2147483668" r:id="rId10"/>
    <p:sldLayoutId id="2147483650" r:id="rId11"/>
    <p:sldLayoutId id="2147483653" r:id="rId12"/>
    <p:sldLayoutId id="2147483652" r:id="rId13"/>
    <p:sldLayoutId id="2147483667" r:id="rId14"/>
    <p:sldLayoutId id="2147483669" r:id="rId15"/>
    <p:sldLayoutId id="2147483670" r:id="rId16"/>
    <p:sldLayoutId id="2147483671" r:id="rId17"/>
    <p:sldLayoutId id="2147483672" r:id="rId18"/>
    <p:sldLayoutId id="2147483673" r:id="rId19"/>
    <p:sldLayoutId id="2147483674" r:id="rId20"/>
    <p:sldLayoutId id="2147483675" r:id="rId21"/>
    <p:sldLayoutId id="2147483676" r:id="rId22"/>
    <p:sldLayoutId id="2147483677" r:id="rId23"/>
    <p:sldLayoutId id="2147483678" r:id="rId24"/>
    <p:sldLayoutId id="2147483679" r:id="rId25"/>
    <p:sldLayoutId id="2147483680" r:id="rId26"/>
    <p:sldLayoutId id="2147483681" r:id="rId27"/>
    <p:sldLayoutId id="2147483702" r:id="rId28"/>
    <p:sldLayoutId id="2147483701" r:id="rId29"/>
    <p:sldLayoutId id="2147483651" r:id="rId30"/>
    <p:sldLayoutId id="2147483664" r:id="rId31"/>
    <p:sldLayoutId id="2147483665" r:id="rId32"/>
    <p:sldLayoutId id="2147483666" r:id="rId33"/>
    <p:sldLayoutId id="2147483654" r:id="rId34"/>
    <p:sldLayoutId id="2147483684" r:id="rId35"/>
    <p:sldLayoutId id="2147483685" r:id="rId36"/>
    <p:sldLayoutId id="2147483686" r:id="rId37"/>
    <p:sldLayoutId id="2147483683" r:id="rId38"/>
    <p:sldLayoutId id="2147483687" r:id="rId39"/>
    <p:sldLayoutId id="2147483698" r:id="rId40"/>
    <p:sldLayoutId id="2147483697" r:id="rId41"/>
    <p:sldLayoutId id="2147483655" r:id="rId42"/>
    <p:sldLayoutId id="2147483692" r:id="rId43"/>
    <p:sldLayoutId id="2147483693" r:id="rId44"/>
    <p:sldLayoutId id="2147483694" r:id="rId45"/>
    <p:sldLayoutId id="2147483695" r:id="rId46"/>
    <p:sldLayoutId id="2147483689" r:id="rId47"/>
    <p:sldLayoutId id="2147483688" r:id="rId48"/>
    <p:sldLayoutId id="2147483690" r:id="rId49"/>
    <p:sldLayoutId id="2147483691" r:id="rId50"/>
  </p:sldLayoutIdLst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3"/>
          </a:solidFill>
          <a:latin typeface="Work Sans ExtraBold" panose="00000900000000000000" pitchFamily="2" charset="0"/>
          <a:ea typeface="+mj-ea"/>
          <a:cs typeface="+mj-cs"/>
        </a:defRPr>
      </a:lvl1pPr>
    </p:titleStyle>
    <p:bodyStyle>
      <a:lvl1pPr marL="271463" indent="-271463" algn="l" defTabSz="914400" rtl="0" eaLnBrk="1" latinLnBrk="0" hangingPunct="1">
        <a:lnSpc>
          <a:spcPct val="100000"/>
        </a:lnSpc>
        <a:spcBef>
          <a:spcPts val="800"/>
        </a:spcBef>
        <a:buClr>
          <a:schemeClr val="accent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15963" indent="-271463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62050" indent="-263525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14488" indent="-271463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8988" indent="-263525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013" indent="-273050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957513" indent="-263525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09950" indent="-271463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856038" indent="-265113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9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0.png"/><Relationship Id="rId9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2" y="3591514"/>
            <a:ext cx="10658475" cy="2231972"/>
          </a:xfrm>
        </p:spPr>
        <p:txBody>
          <a:bodyPr/>
          <a:lstStyle/>
          <a:p>
            <a:r>
              <a:rPr lang="fi-FI" dirty="0"/>
              <a:t>Tiedonhankintamatka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THE SITGES SUMMIT 2022</a:t>
            </a:r>
          </a:p>
          <a:p>
            <a:r>
              <a:rPr lang="sv-SE" dirty="0"/>
              <a:t>AKUSTI </a:t>
            </a:r>
            <a:r>
              <a:rPr lang="sv-SE" dirty="0" err="1"/>
              <a:t>Johtoryhmä</a:t>
            </a:r>
            <a:r>
              <a:rPr lang="sv-SE" dirty="0"/>
              <a:t> 8.6.2022</a:t>
            </a:r>
          </a:p>
          <a:p>
            <a:endParaRPr lang="sv-SE" dirty="0"/>
          </a:p>
          <a:p>
            <a:endParaRPr lang="sv-SE" dirty="0"/>
          </a:p>
          <a:p>
            <a:endParaRPr lang="fi-FI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66763" y="5805264"/>
            <a:ext cx="10658475" cy="360208"/>
          </a:xfrm>
        </p:spPr>
        <p:txBody>
          <a:bodyPr/>
          <a:lstStyle/>
          <a:p>
            <a:r>
              <a:rPr lang="fi-FI" dirty="0"/>
              <a:t>jani.jussila@kuntaliitto.fi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pPr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555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69DFFD09-3EBA-4472-8741-F7F008F4CC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0129" y="1647482"/>
            <a:ext cx="5113337" cy="719763"/>
          </a:xfrm>
        </p:spPr>
        <p:txBody>
          <a:bodyPr/>
          <a:lstStyle/>
          <a:p>
            <a:r>
              <a:rPr lang="fi-FI" dirty="0"/>
              <a:t>COVID </a:t>
            </a:r>
            <a:r>
              <a:rPr lang="fi-FI" dirty="0" err="1"/>
              <a:t>ym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076683F-ACC9-496A-A58D-B495763DE7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3752" y="2227353"/>
            <a:ext cx="6288352" cy="2952568"/>
          </a:xfrm>
        </p:spPr>
        <p:txBody>
          <a:bodyPr/>
          <a:lstStyle/>
          <a:p>
            <a:r>
              <a:rPr lang="fi-FI" dirty="0"/>
              <a:t>Hengityskoneiden kehittämistä &amp; testausta</a:t>
            </a:r>
          </a:p>
          <a:p>
            <a:r>
              <a:rPr lang="fi-FI" dirty="0"/>
              <a:t>Covid-rokote loppusuoralla </a:t>
            </a:r>
            <a:r>
              <a:rPr lang="fi-FI" dirty="0" err="1"/>
              <a:t>EMEAssa</a:t>
            </a:r>
            <a:r>
              <a:rPr lang="fi-FI" dirty="0"/>
              <a:t> </a:t>
            </a:r>
            <a:r>
              <a:rPr lang="fi-FI" dirty="0" err="1"/>
              <a:t>Hipra</a:t>
            </a:r>
            <a:r>
              <a:rPr lang="fi-FI" dirty="0"/>
              <a:t> (PHH-1V)</a:t>
            </a:r>
          </a:p>
          <a:p>
            <a:r>
              <a:rPr lang="fi-FI" dirty="0"/>
              <a:t>Innovation </a:t>
            </a:r>
            <a:r>
              <a:rPr lang="fi-FI" dirty="0" err="1"/>
              <a:t>pathway</a:t>
            </a:r>
            <a:r>
              <a:rPr lang="fi-FI" dirty="0"/>
              <a:t> –ajattelu: ideasta yritykseksi</a:t>
            </a:r>
          </a:p>
          <a:p>
            <a:r>
              <a:rPr lang="fi-FI" dirty="0"/>
              <a:t>Genomitutkimusohjelma Katalonian alueella</a:t>
            </a:r>
          </a:p>
          <a:p>
            <a:r>
              <a:rPr lang="fi-FI" dirty="0" err="1"/>
              <a:t>CMCiB</a:t>
            </a:r>
            <a:r>
              <a:rPr lang="fi-FI" dirty="0"/>
              <a:t>-tutkimuslaitos: kuvantaminen, AI, 3R-ohjelma </a:t>
            </a:r>
            <a:r>
              <a:rPr lang="fi-FI" dirty="0" err="1"/>
              <a:t>prekliiniseen</a:t>
            </a:r>
            <a:r>
              <a:rPr lang="fi-FI" dirty="0"/>
              <a:t> tutkimukseen (banaanikärpäset, </a:t>
            </a:r>
            <a:r>
              <a:rPr lang="fi-FI" dirty="0" err="1"/>
              <a:t>zebrakalat</a:t>
            </a:r>
            <a:r>
              <a:rPr lang="fi-FI" dirty="0"/>
              <a:t>,..?)</a:t>
            </a:r>
          </a:p>
          <a:p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C94BBD1-C9C5-40EE-A4F6-C4CC407E5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10</a:t>
            </a:fld>
            <a:endParaRPr lang="fi-FI"/>
          </a:p>
        </p:txBody>
      </p:sp>
      <p:sp>
        <p:nvSpPr>
          <p:cNvPr id="5" name="Otsikko 4">
            <a:extLst>
              <a:ext uri="{FF2B5EF4-FFF2-40B4-BE49-F238E27FC236}">
                <a16:creationId xmlns:a16="http://schemas.microsoft.com/office/drawing/2014/main" id="{88843FF8-3A36-4731-9BE0-FB1D26DB2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IGTP VIERAILU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AA064592-AFE9-424A-8CA5-EE9791CF6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8128" y="274637"/>
            <a:ext cx="4572000" cy="34290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2B8C4AF-44A3-42A2-AB09-C1411368030A}"/>
              </a:ext>
            </a:extLst>
          </p:cNvPr>
          <p:cNvSpPr txBox="1">
            <a:spLocks/>
          </p:cNvSpPr>
          <p:nvPr/>
        </p:nvSpPr>
        <p:spPr>
          <a:xfrm>
            <a:off x="263352" y="5710481"/>
            <a:ext cx="10297790" cy="10081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71463" indent="-271463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5963" indent="-271463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2050" indent="-26352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4488" indent="-271463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988" indent="-26352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013" indent="-27305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57513" indent="-26352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09950" indent="-271463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56038" indent="-265113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i-FI" dirty="0">
                <a:sym typeface="Wingdings" panose="05000000000000000000" pitchFamily="2" charset="2"/>
              </a:rPr>
              <a:t>CAN RUTI HOSPITAL AND THE GERMANS TRIAS I PUJOL (IGTP)</a:t>
            </a:r>
          </a:p>
          <a:p>
            <a:pPr lvl="1"/>
            <a:r>
              <a:rPr lang="fi-FI" dirty="0">
                <a:sym typeface="Wingdings" panose="05000000000000000000" pitchFamily="2" charset="2"/>
              </a:rPr>
              <a:t>THE INSTITUTE FOR HEALTH SCIENCE RESEARCH GERMANS TRIAS IN PUJOL</a:t>
            </a:r>
          </a:p>
          <a:p>
            <a:pPr lvl="1"/>
            <a:endParaRPr lang="fi-FI" dirty="0">
              <a:sym typeface="Wingdings" panose="05000000000000000000" pitchFamily="2" charset="2"/>
            </a:endParaRP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437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69DFFD09-3EBA-4472-8741-F7F008F4CC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0129" y="1647482"/>
            <a:ext cx="5113337" cy="719763"/>
          </a:xfrm>
        </p:spPr>
        <p:txBody>
          <a:bodyPr/>
          <a:lstStyle/>
          <a:p>
            <a:r>
              <a:rPr lang="fi-FI" dirty="0"/>
              <a:t>INSTITUT GUTTMANN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076683F-ACC9-496A-A58D-B495763DE7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3752" y="1988840"/>
            <a:ext cx="5594784" cy="2952568"/>
          </a:xfrm>
        </p:spPr>
        <p:txBody>
          <a:bodyPr/>
          <a:lstStyle/>
          <a:p>
            <a:r>
              <a:rPr lang="fi-FI" dirty="0"/>
              <a:t>Neurologia/neurofysiologia</a:t>
            </a:r>
          </a:p>
          <a:p>
            <a:r>
              <a:rPr lang="fi-FI" dirty="0"/>
              <a:t>Vaativat aivovammapotilaat – moniammatillista verkostomaista ja yksilökohtaista hoitoa, jossa yhteisöllisyys korostuu</a:t>
            </a:r>
          </a:p>
          <a:p>
            <a:r>
              <a:rPr lang="fi-FI" dirty="0"/>
              <a:t>Kuultiin esitys ”Non-</a:t>
            </a:r>
            <a:r>
              <a:rPr lang="fi-FI" dirty="0" err="1"/>
              <a:t>invasive</a:t>
            </a:r>
            <a:r>
              <a:rPr lang="fi-FI" dirty="0"/>
              <a:t> </a:t>
            </a:r>
            <a:r>
              <a:rPr lang="fi-FI" dirty="0" err="1"/>
              <a:t>spinal</a:t>
            </a:r>
            <a:r>
              <a:rPr lang="fi-FI" dirty="0"/>
              <a:t> </a:t>
            </a:r>
            <a:r>
              <a:rPr lang="fi-FI" dirty="0" err="1"/>
              <a:t>stimulation</a:t>
            </a:r>
            <a:r>
              <a:rPr lang="fi-FI" dirty="0"/>
              <a:t> to </a:t>
            </a:r>
            <a:r>
              <a:rPr lang="fi-FI" dirty="0" err="1"/>
              <a:t>improve</a:t>
            </a:r>
            <a:r>
              <a:rPr lang="fi-FI" dirty="0"/>
              <a:t> </a:t>
            </a:r>
            <a:r>
              <a:rPr lang="fi-FI" dirty="0" err="1"/>
              <a:t>sensory-motor</a:t>
            </a:r>
            <a:r>
              <a:rPr lang="fi-FI" dirty="0"/>
              <a:t> </a:t>
            </a:r>
            <a:r>
              <a:rPr lang="fi-FI" dirty="0" err="1"/>
              <a:t>rehabilitation</a:t>
            </a:r>
            <a:r>
              <a:rPr lang="fi-FI" dirty="0"/>
              <a:t>” (huomaa: Venäläiset komponentit loppu!)</a:t>
            </a:r>
          </a:p>
          <a:p>
            <a:r>
              <a:rPr lang="fi-FI" dirty="0"/>
              <a:t>Kuultiin esitys ”</a:t>
            </a:r>
            <a:r>
              <a:rPr lang="fi-FI" dirty="0" err="1"/>
              <a:t>Therapeutic</a:t>
            </a:r>
            <a:r>
              <a:rPr lang="fi-FI" dirty="0"/>
              <a:t> Plan: A </a:t>
            </a:r>
            <a:r>
              <a:rPr lang="fi-FI" dirty="0" err="1"/>
              <a:t>tool</a:t>
            </a:r>
            <a:r>
              <a:rPr lang="fi-FI" dirty="0"/>
              <a:t> for </a:t>
            </a:r>
            <a:r>
              <a:rPr lang="fi-FI" dirty="0" err="1"/>
              <a:t>clinical</a:t>
            </a:r>
            <a:r>
              <a:rPr lang="fi-FI" dirty="0"/>
              <a:t> </a:t>
            </a:r>
            <a:r>
              <a:rPr lang="fi-FI" dirty="0" err="1"/>
              <a:t>support</a:t>
            </a:r>
            <a:r>
              <a:rPr lang="fi-FI" dirty="0"/>
              <a:t> </a:t>
            </a:r>
            <a:r>
              <a:rPr lang="fi-FI" dirty="0" err="1"/>
              <a:t>decision</a:t>
            </a:r>
            <a:r>
              <a:rPr lang="fi-FI" dirty="0"/>
              <a:t>” – kertoi järjestelmästä, johon on integroitu WHO:n </a:t>
            </a:r>
            <a:r>
              <a:rPr lang="fi-FI" dirty="0" err="1"/>
              <a:t>international</a:t>
            </a:r>
            <a:r>
              <a:rPr lang="fi-FI" dirty="0"/>
              <a:t> </a:t>
            </a:r>
            <a:r>
              <a:rPr lang="fi-FI" dirty="0" err="1"/>
              <a:t>Classification</a:t>
            </a:r>
            <a:r>
              <a:rPr lang="fi-FI" dirty="0"/>
              <a:t> of </a:t>
            </a:r>
            <a:r>
              <a:rPr lang="fi-FI" dirty="0" err="1"/>
              <a:t>Funtioning</a:t>
            </a:r>
            <a:r>
              <a:rPr lang="fi-FI" dirty="0"/>
              <a:t>, </a:t>
            </a:r>
            <a:r>
              <a:rPr lang="fi-FI" dirty="0" err="1"/>
              <a:t>Disability</a:t>
            </a:r>
            <a:r>
              <a:rPr lang="fi-FI" dirty="0"/>
              <a:t> and Health (ICF)</a:t>
            </a:r>
          </a:p>
          <a:p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C94BBD1-C9C5-40EE-A4F6-C4CC407E5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11</a:t>
            </a:fld>
            <a:endParaRPr lang="fi-FI"/>
          </a:p>
        </p:txBody>
      </p:sp>
      <p:sp>
        <p:nvSpPr>
          <p:cNvPr id="5" name="Otsikko 4">
            <a:extLst>
              <a:ext uri="{FF2B5EF4-FFF2-40B4-BE49-F238E27FC236}">
                <a16:creationId xmlns:a16="http://schemas.microsoft.com/office/drawing/2014/main" id="{88843FF8-3A36-4731-9BE0-FB1D26DB2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IGTP VIERAILU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7A93069B-FEF9-4221-B742-43F494C67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8670" y="190206"/>
            <a:ext cx="5385521" cy="3094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11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0DEC8F36-227F-43D1-9166-70863D2FA8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Keskusteluista poimittua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FA8ADCF-9670-4157-9A80-F163AD164C4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i-FI" dirty="0" err="1"/>
              <a:t>Success</a:t>
            </a:r>
            <a:r>
              <a:rPr lang="fi-FI" dirty="0"/>
              <a:t> </a:t>
            </a:r>
            <a:r>
              <a:rPr lang="fi-FI" dirty="0" err="1"/>
              <a:t>Stories</a:t>
            </a:r>
            <a:r>
              <a:rPr lang="fi-FI" dirty="0"/>
              <a:t> w/</a:t>
            </a:r>
            <a:r>
              <a:rPr lang="fi-FI" dirty="0" err="1"/>
              <a:t>professionals</a:t>
            </a:r>
            <a:endParaRPr lang="fi-FI" dirty="0"/>
          </a:p>
          <a:p>
            <a:r>
              <a:rPr lang="fi-FI" dirty="0"/>
              <a:t>Hyvää Suomessa: selkeä tehtävänjako kunnat / HVA</a:t>
            </a:r>
          </a:p>
          <a:p>
            <a:r>
              <a:rPr lang="fi-FI" dirty="0"/>
              <a:t>Yhdyspinnat haastavia</a:t>
            </a:r>
          </a:p>
          <a:p>
            <a:r>
              <a:rPr lang="fi-FI" dirty="0"/>
              <a:t>Miten tiedolla johtamisen tietoa saadaan kuntiin palvelupolkujen alkuun?</a:t>
            </a:r>
          </a:p>
          <a:p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3A3A2845-FE21-46C9-A02C-BECDD9D95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12</a:t>
            </a:fld>
            <a:endParaRPr lang="fi-FI"/>
          </a:p>
        </p:txBody>
      </p:sp>
      <p:sp>
        <p:nvSpPr>
          <p:cNvPr id="5" name="Otsikko 4">
            <a:extLst>
              <a:ext uri="{FF2B5EF4-FFF2-40B4-BE49-F238E27FC236}">
                <a16:creationId xmlns:a16="http://schemas.microsoft.com/office/drawing/2014/main" id="{77C3612B-657F-4A3B-98ED-D3F052FFE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1:1 Tanska</a:t>
            </a:r>
          </a:p>
        </p:txBody>
      </p:sp>
      <p:pic>
        <p:nvPicPr>
          <p:cNvPr id="7" name="Kuva 6" descr="Kuva, joka sisältää kohteen teksti, luonnoslehtiö&#10;&#10;Kuvaus luotu automaattisesti">
            <a:extLst>
              <a:ext uri="{FF2B5EF4-FFF2-40B4-BE49-F238E27FC236}">
                <a16:creationId xmlns:a16="http://schemas.microsoft.com/office/drawing/2014/main" id="{9B1ED697-D699-4DB8-A62C-68344F28C3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44" y="118979"/>
            <a:ext cx="4721066" cy="6620042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EAB15BB1-4399-41C7-AA94-EA52FB3D44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7808" y="627473"/>
            <a:ext cx="1170533" cy="713294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ABD647D7-D229-4835-9C35-212432E0FC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9210" y="627473"/>
            <a:ext cx="944962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96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Kuva 36" descr="Kuva, joka sisältää kohteen pullo, vesi, sisä, olut&#10;&#10;Kuvaus luotu automaattisesti">
            <a:extLst>
              <a:ext uri="{FF2B5EF4-FFF2-40B4-BE49-F238E27FC236}">
                <a16:creationId xmlns:a16="http://schemas.microsoft.com/office/drawing/2014/main" id="{EF0544CE-96BE-4575-AE78-B5711099F6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09" y="0"/>
            <a:ext cx="2787774" cy="3833664"/>
          </a:xfrm>
          <a:prstGeom prst="rect">
            <a:avLst/>
          </a:prstGeom>
        </p:spPr>
      </p:pic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C766B58-2762-4271-BD97-6C6942E42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13</a:t>
            </a:fld>
            <a:endParaRPr lang="fi-FI"/>
          </a:p>
        </p:txBody>
      </p:sp>
      <p:pic>
        <p:nvPicPr>
          <p:cNvPr id="29" name="Kuva 28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1DC4FA03-7FA0-4F8A-9172-1D4F8CC07F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2207568" cy="2943424"/>
          </a:xfrm>
          <a:prstGeom prst="rect">
            <a:avLst/>
          </a:prstGeom>
        </p:spPr>
      </p:pic>
      <p:pic>
        <p:nvPicPr>
          <p:cNvPr id="31" name="Kuva 30" descr="Kuva, joka sisältää kohteen lautanen, ruoka, sisä, vihannes&#10;&#10;Kuvaus luotu automaattisesti">
            <a:extLst>
              <a:ext uri="{FF2B5EF4-FFF2-40B4-BE49-F238E27FC236}">
                <a16:creationId xmlns:a16="http://schemas.microsoft.com/office/drawing/2014/main" id="{4F562F63-1E34-411B-AC19-CBBF6D407F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4943"/>
            <a:ext cx="2949793" cy="3933057"/>
          </a:xfrm>
          <a:prstGeom prst="rect">
            <a:avLst/>
          </a:prstGeom>
        </p:spPr>
      </p:pic>
      <p:pic>
        <p:nvPicPr>
          <p:cNvPr id="33" name="Kuva 32" descr="Kuva, joka sisältää kohteen teksti, merkki&#10;&#10;Kuvaus luotu automaattisesti">
            <a:extLst>
              <a:ext uri="{FF2B5EF4-FFF2-40B4-BE49-F238E27FC236}">
                <a16:creationId xmlns:a16="http://schemas.microsoft.com/office/drawing/2014/main" id="{3BE031C9-26EC-4A31-8450-2CA6496CD3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797" y="10310"/>
            <a:ext cx="3214104" cy="2410578"/>
          </a:xfrm>
          <a:prstGeom prst="rect">
            <a:avLst/>
          </a:prstGeom>
        </p:spPr>
      </p:pic>
      <p:pic>
        <p:nvPicPr>
          <p:cNvPr id="39" name="Kuva 38" descr="Kuva, joka sisältää kohteen sisäkatto, sisä, seinä, henkilö&#10;&#10;Kuvaus luotu automaattisesti">
            <a:extLst>
              <a:ext uri="{FF2B5EF4-FFF2-40B4-BE49-F238E27FC236}">
                <a16:creationId xmlns:a16="http://schemas.microsoft.com/office/drawing/2014/main" id="{5C823806-2C89-4155-8A94-9C8DF622AA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046" y="3330410"/>
            <a:ext cx="4704523" cy="3528392"/>
          </a:xfrm>
          <a:prstGeom prst="rect">
            <a:avLst/>
          </a:prstGeom>
        </p:spPr>
      </p:pic>
      <p:pic>
        <p:nvPicPr>
          <p:cNvPr id="41" name="Kuva 40" descr="Kuva, joka sisältää kohteen lautanen, pöytä, ruoka, astia&#10;&#10;Kuvaus luotu automaattisesti">
            <a:extLst>
              <a:ext uri="{FF2B5EF4-FFF2-40B4-BE49-F238E27FC236}">
                <a16:creationId xmlns:a16="http://schemas.microsoft.com/office/drawing/2014/main" id="{B3762299-7D16-411D-A801-6E58B64A3A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378" y="1840228"/>
            <a:ext cx="4704523" cy="3528392"/>
          </a:xfrm>
          <a:prstGeom prst="rect">
            <a:avLst/>
          </a:prstGeom>
        </p:spPr>
      </p:pic>
      <p:pic>
        <p:nvPicPr>
          <p:cNvPr id="35" name="Kuva 34" descr="Kuva, joka sisältää kohteen ulko, taivas, ranta, auringonlasku&#10;&#10;Kuvaus luotu automaattisesti">
            <a:extLst>
              <a:ext uri="{FF2B5EF4-FFF2-40B4-BE49-F238E27FC236}">
                <a16:creationId xmlns:a16="http://schemas.microsoft.com/office/drawing/2014/main" id="{A5522A06-BAD3-4ED5-8058-C3D99796DA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696" y="-99392"/>
            <a:ext cx="5608076" cy="3429000"/>
          </a:xfrm>
          <a:prstGeom prst="rect">
            <a:avLst/>
          </a:prstGeom>
        </p:spPr>
      </p:pic>
      <p:pic>
        <p:nvPicPr>
          <p:cNvPr id="45" name="Kuva 44">
            <a:extLst>
              <a:ext uri="{FF2B5EF4-FFF2-40B4-BE49-F238E27FC236}">
                <a16:creationId xmlns:a16="http://schemas.microsoft.com/office/drawing/2014/main" id="{C2BB1F3C-E3EC-4E13-BC19-E7DD614CC9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68378" y="3917513"/>
            <a:ext cx="4762109" cy="716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73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361B395F-0010-43F3-B30A-36649E4E95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1700808"/>
            <a:ext cx="9289677" cy="719763"/>
          </a:xfrm>
        </p:spPr>
        <p:txBody>
          <a:bodyPr/>
          <a:lstStyle/>
          <a:p>
            <a:r>
              <a:rPr lang="fi-FI" dirty="0"/>
              <a:t>Päätösesitys A – ”käänteinen tiedonhankintamatka”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52C02FC-936C-43B2-975B-7AFFDF2C7D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0152" y="2132559"/>
            <a:ext cx="11076488" cy="1152128"/>
          </a:xfrm>
        </p:spPr>
        <p:txBody>
          <a:bodyPr/>
          <a:lstStyle/>
          <a:p>
            <a:r>
              <a:rPr lang="fi-FI" sz="1800" dirty="0"/>
              <a:t>Aloitetaan kansainvälisen AKUSTI-seminaarin järjestämisen suunnittelu syksyksi 2022 tiedonhankintamatkoilla muodostuneita verkostoja hyödyntäen. Alkurahoitusvaraus 15 000€ +ALV. Lopullinen kokonaisbudjetti tulisi todennäköisesti olemaan perinteistä matkaa suurempi. 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6B345F92-5452-4B6A-9AC6-8D096309D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6763" y="6020992"/>
            <a:ext cx="432693" cy="216024"/>
          </a:xfrm>
        </p:spPr>
        <p:txBody>
          <a:bodyPr/>
          <a:lstStyle/>
          <a:p>
            <a:fld id="{0861148C-697E-4B67-BDAA-872F34DF1106}" type="slidenum">
              <a:rPr lang="fi-FI" smtClean="0"/>
              <a:t>14</a:t>
            </a:fld>
            <a:endParaRPr lang="fi-FI"/>
          </a:p>
        </p:txBody>
      </p:sp>
      <p:sp>
        <p:nvSpPr>
          <p:cNvPr id="5" name="Otsikko 4">
            <a:extLst>
              <a:ext uri="{FF2B5EF4-FFF2-40B4-BE49-F238E27FC236}">
                <a16:creationId xmlns:a16="http://schemas.microsoft.com/office/drawing/2014/main" id="{F95A8086-2D09-490B-9145-D2628000E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PÄÄTÖSESITYS - JATKOTOIMENPITEET</a:t>
            </a:r>
          </a:p>
        </p:txBody>
      </p:sp>
      <p:sp>
        <p:nvSpPr>
          <p:cNvPr id="8" name="Tekstin paikkamerkki 1">
            <a:extLst>
              <a:ext uri="{FF2B5EF4-FFF2-40B4-BE49-F238E27FC236}">
                <a16:creationId xmlns:a16="http://schemas.microsoft.com/office/drawing/2014/main" id="{4E76FB47-A018-4651-A579-10BD64B607A7}"/>
              </a:ext>
            </a:extLst>
          </p:cNvPr>
          <p:cNvSpPr txBox="1">
            <a:spLocks/>
          </p:cNvSpPr>
          <p:nvPr/>
        </p:nvSpPr>
        <p:spPr>
          <a:xfrm>
            <a:off x="766639" y="3357013"/>
            <a:ext cx="9433817" cy="7197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Work Sans SemiBold" panose="000007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Päätösesitys B – perinteinen tiedonhankintamatka</a:t>
            </a: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BF6CC980-1D35-433F-8828-F7FF918AAEEB}"/>
              </a:ext>
            </a:extLst>
          </p:cNvPr>
          <p:cNvSpPr txBox="1">
            <a:spLocks/>
          </p:cNvSpPr>
          <p:nvPr/>
        </p:nvSpPr>
        <p:spPr>
          <a:xfrm>
            <a:off x="767408" y="3788744"/>
            <a:ext cx="10297144" cy="11521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71463" indent="-271463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5963" indent="-271463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2050" indent="-26352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4488" indent="-271463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988" indent="-26352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013" indent="-27305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57513" indent="-26352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09950" indent="-271463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56038" indent="-265113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800" dirty="0"/>
              <a:t>Aloitetaan uuden tiedonhankintamatkan kartoittaminen ja valmistelut syksylle 2022. Rahoitusvaraus voidaan tehdä syksyn ensimmäisessä kokouksessa. Kokonaisbudjetti arviolta 25 000€ + ALV.</a:t>
            </a:r>
          </a:p>
        </p:txBody>
      </p:sp>
      <p:sp>
        <p:nvSpPr>
          <p:cNvPr id="10" name="Tekstin paikkamerkki 1">
            <a:extLst>
              <a:ext uri="{FF2B5EF4-FFF2-40B4-BE49-F238E27FC236}">
                <a16:creationId xmlns:a16="http://schemas.microsoft.com/office/drawing/2014/main" id="{3642B3E9-F7CC-4740-A16F-E38D13629023}"/>
              </a:ext>
            </a:extLst>
          </p:cNvPr>
          <p:cNvSpPr txBox="1">
            <a:spLocks/>
          </p:cNvSpPr>
          <p:nvPr/>
        </p:nvSpPr>
        <p:spPr>
          <a:xfrm>
            <a:off x="766639" y="5013197"/>
            <a:ext cx="5113337" cy="7197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Work Sans SemiBold" panose="000007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Päätösesitys C</a:t>
            </a:r>
          </a:p>
        </p:txBody>
      </p:sp>
      <p:sp>
        <p:nvSpPr>
          <p:cNvPr id="11" name="Sisällön paikkamerkki 2">
            <a:extLst>
              <a:ext uri="{FF2B5EF4-FFF2-40B4-BE49-F238E27FC236}">
                <a16:creationId xmlns:a16="http://schemas.microsoft.com/office/drawing/2014/main" id="{FDA3020B-1A53-4659-A432-F3B9ED639070}"/>
              </a:ext>
            </a:extLst>
          </p:cNvPr>
          <p:cNvSpPr txBox="1">
            <a:spLocks/>
          </p:cNvSpPr>
          <p:nvPr/>
        </p:nvSpPr>
        <p:spPr>
          <a:xfrm>
            <a:off x="766639" y="5444928"/>
            <a:ext cx="7410221" cy="11521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71463" indent="-271463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5963" indent="-271463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2050" indent="-26352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4488" indent="-271463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988" indent="-26352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013" indent="-27305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57513" indent="-26352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09950" indent="-271463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56038" indent="-265113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800" dirty="0"/>
              <a:t>Ei toteuteta tiedonhankintamatkaa syksyllä.</a:t>
            </a:r>
          </a:p>
        </p:txBody>
      </p:sp>
    </p:spTree>
    <p:extLst>
      <p:ext uri="{BB962C8B-B14F-4D97-AF65-F5344CB8AC3E}">
        <p14:creationId xmlns:p14="http://schemas.microsoft.com/office/powerpoint/2010/main" val="3735474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Kiitos.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/>
              <a:t>Jani Jussila</a:t>
            </a:r>
            <a:br>
              <a:rPr lang="fi-FI" dirty="0"/>
            </a:br>
            <a:br>
              <a:rPr lang="fi-FI" dirty="0"/>
            </a:br>
            <a:r>
              <a:rPr lang="fi-FI" dirty="0"/>
              <a:t>jani.jussila@kuntaliitto.fi</a:t>
            </a:r>
            <a:br>
              <a:rPr lang="fi-FI" dirty="0"/>
            </a:br>
            <a:endParaRPr lang="fi-FI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pPr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6623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F95A8086-2D09-490B-9145-D2628000E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Johdon tiivistelmä tuloksista</a:t>
            </a:r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B6F1ABE3-1CD5-461D-B1CA-9BBB733449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45187" y="2132616"/>
            <a:ext cx="10946813" cy="2952568"/>
          </a:xfrm>
        </p:spPr>
        <p:txBody>
          <a:bodyPr/>
          <a:lstStyle/>
          <a:p>
            <a:pPr marL="0" indent="0">
              <a:buNone/>
            </a:pPr>
            <a:r>
              <a:rPr lang="fi-FI" sz="2400" dirty="0"/>
              <a:t>Budjetti alitettiin  (n. 17 000€ (sis. ALV) käytettiin, varaus 25 000€ +ALV)</a:t>
            </a:r>
          </a:p>
          <a:p>
            <a:endParaRPr lang="fi-FI" sz="2400" dirty="0"/>
          </a:p>
          <a:p>
            <a:pPr marL="0" indent="0">
              <a:buNone/>
            </a:pPr>
            <a:r>
              <a:rPr lang="fi-FI" sz="2400" dirty="0"/>
              <a:t>Toteutettiin aikataulussa 27.-30.4.</a:t>
            </a:r>
          </a:p>
          <a:p>
            <a:endParaRPr lang="fi-FI" sz="2400" dirty="0"/>
          </a:p>
          <a:p>
            <a:pPr marL="0" indent="0">
              <a:buNone/>
            </a:pPr>
            <a:r>
              <a:rPr lang="fi-FI" sz="2400" dirty="0"/>
              <a:t>Palautteen perusteella onnistunut kokonaisuus ennakkowebinaareineen</a:t>
            </a: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CA37302A-BC6A-4E03-AAB3-DADDA3E5F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447" y="3789040"/>
            <a:ext cx="738009" cy="738009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8DD8D575-A4D5-47F1-9A4C-D5FE1B348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447" y="2876993"/>
            <a:ext cx="738009" cy="738009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021D0AA0-54EF-4910-9F26-6354E6401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447" y="1916832"/>
            <a:ext cx="738009" cy="738009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1E2AAC29-F237-4681-BB7B-95E0D0121B63}"/>
              </a:ext>
            </a:extLst>
          </p:cNvPr>
          <p:cNvSpPr txBox="1"/>
          <p:nvPr/>
        </p:nvSpPr>
        <p:spPr>
          <a:xfrm>
            <a:off x="623392" y="4987537"/>
            <a:ext cx="69862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Esitysmateriaalit: Johtoryhmän kokousaineistossa 8.6.2022.</a:t>
            </a:r>
          </a:p>
          <a:p>
            <a:endParaRPr lang="fi-FI" dirty="0"/>
          </a:p>
          <a:p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Sitges</a:t>
            </a:r>
            <a:r>
              <a:rPr lang="fi-FI" dirty="0"/>
              <a:t> </a:t>
            </a:r>
            <a:r>
              <a:rPr lang="fi-FI" dirty="0" err="1"/>
              <a:t>Summit</a:t>
            </a:r>
            <a:r>
              <a:rPr lang="fi-FI" dirty="0"/>
              <a:t> White Paper kirjoittaminen vielä kesken.</a:t>
            </a:r>
          </a:p>
          <a:p>
            <a:r>
              <a:rPr lang="fi-FI" dirty="0"/>
              <a:t> </a:t>
            </a:r>
          </a:p>
        </p:txBody>
      </p:sp>
      <p:pic>
        <p:nvPicPr>
          <p:cNvPr id="16" name="Kuva 15">
            <a:extLst>
              <a:ext uri="{FF2B5EF4-FFF2-40B4-BE49-F238E27FC236}">
                <a16:creationId xmlns:a16="http://schemas.microsoft.com/office/drawing/2014/main" id="{6930CBCE-004C-4F80-8F67-B824CB74C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4441" y="4941168"/>
            <a:ext cx="3452159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648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921" y="404663"/>
            <a:ext cx="10658475" cy="1008113"/>
          </a:xfrm>
        </p:spPr>
        <p:txBody>
          <a:bodyPr/>
          <a:lstStyle/>
          <a:p>
            <a:r>
              <a:rPr lang="fi-FI" dirty="0"/>
              <a:t>Tiedonhankintamatkan toteutus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6763" y="6885384"/>
            <a:ext cx="432693" cy="216024"/>
          </a:xfrm>
        </p:spPr>
        <p:txBody>
          <a:bodyPr/>
          <a:lstStyle/>
          <a:p>
            <a:fld id="{0861148C-697E-4B67-BDAA-872F34DF1106}" type="slidenum">
              <a:rPr lang="fi-FI" smtClean="0"/>
              <a:t>3</a:t>
            </a:fld>
            <a:endParaRPr lang="fi-FI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4B07F4B6-EDDD-4409-8431-41154BE4A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4528" y="2911917"/>
            <a:ext cx="3812777" cy="1847184"/>
          </a:xfrm>
          <a:prstGeom prst="rect">
            <a:avLst/>
          </a:prstGeom>
        </p:spPr>
      </p:pic>
      <p:sp>
        <p:nvSpPr>
          <p:cNvPr id="7" name="Suorakulmio 6">
            <a:extLst>
              <a:ext uri="{FF2B5EF4-FFF2-40B4-BE49-F238E27FC236}">
                <a16:creationId xmlns:a16="http://schemas.microsoft.com/office/drawing/2014/main" id="{875176D5-9AC1-4E5C-8E33-43348975B713}"/>
              </a:ext>
            </a:extLst>
          </p:cNvPr>
          <p:cNvSpPr/>
          <p:nvPr/>
        </p:nvSpPr>
        <p:spPr>
          <a:xfrm>
            <a:off x="1465842" y="5521421"/>
            <a:ext cx="1800200" cy="2880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tammi</a:t>
            </a: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FD70F7C8-088F-4DF7-9FC0-EA9100E02D41}"/>
              </a:ext>
            </a:extLst>
          </p:cNvPr>
          <p:cNvSpPr/>
          <p:nvPr/>
        </p:nvSpPr>
        <p:spPr>
          <a:xfrm>
            <a:off x="3338050" y="5517231"/>
            <a:ext cx="1800200" cy="2880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helmi	</a:t>
            </a:r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3D27A9EA-D1FE-4F8D-BD8B-F4B492C27A37}"/>
              </a:ext>
            </a:extLst>
          </p:cNvPr>
          <p:cNvSpPr/>
          <p:nvPr/>
        </p:nvSpPr>
        <p:spPr>
          <a:xfrm>
            <a:off x="5222084" y="5517231"/>
            <a:ext cx="1800200" cy="2880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maalikuu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C434BBB2-D505-4F22-9A26-558AE013B86C}"/>
              </a:ext>
            </a:extLst>
          </p:cNvPr>
          <p:cNvSpPr/>
          <p:nvPr/>
        </p:nvSpPr>
        <p:spPr>
          <a:xfrm>
            <a:off x="7099202" y="5517231"/>
            <a:ext cx="1800200" cy="2880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huhtikuu</a:t>
            </a: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3C5A5F1A-178C-44EB-953F-29DA3BAFB550}"/>
              </a:ext>
            </a:extLst>
          </p:cNvPr>
          <p:cNvSpPr/>
          <p:nvPr/>
        </p:nvSpPr>
        <p:spPr>
          <a:xfrm>
            <a:off x="8976320" y="5517231"/>
            <a:ext cx="1800200" cy="2880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toukokuu</a:t>
            </a:r>
          </a:p>
        </p:txBody>
      </p:sp>
      <p:cxnSp>
        <p:nvCxnSpPr>
          <p:cNvPr id="13" name="Suora nuoliyhdysviiva 12">
            <a:extLst>
              <a:ext uri="{FF2B5EF4-FFF2-40B4-BE49-F238E27FC236}">
                <a16:creationId xmlns:a16="http://schemas.microsoft.com/office/drawing/2014/main" id="{CB4EE550-989B-418D-876A-0FF2417A944E}"/>
              </a:ext>
            </a:extLst>
          </p:cNvPr>
          <p:cNvCxnSpPr>
            <a:cxnSpLocks/>
          </p:cNvCxnSpPr>
          <p:nvPr/>
        </p:nvCxnSpPr>
        <p:spPr>
          <a:xfrm flipV="1">
            <a:off x="8832304" y="4984536"/>
            <a:ext cx="0" cy="494645"/>
          </a:xfrm>
          <a:prstGeom prst="straightConnector1">
            <a:avLst/>
          </a:prstGeom>
          <a:ln w="25400">
            <a:solidFill>
              <a:schemeClr val="accent3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Kuva 16">
            <a:extLst>
              <a:ext uri="{FF2B5EF4-FFF2-40B4-BE49-F238E27FC236}">
                <a16:creationId xmlns:a16="http://schemas.microsoft.com/office/drawing/2014/main" id="{F6B0E71B-2366-4F52-AF92-AC8C763441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3886" y="1358671"/>
            <a:ext cx="1167432" cy="713228"/>
          </a:xfrm>
          <a:prstGeom prst="rect">
            <a:avLst/>
          </a:prstGeom>
        </p:spPr>
      </p:pic>
      <p:pic>
        <p:nvPicPr>
          <p:cNvPr id="18" name="Kuva 17">
            <a:extLst>
              <a:ext uri="{FF2B5EF4-FFF2-40B4-BE49-F238E27FC236}">
                <a16:creationId xmlns:a16="http://schemas.microsoft.com/office/drawing/2014/main" id="{AC693D16-DA5A-4ACA-A6A3-9E872C469E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3017" y="1358672"/>
            <a:ext cx="942137" cy="713227"/>
          </a:xfrm>
          <a:prstGeom prst="rect">
            <a:avLst/>
          </a:prstGeom>
        </p:spPr>
      </p:pic>
      <p:sp>
        <p:nvSpPr>
          <p:cNvPr id="19" name="Ellipsi 18">
            <a:extLst>
              <a:ext uri="{FF2B5EF4-FFF2-40B4-BE49-F238E27FC236}">
                <a16:creationId xmlns:a16="http://schemas.microsoft.com/office/drawing/2014/main" id="{D8D34F0B-E6AE-40DF-B5FD-8D76F581DDFF}"/>
              </a:ext>
            </a:extLst>
          </p:cNvPr>
          <p:cNvSpPr/>
          <p:nvPr/>
        </p:nvSpPr>
        <p:spPr>
          <a:xfrm>
            <a:off x="8391118" y="1014685"/>
            <a:ext cx="3600400" cy="136815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22" name="Suora yhdysviiva 21">
            <a:extLst>
              <a:ext uri="{FF2B5EF4-FFF2-40B4-BE49-F238E27FC236}">
                <a16:creationId xmlns:a16="http://schemas.microsoft.com/office/drawing/2014/main" id="{CCB74CF6-EA22-4D34-8B4E-B23BD6272D52}"/>
              </a:ext>
            </a:extLst>
          </p:cNvPr>
          <p:cNvCxnSpPr>
            <a:stCxn id="5" idx="0"/>
            <a:endCxn id="19" idx="4"/>
          </p:cNvCxnSpPr>
          <p:nvPr/>
        </p:nvCxnSpPr>
        <p:spPr>
          <a:xfrm flipV="1">
            <a:off x="9990917" y="2382837"/>
            <a:ext cx="200401" cy="529080"/>
          </a:xfrm>
          <a:prstGeom prst="line">
            <a:avLst/>
          </a:prstGeom>
          <a:ln w="25400">
            <a:solidFill>
              <a:schemeClr val="accent3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uora nuoliyhdysviiva 22">
            <a:extLst>
              <a:ext uri="{FF2B5EF4-FFF2-40B4-BE49-F238E27FC236}">
                <a16:creationId xmlns:a16="http://schemas.microsoft.com/office/drawing/2014/main" id="{CF9D9064-C54E-4E68-833D-072D9CF1287E}"/>
              </a:ext>
            </a:extLst>
          </p:cNvPr>
          <p:cNvCxnSpPr>
            <a:cxnSpLocks/>
          </p:cNvCxnSpPr>
          <p:nvPr/>
        </p:nvCxnSpPr>
        <p:spPr>
          <a:xfrm flipH="1" flipV="1">
            <a:off x="7320136" y="4221087"/>
            <a:ext cx="1368152" cy="1257688"/>
          </a:xfrm>
          <a:prstGeom prst="straightConnector1">
            <a:avLst/>
          </a:prstGeom>
          <a:ln w="25400">
            <a:solidFill>
              <a:schemeClr val="accent3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Kuva 31">
            <a:extLst>
              <a:ext uri="{FF2B5EF4-FFF2-40B4-BE49-F238E27FC236}">
                <a16:creationId xmlns:a16="http://schemas.microsoft.com/office/drawing/2014/main" id="{BE5E91FE-DDC5-4196-ADF5-250766B7D5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4812" y="2309226"/>
            <a:ext cx="3600400" cy="1864431"/>
          </a:xfrm>
          <a:prstGeom prst="rect">
            <a:avLst/>
          </a:prstGeom>
        </p:spPr>
      </p:pic>
      <p:pic>
        <p:nvPicPr>
          <p:cNvPr id="34" name="Kuva 33">
            <a:extLst>
              <a:ext uri="{FF2B5EF4-FFF2-40B4-BE49-F238E27FC236}">
                <a16:creationId xmlns:a16="http://schemas.microsoft.com/office/drawing/2014/main" id="{7513D755-FDE2-457B-9C5A-633FE05DE8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286" y="2968182"/>
            <a:ext cx="3044647" cy="1702974"/>
          </a:xfrm>
          <a:prstGeom prst="rect">
            <a:avLst/>
          </a:prstGeom>
        </p:spPr>
      </p:pic>
      <p:sp>
        <p:nvSpPr>
          <p:cNvPr id="36" name="Tekstiruutu 35">
            <a:extLst>
              <a:ext uri="{FF2B5EF4-FFF2-40B4-BE49-F238E27FC236}">
                <a16:creationId xmlns:a16="http://schemas.microsoft.com/office/drawing/2014/main" id="{25295818-6A94-47C5-B730-B93826A9D732}"/>
              </a:ext>
            </a:extLst>
          </p:cNvPr>
          <p:cNvSpPr txBox="1"/>
          <p:nvPr/>
        </p:nvSpPr>
        <p:spPr>
          <a:xfrm>
            <a:off x="3805133" y="1958969"/>
            <a:ext cx="2593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/>
              <a:t>Sairaalavierailu 27.4.</a:t>
            </a:r>
          </a:p>
        </p:txBody>
      </p:sp>
      <p:sp>
        <p:nvSpPr>
          <p:cNvPr id="37" name="Tekstiruutu 36">
            <a:extLst>
              <a:ext uri="{FF2B5EF4-FFF2-40B4-BE49-F238E27FC236}">
                <a16:creationId xmlns:a16="http://schemas.microsoft.com/office/drawing/2014/main" id="{999D2818-09AD-44EE-B2A0-B1DA1784A187}"/>
              </a:ext>
            </a:extLst>
          </p:cNvPr>
          <p:cNvSpPr txBox="1"/>
          <p:nvPr/>
        </p:nvSpPr>
        <p:spPr>
          <a:xfrm>
            <a:off x="594286" y="2598850"/>
            <a:ext cx="3270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/>
              <a:t>Orientaatiowebinaari 19.4. </a:t>
            </a:r>
          </a:p>
        </p:txBody>
      </p:sp>
      <p:sp>
        <p:nvSpPr>
          <p:cNvPr id="38" name="Tekstiruutu 37">
            <a:extLst>
              <a:ext uri="{FF2B5EF4-FFF2-40B4-BE49-F238E27FC236}">
                <a16:creationId xmlns:a16="http://schemas.microsoft.com/office/drawing/2014/main" id="{564D3D88-9C5F-4BF2-883E-827987E9B136}"/>
              </a:ext>
            </a:extLst>
          </p:cNvPr>
          <p:cNvSpPr txBox="1"/>
          <p:nvPr/>
        </p:nvSpPr>
        <p:spPr>
          <a:xfrm>
            <a:off x="9445706" y="669568"/>
            <a:ext cx="1354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/>
              <a:t>1:1 kokous</a:t>
            </a:r>
          </a:p>
        </p:txBody>
      </p:sp>
      <p:cxnSp>
        <p:nvCxnSpPr>
          <p:cNvPr id="41" name="Suora nuoliyhdysviiva 40">
            <a:extLst>
              <a:ext uri="{FF2B5EF4-FFF2-40B4-BE49-F238E27FC236}">
                <a16:creationId xmlns:a16="http://schemas.microsoft.com/office/drawing/2014/main" id="{1888CEA5-C73F-4522-861C-5AC8E97E46B0}"/>
              </a:ext>
            </a:extLst>
          </p:cNvPr>
          <p:cNvCxnSpPr>
            <a:cxnSpLocks/>
          </p:cNvCxnSpPr>
          <p:nvPr/>
        </p:nvCxnSpPr>
        <p:spPr>
          <a:xfrm flipH="1" flipV="1">
            <a:off x="3724647" y="4490297"/>
            <a:ext cx="4385122" cy="988478"/>
          </a:xfrm>
          <a:prstGeom prst="straightConnector1">
            <a:avLst/>
          </a:prstGeom>
          <a:ln w="25400">
            <a:solidFill>
              <a:schemeClr val="accent3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kstiruutu 42">
            <a:extLst>
              <a:ext uri="{FF2B5EF4-FFF2-40B4-BE49-F238E27FC236}">
                <a16:creationId xmlns:a16="http://schemas.microsoft.com/office/drawing/2014/main" id="{01528A87-BCE9-4895-BBE6-85D6A4EEAA00}"/>
              </a:ext>
            </a:extLst>
          </p:cNvPr>
          <p:cNvSpPr txBox="1"/>
          <p:nvPr/>
        </p:nvSpPr>
        <p:spPr>
          <a:xfrm>
            <a:off x="7939671" y="2514811"/>
            <a:ext cx="1976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/>
              <a:t>Kutsuseminaari</a:t>
            </a:r>
          </a:p>
        </p:txBody>
      </p:sp>
      <p:sp>
        <p:nvSpPr>
          <p:cNvPr id="47" name="Tähti: 5-sakarainen 46">
            <a:extLst>
              <a:ext uri="{FF2B5EF4-FFF2-40B4-BE49-F238E27FC236}">
                <a16:creationId xmlns:a16="http://schemas.microsoft.com/office/drawing/2014/main" id="{183EACEE-7AC0-4D20-B4D0-222E9F7336BF}"/>
              </a:ext>
            </a:extLst>
          </p:cNvPr>
          <p:cNvSpPr/>
          <p:nvPr/>
        </p:nvSpPr>
        <p:spPr>
          <a:xfrm>
            <a:off x="3431704" y="4984536"/>
            <a:ext cx="458605" cy="458605"/>
          </a:xfrm>
          <a:prstGeom prst="star5">
            <a:avLst>
              <a:gd name="adj" fmla="val 24108"/>
              <a:gd name="hf" fmla="val 105146"/>
              <a:gd name="vf" fmla="val 11055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8" name="Tekstiruutu 47">
            <a:extLst>
              <a:ext uri="{FF2B5EF4-FFF2-40B4-BE49-F238E27FC236}">
                <a16:creationId xmlns:a16="http://schemas.microsoft.com/office/drawing/2014/main" id="{A373675D-2E0A-456C-B1E2-594FDFC3F102}"/>
              </a:ext>
            </a:extLst>
          </p:cNvPr>
          <p:cNvSpPr txBox="1"/>
          <p:nvPr/>
        </p:nvSpPr>
        <p:spPr>
          <a:xfrm>
            <a:off x="2559240" y="4819217"/>
            <a:ext cx="1154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/>
              <a:t>Jory</a:t>
            </a:r>
            <a:r>
              <a:rPr lang="fi-FI" dirty="0"/>
              <a:t> 9.2.</a:t>
            </a:r>
          </a:p>
        </p:txBody>
      </p:sp>
      <p:sp>
        <p:nvSpPr>
          <p:cNvPr id="49" name="Tähti: 5-sakarainen 48">
            <a:extLst>
              <a:ext uri="{FF2B5EF4-FFF2-40B4-BE49-F238E27FC236}">
                <a16:creationId xmlns:a16="http://schemas.microsoft.com/office/drawing/2014/main" id="{1380051E-10C7-4D8C-B40B-747D06BF46EE}"/>
              </a:ext>
            </a:extLst>
          </p:cNvPr>
          <p:cNvSpPr/>
          <p:nvPr/>
        </p:nvSpPr>
        <p:spPr>
          <a:xfrm>
            <a:off x="6485757" y="5039398"/>
            <a:ext cx="458605" cy="458605"/>
          </a:xfrm>
          <a:prstGeom prst="star5">
            <a:avLst>
              <a:gd name="adj" fmla="val 24108"/>
              <a:gd name="hf" fmla="val 105146"/>
              <a:gd name="vf" fmla="val 11055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0" name="Tekstiruutu 49">
            <a:extLst>
              <a:ext uri="{FF2B5EF4-FFF2-40B4-BE49-F238E27FC236}">
                <a16:creationId xmlns:a16="http://schemas.microsoft.com/office/drawing/2014/main" id="{543E0E2B-70C9-49AD-8825-36C793933D86}"/>
              </a:ext>
            </a:extLst>
          </p:cNvPr>
          <p:cNvSpPr txBox="1"/>
          <p:nvPr/>
        </p:nvSpPr>
        <p:spPr>
          <a:xfrm>
            <a:off x="5302083" y="5093464"/>
            <a:ext cx="1289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/>
              <a:t>Jory</a:t>
            </a:r>
            <a:r>
              <a:rPr lang="fi-FI" dirty="0"/>
              <a:t> 30.3.</a:t>
            </a:r>
          </a:p>
        </p:txBody>
      </p:sp>
      <p:sp>
        <p:nvSpPr>
          <p:cNvPr id="51" name="Suorakulmio 50">
            <a:extLst>
              <a:ext uri="{FF2B5EF4-FFF2-40B4-BE49-F238E27FC236}">
                <a16:creationId xmlns:a16="http://schemas.microsoft.com/office/drawing/2014/main" id="{EEBBEAFB-B14D-4524-A6D5-24F3EC32868A}"/>
              </a:ext>
            </a:extLst>
          </p:cNvPr>
          <p:cNvSpPr/>
          <p:nvPr/>
        </p:nvSpPr>
        <p:spPr>
          <a:xfrm>
            <a:off x="8036970" y="2847329"/>
            <a:ext cx="3954547" cy="1971888"/>
          </a:xfrm>
          <a:prstGeom prst="rect">
            <a:avLst/>
          </a:prstGeom>
          <a:noFill/>
          <a:ln w="444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9669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076683F-ACC9-496A-A58D-B495763DE7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0968" y="1700808"/>
            <a:ext cx="5106089" cy="2952568"/>
          </a:xfrm>
        </p:spPr>
        <p:txBody>
          <a:bodyPr/>
          <a:lstStyle/>
          <a:p>
            <a:r>
              <a:rPr lang="fi-FI" dirty="0"/>
              <a:t>Delegaatio Espanjassa 6</a:t>
            </a:r>
          </a:p>
          <a:p>
            <a:r>
              <a:rPr lang="fi-FI" dirty="0"/>
              <a:t>Orientaatiowebinaari n. 30 hlöä?</a:t>
            </a:r>
          </a:p>
          <a:p>
            <a:r>
              <a:rPr lang="fi-FI" dirty="0"/>
              <a:t>Seminaarissa yhteensä n. 150</a:t>
            </a:r>
          </a:p>
          <a:p>
            <a:r>
              <a:rPr lang="fi-FI" dirty="0"/>
              <a:t>Suurin delegaatio Tanskasta</a:t>
            </a:r>
          </a:p>
          <a:p>
            <a:r>
              <a:rPr lang="fi-FI" dirty="0"/>
              <a:t>Osallistujia n. 10 maasta</a:t>
            </a:r>
          </a:p>
          <a:p>
            <a:endParaRPr lang="fi-FI" dirty="0"/>
          </a:p>
          <a:p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C94BBD1-C9C5-40EE-A4F6-C4CC407E5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4</a:t>
            </a:fld>
            <a:endParaRPr lang="fi-FI"/>
          </a:p>
        </p:txBody>
      </p:sp>
      <p:sp>
        <p:nvSpPr>
          <p:cNvPr id="5" name="Otsikko 4">
            <a:extLst>
              <a:ext uri="{FF2B5EF4-FFF2-40B4-BE49-F238E27FC236}">
                <a16:creationId xmlns:a16="http://schemas.microsoft.com/office/drawing/2014/main" id="{88843FF8-3A36-4731-9BE0-FB1D26DB2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Osallistumisaktiivisuus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9CCD4A07-8C25-45FA-94F8-164A29E4B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6100" y="2781780"/>
            <a:ext cx="3816427" cy="1847248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00CC8217-64C7-4FA5-96A9-223708B7C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9306" y="1403293"/>
            <a:ext cx="1167432" cy="713228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F4D73E87-3F7A-4112-B3D7-EE705B7914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4179" y="1674991"/>
            <a:ext cx="942137" cy="713227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FB96FEDB-3414-4F2B-BE92-C15CDB2636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1076" y="2150112"/>
            <a:ext cx="1104157" cy="801878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8AD68741-7DDF-485A-814B-9FAD7AD93C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72830" y="3286920"/>
            <a:ext cx="1255452" cy="836968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1FF023AF-3ED3-4427-AE90-713CAB7E34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9147" y="3253551"/>
            <a:ext cx="1167432" cy="612901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4864FF42-06B5-4E08-BB8B-AA78110A4A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9143" y="4529027"/>
            <a:ext cx="1225802" cy="612901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157AEF21-D033-45B9-9E6C-87DA2E4337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64264" y="5349974"/>
            <a:ext cx="1320147" cy="792088"/>
          </a:xfrm>
          <a:prstGeom prst="rect">
            <a:avLst/>
          </a:prstGeom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8D0D7BB3-3660-4384-B3BF-6EA8CD0BD0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12224" y="5330130"/>
            <a:ext cx="1584176" cy="792088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CA4534D9-8000-42D1-B056-4D5E7F921C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49116" y="5013177"/>
            <a:ext cx="1345332" cy="896888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2D1FF1FB-D21B-4664-85D1-03AAED55EC7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34987" y="1920595"/>
            <a:ext cx="1117898" cy="74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7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C94BBD1-C9C5-40EE-A4F6-C4CC407E5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5</a:t>
            </a:fld>
            <a:endParaRPr lang="fi-FI"/>
          </a:p>
        </p:txBody>
      </p:sp>
      <p:sp>
        <p:nvSpPr>
          <p:cNvPr id="5" name="Otsikko 4">
            <a:extLst>
              <a:ext uri="{FF2B5EF4-FFF2-40B4-BE49-F238E27FC236}">
                <a16:creationId xmlns:a16="http://schemas.microsoft.com/office/drawing/2014/main" id="{88843FF8-3A36-4731-9BE0-FB1D26DB2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773" y="188640"/>
            <a:ext cx="10658475" cy="1008113"/>
          </a:xfrm>
        </p:spPr>
        <p:txBody>
          <a:bodyPr/>
          <a:lstStyle/>
          <a:p>
            <a:r>
              <a:rPr lang="fi-FI" dirty="0" err="1"/>
              <a:t>The</a:t>
            </a:r>
            <a:r>
              <a:rPr lang="fi-FI" dirty="0"/>
              <a:t> SITGES SUMMIT 2022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05036035-89F5-4E65-9C77-37FB89864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752" y="837478"/>
            <a:ext cx="8349584" cy="589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03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C94BBD1-C9C5-40EE-A4F6-C4CC407E5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6</a:t>
            </a:fld>
            <a:endParaRPr lang="fi-FI"/>
          </a:p>
        </p:txBody>
      </p:sp>
      <p:sp>
        <p:nvSpPr>
          <p:cNvPr id="5" name="Otsikko 4">
            <a:extLst>
              <a:ext uri="{FF2B5EF4-FFF2-40B4-BE49-F238E27FC236}">
                <a16:creationId xmlns:a16="http://schemas.microsoft.com/office/drawing/2014/main" id="{88843FF8-3A36-4731-9BE0-FB1D26DB2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441" y="188639"/>
            <a:ext cx="10658475" cy="1008113"/>
          </a:xfrm>
        </p:spPr>
        <p:txBody>
          <a:bodyPr/>
          <a:lstStyle/>
          <a:p>
            <a:r>
              <a:rPr lang="fi-FI" dirty="0" err="1"/>
              <a:t>The</a:t>
            </a:r>
            <a:r>
              <a:rPr lang="fi-FI" dirty="0"/>
              <a:t> SITGES SUMMIT 2022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035AC005-35C0-472D-B48A-C1587B1F4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40" y="764704"/>
            <a:ext cx="10142589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25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361B395F-0010-43F3-B30A-36649E4E95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/>
              <a:t>Round</a:t>
            </a:r>
            <a:r>
              <a:rPr lang="fi-FI" dirty="0"/>
              <a:t> </a:t>
            </a:r>
            <a:r>
              <a:rPr lang="fi-FI" dirty="0" err="1"/>
              <a:t>Table</a:t>
            </a:r>
            <a:r>
              <a:rPr lang="fi-FI" dirty="0"/>
              <a:t> </a:t>
            </a:r>
            <a:r>
              <a:rPr lang="fi-FI" dirty="0" err="1"/>
              <a:t>Topics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52C02FC-936C-43B2-975B-7AFFDF2C7D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0152" y="2564904"/>
            <a:ext cx="7410221" cy="2952568"/>
          </a:xfrm>
        </p:spPr>
        <p:txBody>
          <a:bodyPr/>
          <a:lstStyle/>
          <a:p>
            <a:r>
              <a:rPr lang="fi-FI" sz="1800" dirty="0" err="1"/>
              <a:t>Achieving</a:t>
            </a:r>
            <a:r>
              <a:rPr lang="fi-FI" sz="1800" dirty="0"/>
              <a:t> </a:t>
            </a:r>
            <a:r>
              <a:rPr lang="fi-FI" sz="1800" dirty="0" err="1"/>
              <a:t>Equality</a:t>
            </a:r>
            <a:r>
              <a:rPr lang="fi-FI" sz="1800" dirty="0"/>
              <a:t> in Health</a:t>
            </a:r>
          </a:p>
          <a:p>
            <a:r>
              <a:rPr lang="fi-FI" sz="1800" dirty="0" err="1"/>
              <a:t>Preparing</a:t>
            </a:r>
            <a:r>
              <a:rPr lang="fi-FI" sz="1800" dirty="0"/>
              <a:t> </a:t>
            </a:r>
            <a:r>
              <a:rPr lang="fi-FI" sz="1800" dirty="0" err="1"/>
              <a:t>the</a:t>
            </a:r>
            <a:r>
              <a:rPr lang="fi-FI" sz="1800" dirty="0"/>
              <a:t> </a:t>
            </a:r>
            <a:r>
              <a:rPr lang="fi-FI" sz="1800" dirty="0" err="1"/>
              <a:t>Changing</a:t>
            </a:r>
            <a:r>
              <a:rPr lang="fi-FI" sz="1800" dirty="0"/>
              <a:t> </a:t>
            </a:r>
            <a:r>
              <a:rPr lang="fi-FI" sz="1800" dirty="0" err="1"/>
              <a:t>Workforce</a:t>
            </a:r>
            <a:endParaRPr lang="fi-FI" sz="1800" dirty="0"/>
          </a:p>
          <a:p>
            <a:r>
              <a:rPr lang="fi-FI" sz="1800" dirty="0" err="1"/>
              <a:t>Achieving</a:t>
            </a:r>
            <a:r>
              <a:rPr lang="fi-FI" sz="1800" dirty="0"/>
              <a:t> </a:t>
            </a:r>
            <a:r>
              <a:rPr lang="fi-FI" sz="1800" dirty="0" err="1"/>
              <a:t>Higher</a:t>
            </a:r>
            <a:r>
              <a:rPr lang="fi-FI" sz="1800" dirty="0"/>
              <a:t> </a:t>
            </a:r>
            <a:r>
              <a:rPr lang="fi-FI" sz="1800" dirty="0" err="1"/>
              <a:t>Quality</a:t>
            </a:r>
            <a:r>
              <a:rPr lang="fi-FI" sz="1800" dirty="0"/>
              <a:t> </a:t>
            </a:r>
            <a:r>
              <a:rPr lang="fi-FI" sz="1800" dirty="0" err="1"/>
              <a:t>Outcomes</a:t>
            </a:r>
            <a:r>
              <a:rPr lang="fi-FI" sz="1800" dirty="0"/>
              <a:t> </a:t>
            </a:r>
            <a:r>
              <a:rPr lang="fi-FI" sz="1800" dirty="0" err="1"/>
              <a:t>with</a:t>
            </a:r>
            <a:r>
              <a:rPr lang="fi-FI" sz="1800" dirty="0"/>
              <a:t> Value </a:t>
            </a:r>
            <a:r>
              <a:rPr lang="fi-FI" sz="1800" dirty="0" err="1"/>
              <a:t>Based</a:t>
            </a:r>
            <a:r>
              <a:rPr lang="fi-FI" sz="1800" dirty="0"/>
              <a:t> Health </a:t>
            </a:r>
            <a:r>
              <a:rPr lang="fi-FI" sz="1800" dirty="0" err="1"/>
              <a:t>Procurement</a:t>
            </a:r>
            <a:endParaRPr lang="fi-FI" sz="1800" dirty="0"/>
          </a:p>
          <a:p>
            <a:r>
              <a:rPr lang="fi-FI" sz="1800" dirty="0" err="1"/>
              <a:t>Right</a:t>
            </a:r>
            <a:r>
              <a:rPr lang="fi-FI" sz="1800" dirty="0"/>
              <a:t> Data, </a:t>
            </a:r>
            <a:r>
              <a:rPr lang="fi-FI" sz="1800" dirty="0" err="1"/>
              <a:t>Right</a:t>
            </a:r>
            <a:r>
              <a:rPr lang="fi-FI" sz="1800" dirty="0"/>
              <a:t> </a:t>
            </a:r>
            <a:r>
              <a:rPr lang="fi-FI" sz="1800" dirty="0" err="1"/>
              <a:t>Hands</a:t>
            </a:r>
            <a:endParaRPr lang="fi-FI" sz="1800" dirty="0"/>
          </a:p>
          <a:p>
            <a:r>
              <a:rPr lang="fi-FI" sz="1800" dirty="0"/>
              <a:t>European Health Data </a:t>
            </a:r>
            <a:r>
              <a:rPr lang="fi-FI" sz="1800" dirty="0" err="1"/>
              <a:t>Space</a:t>
            </a:r>
            <a:r>
              <a:rPr lang="fi-FI" sz="1800" dirty="0"/>
              <a:t> (EHDS)</a:t>
            </a:r>
          </a:p>
          <a:p>
            <a:r>
              <a:rPr lang="fi-FI" sz="1800" dirty="0"/>
              <a:t>Innovation Agility for </a:t>
            </a:r>
            <a:r>
              <a:rPr lang="fi-FI" sz="1800" dirty="0" err="1"/>
              <a:t>Hospitals</a:t>
            </a:r>
            <a:r>
              <a:rPr lang="fi-FI" sz="1800" dirty="0"/>
              <a:t> and Health Care </a:t>
            </a:r>
            <a:r>
              <a:rPr lang="fi-FI" sz="1800" dirty="0" err="1"/>
              <a:t>Organizations</a:t>
            </a:r>
            <a:endParaRPr lang="fi-FI" sz="1800" dirty="0"/>
          </a:p>
          <a:p>
            <a:r>
              <a:rPr lang="fi-FI" sz="1800" dirty="0" err="1"/>
              <a:t>Lowering</a:t>
            </a:r>
            <a:r>
              <a:rPr lang="fi-FI" sz="1800" dirty="0"/>
              <a:t> </a:t>
            </a:r>
            <a:r>
              <a:rPr lang="fi-FI" sz="1800" dirty="0" err="1"/>
              <a:t>Climate</a:t>
            </a:r>
            <a:r>
              <a:rPr lang="fi-FI" sz="1800" dirty="0"/>
              <a:t> </a:t>
            </a:r>
            <a:r>
              <a:rPr lang="fi-FI" sz="1800" dirty="0" err="1"/>
              <a:t>Impact</a:t>
            </a:r>
            <a:r>
              <a:rPr lang="fi-FI" sz="1800" dirty="0"/>
              <a:t> of </a:t>
            </a:r>
            <a:r>
              <a:rPr lang="fi-FI" sz="1800" dirty="0" err="1"/>
              <a:t>Hospital</a:t>
            </a:r>
            <a:r>
              <a:rPr lang="fi-FI" sz="1800" dirty="0"/>
              <a:t> </a:t>
            </a:r>
            <a:r>
              <a:rPr lang="fi-FI" sz="1800" dirty="0" err="1"/>
              <a:t>Emissions</a:t>
            </a:r>
            <a:r>
              <a:rPr lang="fi-FI" sz="1800" dirty="0"/>
              <a:t> and Waste</a:t>
            </a:r>
          </a:p>
          <a:p>
            <a:r>
              <a:rPr lang="fi-FI" sz="1800" dirty="0" err="1"/>
              <a:t>Prevent</a:t>
            </a:r>
            <a:r>
              <a:rPr lang="fi-FI" sz="1800" dirty="0"/>
              <a:t> </a:t>
            </a:r>
            <a:r>
              <a:rPr lang="fi-FI" sz="1800" dirty="0" err="1"/>
              <a:t>the</a:t>
            </a:r>
            <a:r>
              <a:rPr lang="fi-FI" sz="1800" dirty="0"/>
              <a:t> </a:t>
            </a:r>
            <a:r>
              <a:rPr lang="fi-FI" sz="1800" dirty="0" err="1"/>
              <a:t>Preventable</a:t>
            </a:r>
            <a:r>
              <a:rPr lang="fi-FI" sz="1800" dirty="0"/>
              <a:t>: Using VBH to </a:t>
            </a:r>
            <a:r>
              <a:rPr lang="fi-FI" sz="1800" dirty="0" err="1"/>
              <a:t>Create</a:t>
            </a:r>
            <a:r>
              <a:rPr lang="fi-FI" sz="1800" dirty="0"/>
              <a:t> </a:t>
            </a:r>
            <a:r>
              <a:rPr lang="fi-FI" sz="1800" dirty="0" err="1"/>
              <a:t>Better</a:t>
            </a:r>
            <a:r>
              <a:rPr lang="fi-FI" sz="1800" dirty="0"/>
              <a:t> Health for </a:t>
            </a:r>
            <a:r>
              <a:rPr lang="fi-FI" sz="1800" dirty="0" err="1"/>
              <a:t>All</a:t>
            </a:r>
            <a:endParaRPr lang="fi-FI" sz="1800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6B345F92-5452-4B6A-9AC6-8D096309D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7</a:t>
            </a:fld>
            <a:endParaRPr lang="fi-FI"/>
          </a:p>
        </p:txBody>
      </p:sp>
      <p:sp>
        <p:nvSpPr>
          <p:cNvPr id="5" name="Otsikko 4">
            <a:extLst>
              <a:ext uri="{FF2B5EF4-FFF2-40B4-BE49-F238E27FC236}">
                <a16:creationId xmlns:a16="http://schemas.microsoft.com/office/drawing/2014/main" id="{F95A8086-2D09-490B-9145-D2628000E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The</a:t>
            </a:r>
            <a:r>
              <a:rPr lang="fi-FI" dirty="0"/>
              <a:t> SITGES SUMMIT 2022</a:t>
            </a:r>
          </a:p>
        </p:txBody>
      </p:sp>
      <p:sp>
        <p:nvSpPr>
          <p:cNvPr id="6" name="Nuoli: Oikea 5">
            <a:extLst>
              <a:ext uri="{FF2B5EF4-FFF2-40B4-BE49-F238E27FC236}">
                <a16:creationId xmlns:a16="http://schemas.microsoft.com/office/drawing/2014/main" id="{F463DB84-D3A0-477A-AC71-B1A4A30150C8}"/>
              </a:ext>
            </a:extLst>
          </p:cNvPr>
          <p:cNvSpPr/>
          <p:nvPr/>
        </p:nvSpPr>
        <p:spPr>
          <a:xfrm>
            <a:off x="8190373" y="3645024"/>
            <a:ext cx="857955" cy="43204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A0073831-C849-4CE0-9B57-2FF3953BD175}"/>
              </a:ext>
            </a:extLst>
          </p:cNvPr>
          <p:cNvSpPr txBox="1"/>
          <p:nvPr/>
        </p:nvSpPr>
        <p:spPr>
          <a:xfrm>
            <a:off x="9264352" y="3671856"/>
            <a:ext cx="2855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White Paper (EP, </a:t>
            </a:r>
            <a:r>
              <a:rPr lang="fi-FI" dirty="0" err="1"/>
              <a:t>Solis</a:t>
            </a:r>
            <a:r>
              <a:rPr lang="fi-FI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9398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F95A8086-2D09-490B-9145-D2628000E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The</a:t>
            </a:r>
            <a:r>
              <a:rPr lang="fi-FI" dirty="0"/>
              <a:t> SITGES SUMMIT 2022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517ECE27-A0D1-4554-8FA3-5C117162C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4206" y="0"/>
            <a:ext cx="4187958" cy="3140968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F8DD4C6F-ECF8-4501-AC3A-B8EB68390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2258" y="3127386"/>
            <a:ext cx="2499742" cy="3332989"/>
          </a:xfrm>
          <a:prstGeom prst="rect">
            <a:avLst/>
          </a:prstGeom>
        </p:spPr>
      </p:pic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B6F1ABE3-1CD5-461D-B1CA-9BBB733449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6762" y="1857209"/>
            <a:ext cx="7410221" cy="2952568"/>
          </a:xfrm>
        </p:spPr>
        <p:txBody>
          <a:bodyPr/>
          <a:lstStyle/>
          <a:p>
            <a:r>
              <a:rPr lang="fi-FI" sz="1800" dirty="0"/>
              <a:t>Seminaarin White Paper on kirjoitettavana parhaillaan</a:t>
            </a:r>
          </a:p>
          <a:p>
            <a:r>
              <a:rPr lang="fi-FI" sz="1800" dirty="0"/>
              <a:t>Francisco ”</a:t>
            </a:r>
            <a:r>
              <a:rPr lang="fi-FI" sz="1800" dirty="0" err="1"/>
              <a:t>Paco</a:t>
            </a:r>
            <a:r>
              <a:rPr lang="fi-FI" sz="1800" dirty="0"/>
              <a:t>” </a:t>
            </a:r>
            <a:r>
              <a:rPr lang="fi-FI" sz="1800" dirty="0" err="1"/>
              <a:t>Villanueva</a:t>
            </a:r>
            <a:r>
              <a:rPr lang="fi-FI" sz="1800" dirty="0"/>
              <a:t> &amp; tutkimuskonsultit kirjoittavat parhaillaan</a:t>
            </a:r>
          </a:p>
          <a:p>
            <a:r>
              <a:rPr lang="fi-FI" sz="1800" dirty="0"/>
              <a:t>Valmista arviolta parin viikon sisällä</a:t>
            </a:r>
          </a:p>
          <a:p>
            <a:endParaRPr lang="fi-FI" sz="1800" dirty="0"/>
          </a:p>
          <a:p>
            <a:r>
              <a:rPr lang="fi-FI" sz="1800" dirty="0"/>
              <a:t>Kaikki muu esitysmateriaali tulee jakoon </a:t>
            </a:r>
            <a:r>
              <a:rPr lang="fi-FI" sz="1800" dirty="0" err="1"/>
              <a:t>AKUSTIn</a:t>
            </a:r>
            <a:r>
              <a:rPr lang="fi-FI" sz="1800" dirty="0"/>
              <a:t> sivujen kautta</a:t>
            </a:r>
          </a:p>
        </p:txBody>
      </p:sp>
    </p:spTree>
    <p:extLst>
      <p:ext uri="{BB962C8B-B14F-4D97-AF65-F5344CB8AC3E}">
        <p14:creationId xmlns:p14="http://schemas.microsoft.com/office/powerpoint/2010/main" val="185848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69DFFD09-3EBA-4472-8741-F7F008F4CC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0129" y="1647482"/>
            <a:ext cx="5113337" cy="719763"/>
          </a:xfrm>
        </p:spPr>
        <p:txBody>
          <a:bodyPr/>
          <a:lstStyle/>
          <a:p>
            <a:r>
              <a:rPr lang="fi-FI" dirty="0"/>
              <a:t>Lyhyesti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076683F-ACC9-496A-A58D-B495763DE7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3752" y="2227353"/>
            <a:ext cx="5106089" cy="2952568"/>
          </a:xfrm>
        </p:spPr>
        <p:txBody>
          <a:bodyPr/>
          <a:lstStyle/>
          <a:p>
            <a:r>
              <a:rPr lang="fi-FI" dirty="0"/>
              <a:t>Innovaatioekosysteemi (</a:t>
            </a:r>
            <a:r>
              <a:rPr lang="fi-FI" dirty="0" err="1"/>
              <a:t>biomedical</a:t>
            </a:r>
            <a:r>
              <a:rPr lang="fi-FI" dirty="0"/>
              <a:t> </a:t>
            </a:r>
            <a:r>
              <a:rPr lang="fi-FI" dirty="0" err="1"/>
              <a:t>research</a:t>
            </a:r>
            <a:r>
              <a:rPr lang="fi-FI" dirty="0"/>
              <a:t>) Can Ruti –sairaalan kampuksella (a </a:t>
            </a:r>
            <a:r>
              <a:rPr lang="fi-FI" dirty="0" err="1"/>
              <a:t>family</a:t>
            </a:r>
            <a:r>
              <a:rPr lang="fi-FI" dirty="0"/>
              <a:t> of </a:t>
            </a:r>
            <a:r>
              <a:rPr lang="fi-FI" dirty="0" err="1"/>
              <a:t>institutions</a:t>
            </a:r>
            <a:r>
              <a:rPr lang="fi-FI" dirty="0"/>
              <a:t>)</a:t>
            </a:r>
          </a:p>
          <a:p>
            <a:r>
              <a:rPr lang="fi-FI" dirty="0"/>
              <a:t>Auttaa myös hyväksymismenettelyissä (lääkinnälliset laitteet)</a:t>
            </a:r>
          </a:p>
          <a:p>
            <a:r>
              <a:rPr lang="fi-FI" dirty="0"/>
              <a:t>Rahoituksen tavoitejako: 1/3 julkinen, 1/3 lahjoitukset, 1/3 tutkimus</a:t>
            </a:r>
          </a:p>
          <a:p>
            <a:r>
              <a:rPr lang="fi-FI" dirty="0"/>
              <a:t>Julkaisuja 850/vuosi, </a:t>
            </a:r>
            <a:r>
              <a:rPr lang="fi-FI" dirty="0" err="1"/>
              <a:t>spinoffeja</a:t>
            </a:r>
            <a:r>
              <a:rPr lang="fi-FI" dirty="0"/>
              <a:t> 7-8, patentteja, lisenssejä</a:t>
            </a:r>
          </a:p>
          <a:p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C94BBD1-C9C5-40EE-A4F6-C4CC407E5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9</a:t>
            </a:fld>
            <a:endParaRPr lang="fi-FI"/>
          </a:p>
        </p:txBody>
      </p:sp>
      <p:sp>
        <p:nvSpPr>
          <p:cNvPr id="5" name="Otsikko 4">
            <a:extLst>
              <a:ext uri="{FF2B5EF4-FFF2-40B4-BE49-F238E27FC236}">
                <a16:creationId xmlns:a16="http://schemas.microsoft.com/office/drawing/2014/main" id="{88843FF8-3A36-4731-9BE0-FB1D26DB2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IGTP VIERAILU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AA064592-AFE9-424A-8CA5-EE9791CF6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8128" y="274637"/>
            <a:ext cx="4572000" cy="34290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2B8C4AF-44A3-42A2-AB09-C1411368030A}"/>
              </a:ext>
            </a:extLst>
          </p:cNvPr>
          <p:cNvSpPr txBox="1">
            <a:spLocks/>
          </p:cNvSpPr>
          <p:nvPr/>
        </p:nvSpPr>
        <p:spPr>
          <a:xfrm>
            <a:off x="700946" y="6079306"/>
            <a:ext cx="10297790" cy="10081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71463" indent="-271463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5963" indent="-271463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2050" indent="-26352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4488" indent="-271463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988" indent="-26352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013" indent="-27305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57513" indent="-26352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09950" indent="-271463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56038" indent="-265113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i-FI" dirty="0">
                <a:sym typeface="Wingdings" panose="05000000000000000000" pitchFamily="2" charset="2"/>
              </a:rPr>
              <a:t>CAN RUTI HOSPITAL AND THE GERMANS TRIAS I PUJOL (IGTP)</a:t>
            </a:r>
          </a:p>
          <a:p>
            <a:pPr lvl="1"/>
            <a:r>
              <a:rPr lang="fi-FI" dirty="0">
                <a:sym typeface="Wingdings" panose="05000000000000000000" pitchFamily="2" charset="2"/>
              </a:rPr>
              <a:t>THE INSTITUTE FOR HEALTH SCIENCE RESEARCH GERMANS TRIAS IN PUJOL</a:t>
            </a:r>
          </a:p>
          <a:p>
            <a:pPr lvl="1"/>
            <a:endParaRPr lang="fi-FI" dirty="0">
              <a:sym typeface="Wingdings" panose="05000000000000000000" pitchFamily="2" charset="2"/>
            </a:endParaRP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4162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Kuntaliitto">
  <a:themeElements>
    <a:clrScheme name="Kuntaliitto 2020">
      <a:dk1>
        <a:srgbClr val="000000"/>
      </a:dk1>
      <a:lt1>
        <a:sysClr val="window" lastClr="FFFFFF"/>
      </a:lt1>
      <a:dk2>
        <a:srgbClr val="73899D"/>
      </a:dk2>
      <a:lt2>
        <a:srgbClr val="DFDAD6"/>
      </a:lt2>
      <a:accent1>
        <a:srgbClr val="104264"/>
      </a:accent1>
      <a:accent2>
        <a:srgbClr val="FFC0D0"/>
      </a:accent2>
      <a:accent3>
        <a:srgbClr val="923468"/>
      </a:accent3>
      <a:accent4>
        <a:srgbClr val="255DD0"/>
      </a:accent4>
      <a:accent5>
        <a:srgbClr val="FFE561"/>
      </a:accent5>
      <a:accent6>
        <a:srgbClr val="7DC6F0"/>
      </a:accent6>
      <a:hlink>
        <a:srgbClr val="104264"/>
      </a:hlink>
      <a:folHlink>
        <a:srgbClr val="104264"/>
      </a:folHlink>
    </a:clrScheme>
    <a:fontScheme name="Kuntaliitto 2020">
      <a:majorFont>
        <a:latin typeface="Work Sans ExtraBold"/>
        <a:ea typeface=""/>
        <a:cs typeface=""/>
      </a:majorFont>
      <a:minorFont>
        <a:latin typeface="Work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accent3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KL-ppt-pohja-AKUSTI-logolla.potx" id="{02AAE310-5BB6-4568-87D1-F895559621BC}" vid="{595EFB00-47B2-4AF4-9A04-3A88F3016552}"/>
    </a:ext>
  </a:extLst>
</a:theme>
</file>

<file path=ppt/theme/theme2.xml><?xml version="1.0" encoding="utf-8"?>
<a:theme xmlns:a="http://schemas.openxmlformats.org/drawingml/2006/main" name="Office Theme">
  <a:themeElements>
    <a:clrScheme name="Kuntaliitto 2020">
      <a:dk1>
        <a:srgbClr val="000000"/>
      </a:dk1>
      <a:lt1>
        <a:sysClr val="window" lastClr="FFFFFF"/>
      </a:lt1>
      <a:dk2>
        <a:srgbClr val="73899D"/>
      </a:dk2>
      <a:lt2>
        <a:srgbClr val="DFDAD6"/>
      </a:lt2>
      <a:accent1>
        <a:srgbClr val="104264"/>
      </a:accent1>
      <a:accent2>
        <a:srgbClr val="FFC0D0"/>
      </a:accent2>
      <a:accent3>
        <a:srgbClr val="923468"/>
      </a:accent3>
      <a:accent4>
        <a:srgbClr val="255DD0"/>
      </a:accent4>
      <a:accent5>
        <a:srgbClr val="FFE561"/>
      </a:accent5>
      <a:accent6>
        <a:srgbClr val="7DC6F0"/>
      </a:accent6>
      <a:hlink>
        <a:srgbClr val="104264"/>
      </a:hlink>
      <a:folHlink>
        <a:srgbClr val="104264"/>
      </a:folHlink>
    </a:clrScheme>
    <a:fontScheme name="Kuntaliitto 2020">
      <a:majorFont>
        <a:latin typeface="Work Sans ExtraBold"/>
        <a:ea typeface=""/>
        <a:cs typeface=""/>
      </a:majorFont>
      <a:minorFont>
        <a:latin typeface="Work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Kuntaliitto 2020">
      <a:dk1>
        <a:srgbClr val="000000"/>
      </a:dk1>
      <a:lt1>
        <a:sysClr val="window" lastClr="FFFFFF"/>
      </a:lt1>
      <a:dk2>
        <a:srgbClr val="73899D"/>
      </a:dk2>
      <a:lt2>
        <a:srgbClr val="DFDAD6"/>
      </a:lt2>
      <a:accent1>
        <a:srgbClr val="104264"/>
      </a:accent1>
      <a:accent2>
        <a:srgbClr val="FFC0D0"/>
      </a:accent2>
      <a:accent3>
        <a:srgbClr val="923468"/>
      </a:accent3>
      <a:accent4>
        <a:srgbClr val="255DD0"/>
      </a:accent4>
      <a:accent5>
        <a:srgbClr val="FFE561"/>
      </a:accent5>
      <a:accent6>
        <a:srgbClr val="7DC6F0"/>
      </a:accent6>
      <a:hlink>
        <a:srgbClr val="104264"/>
      </a:hlink>
      <a:folHlink>
        <a:srgbClr val="104264"/>
      </a:folHlink>
    </a:clrScheme>
    <a:fontScheme name="Kuntaliitto 2020">
      <a:majorFont>
        <a:latin typeface="Work Sans ExtraBold"/>
        <a:ea typeface=""/>
        <a:cs typeface=""/>
      </a:majorFont>
      <a:minorFont>
        <a:latin typeface="Work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9DFFE0FAACC1C54BB2B0DB325FB1D3ED" ma:contentTypeVersion="9" ma:contentTypeDescription="Luo uusi asiakirja." ma:contentTypeScope="" ma:versionID="bb279e826d2ef8efd4b108a40dcbabc3">
  <xsd:schema xmlns:xsd="http://www.w3.org/2001/XMLSchema" xmlns:xs="http://www.w3.org/2001/XMLSchema" xmlns:p="http://schemas.microsoft.com/office/2006/metadata/properties" xmlns:ns2="85c45617-a1ae-4271-8aeb-13d9901f2619" targetNamespace="http://schemas.microsoft.com/office/2006/metadata/properties" ma:root="true" ma:fieldsID="e8fe88a812a1941da52dfac3b0306b6a" ns2:_="">
    <xsd:import namespace="85c45617-a1ae-4271-8aeb-13d9901f261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c45617-a1ae-4271-8aeb-13d9901f26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30B3B5E-7B6A-4A93-88C5-EAADCFF4BEE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5AF95AA-7AF9-4A9B-823B-18F3989CDF3B}"/>
</file>

<file path=customXml/itemProps3.xml><?xml version="1.0" encoding="utf-8"?>
<ds:datastoreItem xmlns:ds="http://schemas.openxmlformats.org/officeDocument/2006/customXml" ds:itemID="{492201F5-9674-4074-9CB9-6A946F02F51D}">
  <ds:schemaRefs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terms/"/>
    <ds:schemaRef ds:uri="http://purl.org/dc/elements/1.1/"/>
    <ds:schemaRef ds:uri="58f1a7c9-e304-448c-bca3-d9d818312f6e"/>
    <ds:schemaRef ds:uri="http://schemas.microsoft.com/office/infopath/2007/PartnerControls"/>
    <ds:schemaRef ds:uri="http://schemas.openxmlformats.org/package/2006/metadata/core-properties"/>
    <ds:schemaRef ds:uri="d254715d-8d8d-41a4-8fef-3480790ffd89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KL-ppt-pohja-AKUSTI-logolla</Template>
  <TotalTime>2006</TotalTime>
  <Words>555</Words>
  <Application>Microsoft Office PowerPoint</Application>
  <PresentationFormat>Laajakuva</PresentationFormat>
  <Paragraphs>107</Paragraphs>
  <Slides>15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15</vt:i4>
      </vt:variant>
    </vt:vector>
  </HeadingPairs>
  <TitlesOfParts>
    <vt:vector size="21" baseType="lpstr">
      <vt:lpstr>Arial</vt:lpstr>
      <vt:lpstr>Work Sans</vt:lpstr>
      <vt:lpstr>Work Sans ExtraBold</vt:lpstr>
      <vt:lpstr>Work Sans Medium</vt:lpstr>
      <vt:lpstr>Work Sans SemiBold</vt:lpstr>
      <vt:lpstr>Kuntaliitto</vt:lpstr>
      <vt:lpstr>Tiedonhankintamatka</vt:lpstr>
      <vt:lpstr>Johdon tiivistelmä tuloksista</vt:lpstr>
      <vt:lpstr>Tiedonhankintamatkan toteutus</vt:lpstr>
      <vt:lpstr>Osallistumisaktiivisuus</vt:lpstr>
      <vt:lpstr>The SITGES SUMMIT 2022</vt:lpstr>
      <vt:lpstr>The SITGES SUMMIT 2022</vt:lpstr>
      <vt:lpstr>The SITGES SUMMIT 2022</vt:lpstr>
      <vt:lpstr>The SITGES SUMMIT 2022</vt:lpstr>
      <vt:lpstr>IGTP VIERAILU</vt:lpstr>
      <vt:lpstr>IGTP VIERAILU</vt:lpstr>
      <vt:lpstr>IGTP VIERAILU</vt:lpstr>
      <vt:lpstr>1:1 Tanska</vt:lpstr>
      <vt:lpstr>PowerPoint-esitys</vt:lpstr>
      <vt:lpstr>PÄÄTÖSESITYS - JATKOTOIMENPITEET</vt:lpstr>
      <vt:lpstr>Kiitos.</vt:lpstr>
    </vt:vector>
  </TitlesOfParts>
  <Company>grow.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AKUSTI-foorumi</dc:title>
  <dc:creator>Jussila Jani</dc:creator>
  <cp:lastModifiedBy>Jussila Jani</cp:lastModifiedBy>
  <cp:revision>12</cp:revision>
  <dcterms:created xsi:type="dcterms:W3CDTF">2022-01-18T06:13:31Z</dcterms:created>
  <dcterms:modified xsi:type="dcterms:W3CDTF">2022-06-07T14:56:21Z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0x0101009DFFE0FAACC1C54BB2B0DB325FB1D3ED</vt:lpwstr>
  </property>
</Properties>
</file>