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99725-5E4E-4F52-88A2-0958629CA2D0}" v="18" dt="2023-08-17T11:53:29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3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ma-Majanen Eveliina" userId="91693e7b-14c8-48c5-a784-32319975bf35" providerId="ADAL" clId="{F3999725-5E4E-4F52-88A2-0958629CA2D0}"/>
    <pc:docChg chg="undo custSel addSld delSld modSld">
      <pc:chgData name="Kiema-Majanen Eveliina" userId="91693e7b-14c8-48c5-a784-32319975bf35" providerId="ADAL" clId="{F3999725-5E4E-4F52-88A2-0958629CA2D0}" dt="2023-08-17T12:00:32.473" v="185" actId="2696"/>
      <pc:docMkLst>
        <pc:docMk/>
      </pc:docMkLst>
      <pc:sldChg chg="addSp delSp modSp mod">
        <pc:chgData name="Kiema-Majanen Eveliina" userId="91693e7b-14c8-48c5-a784-32319975bf35" providerId="ADAL" clId="{F3999725-5E4E-4F52-88A2-0958629CA2D0}" dt="2023-08-17T11:53:40.363" v="182" actId="20577"/>
        <pc:sldMkLst>
          <pc:docMk/>
          <pc:sldMk cId="1723985185" sldId="262"/>
        </pc:sldMkLst>
        <pc:spChg chg="add del mod">
          <ac:chgData name="Kiema-Majanen Eveliina" userId="91693e7b-14c8-48c5-a784-32319975bf35" providerId="ADAL" clId="{F3999725-5E4E-4F52-88A2-0958629CA2D0}" dt="2023-08-17T11:44:16.067" v="73"/>
          <ac:spMkLst>
            <pc:docMk/>
            <pc:sldMk cId="1723985185" sldId="262"/>
            <ac:spMk id="4" creationId="{5AEE155E-5D1B-2AF3-B9F6-17B6CF20CF07}"/>
          </ac:spMkLst>
        </pc:spChg>
        <pc:spChg chg="add mod">
          <ac:chgData name="Kiema-Majanen Eveliina" userId="91693e7b-14c8-48c5-a784-32319975bf35" providerId="ADAL" clId="{F3999725-5E4E-4F52-88A2-0958629CA2D0}" dt="2023-08-17T11:48:03.959" v="133" actId="34135"/>
          <ac:spMkLst>
            <pc:docMk/>
            <pc:sldMk cId="1723985185" sldId="262"/>
            <ac:spMk id="11" creationId="{C12D9A5E-B34A-5FF2-6095-0B49ADEFAD30}"/>
          </ac:spMkLst>
        </pc:spChg>
        <pc:spChg chg="add del mod">
          <ac:chgData name="Kiema-Majanen Eveliina" userId="91693e7b-14c8-48c5-a784-32319975bf35" providerId="ADAL" clId="{F3999725-5E4E-4F52-88A2-0958629CA2D0}" dt="2023-08-17T11:44:09.745" v="72"/>
          <ac:spMkLst>
            <pc:docMk/>
            <pc:sldMk cId="1723985185" sldId="262"/>
            <ac:spMk id="12" creationId="{8CF932F6-EE0D-2FD1-99E4-65D46E75168E}"/>
          </ac:spMkLst>
        </pc:spChg>
        <pc:spChg chg="add del mod">
          <ac:chgData name="Kiema-Majanen Eveliina" userId="91693e7b-14c8-48c5-a784-32319975bf35" providerId="ADAL" clId="{F3999725-5E4E-4F52-88A2-0958629CA2D0}" dt="2023-08-17T11:50:27.408" v="137"/>
          <ac:spMkLst>
            <pc:docMk/>
            <pc:sldMk cId="1723985185" sldId="262"/>
            <ac:spMk id="18" creationId="{63D51E0D-C348-1BD3-C79F-F3B02CD4C7A2}"/>
          </ac:spMkLst>
        </pc:spChg>
        <pc:spChg chg="add del mod">
          <ac:chgData name="Kiema-Majanen Eveliina" userId="91693e7b-14c8-48c5-a784-32319975bf35" providerId="ADAL" clId="{F3999725-5E4E-4F52-88A2-0958629CA2D0}" dt="2023-08-17T11:50:45.227" v="138" actId="21"/>
          <ac:spMkLst>
            <pc:docMk/>
            <pc:sldMk cId="1723985185" sldId="262"/>
            <ac:spMk id="20" creationId="{15867CBB-5DAF-720D-F037-B87AFEA1FBCA}"/>
          </ac:spMkLst>
        </pc:spChg>
        <pc:spChg chg="add mod">
          <ac:chgData name="Kiema-Majanen Eveliina" userId="91693e7b-14c8-48c5-a784-32319975bf35" providerId="ADAL" clId="{F3999725-5E4E-4F52-88A2-0958629CA2D0}" dt="2023-08-17T11:51:22.790" v="148" actId="20577"/>
          <ac:spMkLst>
            <pc:docMk/>
            <pc:sldMk cId="1723985185" sldId="262"/>
            <ac:spMk id="22" creationId="{DE1ECEE1-4FA7-EDC8-774F-0A0DEFE6A9C8}"/>
          </ac:spMkLst>
        </pc:spChg>
        <pc:spChg chg="add mod">
          <ac:chgData name="Kiema-Majanen Eveliina" userId="91693e7b-14c8-48c5-a784-32319975bf35" providerId="ADAL" clId="{F3999725-5E4E-4F52-88A2-0958629CA2D0}" dt="2023-08-17T11:52:36.031" v="166" actId="20577"/>
          <ac:spMkLst>
            <pc:docMk/>
            <pc:sldMk cId="1723985185" sldId="262"/>
            <ac:spMk id="23" creationId="{5C4D2689-9373-F993-86BE-B7ADC5DBB00E}"/>
          </ac:spMkLst>
        </pc:spChg>
        <pc:spChg chg="add mod">
          <ac:chgData name="Kiema-Majanen Eveliina" userId="91693e7b-14c8-48c5-a784-32319975bf35" providerId="ADAL" clId="{F3999725-5E4E-4F52-88A2-0958629CA2D0}" dt="2023-08-17T11:53:40.363" v="182" actId="20577"/>
          <ac:spMkLst>
            <pc:docMk/>
            <pc:sldMk cId="1723985185" sldId="262"/>
            <ac:spMk id="24" creationId="{0CE0434C-E16D-3FA6-021E-124F28B79518}"/>
          </ac:spMkLst>
        </pc:spChg>
        <pc:picChg chg="del mod">
          <ac:chgData name="Kiema-Majanen Eveliina" userId="91693e7b-14c8-48c5-a784-32319975bf35" providerId="ADAL" clId="{F3999725-5E4E-4F52-88A2-0958629CA2D0}" dt="2023-08-17T11:41:31.928" v="65" actId="21"/>
          <ac:picMkLst>
            <pc:docMk/>
            <pc:sldMk cId="1723985185" sldId="262"/>
            <ac:picMk id="5" creationId="{533E1CA2-291E-4B90-B953-FA2DADAA0F8B}"/>
          </ac:picMkLst>
        </pc:picChg>
        <pc:picChg chg="add del mod">
          <ac:chgData name="Kiema-Majanen Eveliina" userId="91693e7b-14c8-48c5-a784-32319975bf35" providerId="ADAL" clId="{F3999725-5E4E-4F52-88A2-0958629CA2D0}" dt="2023-08-17T11:50:27.408" v="135" actId="21"/>
          <ac:picMkLst>
            <pc:docMk/>
            <pc:sldMk cId="1723985185" sldId="262"/>
            <ac:picMk id="13" creationId="{E800F06D-66AA-3176-E11D-CE40BAD09D00}"/>
          </ac:picMkLst>
        </pc:picChg>
        <pc:picChg chg="add del mod">
          <ac:chgData name="Kiema-Majanen Eveliina" userId="91693e7b-14c8-48c5-a784-32319975bf35" providerId="ADAL" clId="{F3999725-5E4E-4F52-88A2-0958629CA2D0}" dt="2023-08-17T11:45:13.375" v="88" actId="21"/>
          <ac:picMkLst>
            <pc:docMk/>
            <pc:sldMk cId="1723985185" sldId="262"/>
            <ac:picMk id="14" creationId="{42918472-9AF4-70BF-9DA4-6D4C8C13B4D5}"/>
          </ac:picMkLst>
        </pc:picChg>
        <pc:picChg chg="add del mod">
          <ac:chgData name="Kiema-Majanen Eveliina" userId="91693e7b-14c8-48c5-a784-32319975bf35" providerId="ADAL" clId="{F3999725-5E4E-4F52-88A2-0958629CA2D0}" dt="2023-08-17T11:45:31.639" v="93" actId="21"/>
          <ac:picMkLst>
            <pc:docMk/>
            <pc:sldMk cId="1723985185" sldId="262"/>
            <ac:picMk id="15" creationId="{FDE5FE17-D69C-98F9-D8D5-166E0C3BB97F}"/>
          </ac:picMkLst>
        </pc:picChg>
        <pc:picChg chg="add del mod">
          <ac:chgData name="Kiema-Majanen Eveliina" userId="91693e7b-14c8-48c5-a784-32319975bf35" providerId="ADAL" clId="{F3999725-5E4E-4F52-88A2-0958629CA2D0}" dt="2023-08-17T11:52:17.754" v="149" actId="478"/>
          <ac:picMkLst>
            <pc:docMk/>
            <pc:sldMk cId="1723985185" sldId="262"/>
            <ac:picMk id="16" creationId="{93DD0140-3EEE-3DDB-D7DB-6DC8F58A118E}"/>
          </ac:picMkLst>
        </pc:picChg>
        <pc:picChg chg="add del mod">
          <ac:chgData name="Kiema-Majanen Eveliina" userId="91693e7b-14c8-48c5-a784-32319975bf35" providerId="ADAL" clId="{F3999725-5E4E-4F52-88A2-0958629CA2D0}" dt="2023-08-17T11:53:22.740" v="167" actId="478"/>
          <ac:picMkLst>
            <pc:docMk/>
            <pc:sldMk cId="1723985185" sldId="262"/>
            <ac:picMk id="17" creationId="{89B5194E-EA6F-FAF2-8406-ADDC609D19C2}"/>
          </ac:picMkLst>
        </pc:picChg>
        <pc:picChg chg="add del mod">
          <ac:chgData name="Kiema-Majanen Eveliina" userId="91693e7b-14c8-48c5-a784-32319975bf35" providerId="ADAL" clId="{F3999725-5E4E-4F52-88A2-0958629CA2D0}" dt="2023-08-17T11:51:06.293" v="142"/>
          <ac:picMkLst>
            <pc:docMk/>
            <pc:sldMk cId="1723985185" sldId="262"/>
            <ac:picMk id="21" creationId="{FC42D80D-BA7F-491F-19CE-124B425031E3}"/>
          </ac:picMkLst>
        </pc:picChg>
      </pc:sldChg>
      <pc:sldChg chg="addSp delSp modSp mod setBg">
        <pc:chgData name="Kiema-Majanen Eveliina" userId="91693e7b-14c8-48c5-a784-32319975bf35" providerId="ADAL" clId="{F3999725-5E4E-4F52-88A2-0958629CA2D0}" dt="2023-08-17T11:20:59.552" v="4" actId="26606"/>
        <pc:sldMkLst>
          <pc:docMk/>
          <pc:sldMk cId="1873378059" sldId="263"/>
        </pc:sldMkLst>
        <pc:spChg chg="mod">
          <ac:chgData name="Kiema-Majanen Eveliina" userId="91693e7b-14c8-48c5-a784-32319975bf35" providerId="ADAL" clId="{F3999725-5E4E-4F52-88A2-0958629CA2D0}" dt="2023-08-17T11:20:59.552" v="4" actId="26606"/>
          <ac:spMkLst>
            <pc:docMk/>
            <pc:sldMk cId="1873378059" sldId="263"/>
            <ac:spMk id="2" creationId="{AFD3BA03-84B0-474E-B0DA-3082DFA2DAF3}"/>
          </ac:spMkLst>
        </pc:spChg>
        <pc:spChg chg="mod">
          <ac:chgData name="Kiema-Majanen Eveliina" userId="91693e7b-14c8-48c5-a784-32319975bf35" providerId="ADAL" clId="{F3999725-5E4E-4F52-88A2-0958629CA2D0}" dt="2023-08-17T11:20:59.552" v="4" actId="26606"/>
          <ac:spMkLst>
            <pc:docMk/>
            <pc:sldMk cId="1873378059" sldId="263"/>
            <ac:spMk id="3" creationId="{1D55E4E1-B6C0-4028-9572-A6BC34172F7A}"/>
          </ac:spMkLst>
        </pc:spChg>
        <pc:spChg chg="add">
          <ac:chgData name="Kiema-Majanen Eveliina" userId="91693e7b-14c8-48c5-a784-32319975bf35" providerId="ADAL" clId="{F3999725-5E4E-4F52-88A2-0958629CA2D0}" dt="2023-08-17T11:20:59.552" v="4" actId="26606"/>
          <ac:spMkLst>
            <pc:docMk/>
            <pc:sldMk cId="1873378059" sldId="263"/>
            <ac:spMk id="11" creationId="{7FF47CB7-972F-479F-A36D-9E72D26EC8DA}"/>
          </ac:spMkLst>
        </pc:spChg>
        <pc:spChg chg="add">
          <ac:chgData name="Kiema-Majanen Eveliina" userId="91693e7b-14c8-48c5-a784-32319975bf35" providerId="ADAL" clId="{F3999725-5E4E-4F52-88A2-0958629CA2D0}" dt="2023-08-17T11:20:59.552" v="4" actId="26606"/>
          <ac:spMkLst>
            <pc:docMk/>
            <pc:sldMk cId="1873378059" sldId="263"/>
            <ac:spMk id="13" creationId="{0D153B68-5844-490D-8E67-F616D6D721CA}"/>
          </ac:spMkLst>
        </pc:spChg>
        <pc:spChg chg="add">
          <ac:chgData name="Kiema-Majanen Eveliina" userId="91693e7b-14c8-48c5-a784-32319975bf35" providerId="ADAL" clId="{F3999725-5E4E-4F52-88A2-0958629CA2D0}" dt="2023-08-17T11:20:59.552" v="4" actId="26606"/>
          <ac:spMkLst>
            <pc:docMk/>
            <pc:sldMk cId="1873378059" sldId="263"/>
            <ac:spMk id="15" creationId="{9A0D773F-7A7D-4DBB-9DEA-86BB8B8F4BC8}"/>
          </ac:spMkLst>
        </pc:spChg>
        <pc:picChg chg="del">
          <ac:chgData name="Kiema-Majanen Eveliina" userId="91693e7b-14c8-48c5-a784-32319975bf35" providerId="ADAL" clId="{F3999725-5E4E-4F52-88A2-0958629CA2D0}" dt="2023-08-17T11:20:52.997" v="0" actId="478"/>
          <ac:picMkLst>
            <pc:docMk/>
            <pc:sldMk cId="1873378059" sldId="263"/>
            <ac:picMk id="4" creationId="{78C9A78A-0D6E-49D4-86F7-D46AA30BF4C4}"/>
          </ac:picMkLst>
        </pc:picChg>
        <pc:picChg chg="add mod">
          <ac:chgData name="Kiema-Majanen Eveliina" userId="91693e7b-14c8-48c5-a784-32319975bf35" providerId="ADAL" clId="{F3999725-5E4E-4F52-88A2-0958629CA2D0}" dt="2023-08-17T11:20:59.552" v="4" actId="26606"/>
          <ac:picMkLst>
            <pc:docMk/>
            <pc:sldMk cId="1873378059" sldId="263"/>
            <ac:picMk id="6" creationId="{6D2855CE-6C44-44C6-2270-79CFCDFFE052}"/>
          </ac:picMkLst>
        </pc:picChg>
      </pc:sldChg>
      <pc:sldChg chg="addSp modSp mod setBg">
        <pc:chgData name="Kiema-Majanen Eveliina" userId="91693e7b-14c8-48c5-a784-32319975bf35" providerId="ADAL" clId="{F3999725-5E4E-4F52-88A2-0958629CA2D0}" dt="2023-08-17T11:28:29.033" v="39" actId="14100"/>
        <pc:sldMkLst>
          <pc:docMk/>
          <pc:sldMk cId="4251454746" sldId="264"/>
        </pc:sldMkLst>
        <pc:spChg chg="mod">
          <ac:chgData name="Kiema-Majanen Eveliina" userId="91693e7b-14c8-48c5-a784-32319975bf35" providerId="ADAL" clId="{F3999725-5E4E-4F52-88A2-0958629CA2D0}" dt="2023-08-17T11:27:58.091" v="18" actId="26606"/>
          <ac:spMkLst>
            <pc:docMk/>
            <pc:sldMk cId="4251454746" sldId="264"/>
            <ac:spMk id="2" creationId="{F34E0903-3E96-4021-949E-B637994E70E7}"/>
          </ac:spMkLst>
        </pc:spChg>
        <pc:spChg chg="mod">
          <ac:chgData name="Kiema-Majanen Eveliina" userId="91693e7b-14c8-48c5-a784-32319975bf35" providerId="ADAL" clId="{F3999725-5E4E-4F52-88A2-0958629CA2D0}" dt="2023-08-17T11:28:29.033" v="39" actId="14100"/>
          <ac:spMkLst>
            <pc:docMk/>
            <pc:sldMk cId="4251454746" sldId="264"/>
            <ac:spMk id="3" creationId="{7F84758D-1324-4CC9-BB6C-50A31481F75B}"/>
          </ac:spMkLst>
        </pc:spChg>
        <pc:spChg chg="add">
          <ac:chgData name="Kiema-Majanen Eveliina" userId="91693e7b-14c8-48c5-a784-32319975bf35" providerId="ADAL" clId="{F3999725-5E4E-4F52-88A2-0958629CA2D0}" dt="2023-08-17T11:27:58.091" v="18" actId="26606"/>
          <ac:spMkLst>
            <pc:docMk/>
            <pc:sldMk cId="4251454746" sldId="264"/>
            <ac:spMk id="9" creationId="{7FF47CB7-972F-479F-A36D-9E72D26EC8DA}"/>
          </ac:spMkLst>
        </pc:spChg>
        <pc:spChg chg="add">
          <ac:chgData name="Kiema-Majanen Eveliina" userId="91693e7b-14c8-48c5-a784-32319975bf35" providerId="ADAL" clId="{F3999725-5E4E-4F52-88A2-0958629CA2D0}" dt="2023-08-17T11:27:58.091" v="18" actId="26606"/>
          <ac:spMkLst>
            <pc:docMk/>
            <pc:sldMk cId="4251454746" sldId="264"/>
            <ac:spMk id="11" creationId="{0D153B68-5844-490D-8E67-F616D6D721CA}"/>
          </ac:spMkLst>
        </pc:spChg>
        <pc:spChg chg="add">
          <ac:chgData name="Kiema-Majanen Eveliina" userId="91693e7b-14c8-48c5-a784-32319975bf35" providerId="ADAL" clId="{F3999725-5E4E-4F52-88A2-0958629CA2D0}" dt="2023-08-17T11:27:58.091" v="18" actId="26606"/>
          <ac:spMkLst>
            <pc:docMk/>
            <pc:sldMk cId="4251454746" sldId="264"/>
            <ac:spMk id="13" creationId="{9A0D773F-7A7D-4DBB-9DEA-86BB8B8F4BC8}"/>
          </ac:spMkLst>
        </pc:spChg>
        <pc:picChg chg="mod">
          <ac:chgData name="Kiema-Majanen Eveliina" userId="91693e7b-14c8-48c5-a784-32319975bf35" providerId="ADAL" clId="{F3999725-5E4E-4F52-88A2-0958629CA2D0}" dt="2023-08-17T11:27:58.091" v="18" actId="26606"/>
          <ac:picMkLst>
            <pc:docMk/>
            <pc:sldMk cId="4251454746" sldId="264"/>
            <ac:picMk id="4" creationId="{708DF680-7C12-44A7-AF8B-ED323AD7F553}"/>
          </ac:picMkLst>
        </pc:picChg>
      </pc:sldChg>
      <pc:sldChg chg="addSp delSp modSp mod setBg">
        <pc:chgData name="Kiema-Majanen Eveliina" userId="91693e7b-14c8-48c5-a784-32319975bf35" providerId="ADAL" clId="{F3999725-5E4E-4F52-88A2-0958629CA2D0}" dt="2023-08-17T11:21:52.271" v="15" actId="403"/>
        <pc:sldMkLst>
          <pc:docMk/>
          <pc:sldMk cId="1442569678" sldId="265"/>
        </pc:sldMkLst>
        <pc:spChg chg="mod">
          <ac:chgData name="Kiema-Majanen Eveliina" userId="91693e7b-14c8-48c5-a784-32319975bf35" providerId="ADAL" clId="{F3999725-5E4E-4F52-88A2-0958629CA2D0}" dt="2023-08-17T11:21:28.081" v="12" actId="26606"/>
          <ac:spMkLst>
            <pc:docMk/>
            <pc:sldMk cId="1442569678" sldId="265"/>
            <ac:spMk id="2" creationId="{41502E0E-38C0-472A-81D4-D1979D290027}"/>
          </ac:spMkLst>
        </pc:spChg>
        <pc:spChg chg="mod">
          <ac:chgData name="Kiema-Majanen Eveliina" userId="91693e7b-14c8-48c5-a784-32319975bf35" providerId="ADAL" clId="{F3999725-5E4E-4F52-88A2-0958629CA2D0}" dt="2023-08-17T11:21:52.271" v="15" actId="403"/>
          <ac:spMkLst>
            <pc:docMk/>
            <pc:sldMk cId="1442569678" sldId="265"/>
            <ac:spMk id="3" creationId="{2C29BC8A-8389-4A0D-945B-A800D5CEA924}"/>
          </ac:spMkLst>
        </pc:spChg>
        <pc:spChg chg="add del">
          <ac:chgData name="Kiema-Majanen Eveliina" userId="91693e7b-14c8-48c5-a784-32319975bf35" providerId="ADAL" clId="{F3999725-5E4E-4F52-88A2-0958629CA2D0}" dt="2023-08-17T11:21:28.034" v="11" actId="26606"/>
          <ac:spMkLst>
            <pc:docMk/>
            <pc:sldMk cId="1442569678" sldId="265"/>
            <ac:spMk id="11" creationId="{5C8908E2-EE49-44D2-9428-A28D2312A8D5}"/>
          </ac:spMkLst>
        </pc:spChg>
        <pc:spChg chg="add del">
          <ac:chgData name="Kiema-Majanen Eveliina" userId="91693e7b-14c8-48c5-a784-32319975bf35" providerId="ADAL" clId="{F3999725-5E4E-4F52-88A2-0958629CA2D0}" dt="2023-08-17T11:21:28.034" v="11" actId="26606"/>
          <ac:spMkLst>
            <pc:docMk/>
            <pc:sldMk cId="1442569678" sldId="265"/>
            <ac:spMk id="17" creationId="{215A9370-15D3-4C30-8BA1-2059A74C9990}"/>
          </ac:spMkLst>
        </pc:spChg>
        <pc:spChg chg="add del">
          <ac:chgData name="Kiema-Majanen Eveliina" userId="91693e7b-14c8-48c5-a784-32319975bf35" providerId="ADAL" clId="{F3999725-5E4E-4F52-88A2-0958629CA2D0}" dt="2023-08-17T11:21:28.034" v="11" actId="26606"/>
          <ac:spMkLst>
            <pc:docMk/>
            <pc:sldMk cId="1442569678" sldId="265"/>
            <ac:spMk id="19" creationId="{ED888B23-07FA-482A-96DF-47E31AF1A603}"/>
          </ac:spMkLst>
        </pc:spChg>
        <pc:spChg chg="add">
          <ac:chgData name="Kiema-Majanen Eveliina" userId="91693e7b-14c8-48c5-a784-32319975bf35" providerId="ADAL" clId="{F3999725-5E4E-4F52-88A2-0958629CA2D0}" dt="2023-08-17T11:21:28.081" v="12" actId="26606"/>
          <ac:spMkLst>
            <pc:docMk/>
            <pc:sldMk cId="1442569678" sldId="265"/>
            <ac:spMk id="21" creationId="{7FF47CB7-972F-479F-A36D-9E72D26EC8DA}"/>
          </ac:spMkLst>
        </pc:spChg>
        <pc:spChg chg="add">
          <ac:chgData name="Kiema-Majanen Eveliina" userId="91693e7b-14c8-48c5-a784-32319975bf35" providerId="ADAL" clId="{F3999725-5E4E-4F52-88A2-0958629CA2D0}" dt="2023-08-17T11:21:28.081" v="12" actId="26606"/>
          <ac:spMkLst>
            <pc:docMk/>
            <pc:sldMk cId="1442569678" sldId="265"/>
            <ac:spMk id="22" creationId="{0D153B68-5844-490D-8E67-F616D6D721CA}"/>
          </ac:spMkLst>
        </pc:spChg>
        <pc:spChg chg="add">
          <ac:chgData name="Kiema-Majanen Eveliina" userId="91693e7b-14c8-48c5-a784-32319975bf35" providerId="ADAL" clId="{F3999725-5E4E-4F52-88A2-0958629CA2D0}" dt="2023-08-17T11:21:28.081" v="12" actId="26606"/>
          <ac:spMkLst>
            <pc:docMk/>
            <pc:sldMk cId="1442569678" sldId="265"/>
            <ac:spMk id="23" creationId="{9A0D773F-7A7D-4DBB-9DEA-86BB8B8F4BC8}"/>
          </ac:spMkLst>
        </pc:spChg>
        <pc:grpChg chg="add del">
          <ac:chgData name="Kiema-Majanen Eveliina" userId="91693e7b-14c8-48c5-a784-32319975bf35" providerId="ADAL" clId="{F3999725-5E4E-4F52-88A2-0958629CA2D0}" dt="2023-08-17T11:21:28.034" v="11" actId="26606"/>
          <ac:grpSpMkLst>
            <pc:docMk/>
            <pc:sldMk cId="1442569678" sldId="265"/>
            <ac:grpSpMk id="13" creationId="{514E1141-65DC-4F54-8399-7221AE6F83D4}"/>
          </ac:grpSpMkLst>
        </pc:grpChg>
        <pc:picChg chg="del">
          <ac:chgData name="Kiema-Majanen Eveliina" userId="91693e7b-14c8-48c5-a784-32319975bf35" providerId="ADAL" clId="{F3999725-5E4E-4F52-88A2-0958629CA2D0}" dt="2023-08-17T11:21:18.695" v="5" actId="478"/>
          <ac:picMkLst>
            <pc:docMk/>
            <pc:sldMk cId="1442569678" sldId="265"/>
            <ac:picMk id="5" creationId="{7EFE4652-1A9B-486A-9760-BFAE4E8688AC}"/>
          </ac:picMkLst>
        </pc:picChg>
        <pc:picChg chg="add mod">
          <ac:chgData name="Kiema-Majanen Eveliina" userId="91693e7b-14c8-48c5-a784-32319975bf35" providerId="ADAL" clId="{F3999725-5E4E-4F52-88A2-0958629CA2D0}" dt="2023-08-17T11:21:36.610" v="13" actId="14100"/>
          <ac:picMkLst>
            <pc:docMk/>
            <pc:sldMk cId="1442569678" sldId="265"/>
            <ac:picMk id="6" creationId="{828B681B-7929-A36D-7F93-F31FF73FDD49}"/>
          </ac:picMkLst>
        </pc:picChg>
      </pc:sldChg>
      <pc:sldChg chg="addSp delSp modSp mod">
        <pc:chgData name="Kiema-Majanen Eveliina" userId="91693e7b-14c8-48c5-a784-32319975bf35" providerId="ADAL" clId="{F3999725-5E4E-4F52-88A2-0958629CA2D0}" dt="2023-08-17T11:32:37.115" v="47" actId="1076"/>
        <pc:sldMkLst>
          <pc:docMk/>
          <pc:sldMk cId="3237729861" sldId="266"/>
        </pc:sldMkLst>
        <pc:picChg chg="del">
          <ac:chgData name="Kiema-Majanen Eveliina" userId="91693e7b-14c8-48c5-a784-32319975bf35" providerId="ADAL" clId="{F3999725-5E4E-4F52-88A2-0958629CA2D0}" dt="2023-08-17T11:32:19.417" v="44" actId="478"/>
          <ac:picMkLst>
            <pc:docMk/>
            <pc:sldMk cId="3237729861" sldId="266"/>
            <ac:picMk id="4" creationId="{3D37B80F-1D5D-457E-B2F2-16D6DBE9FBAF}"/>
          </ac:picMkLst>
        </pc:picChg>
        <pc:picChg chg="add mod">
          <ac:chgData name="Kiema-Majanen Eveliina" userId="91693e7b-14c8-48c5-a784-32319975bf35" providerId="ADAL" clId="{F3999725-5E4E-4F52-88A2-0958629CA2D0}" dt="2023-08-17T11:32:37.115" v="47" actId="1076"/>
          <ac:picMkLst>
            <pc:docMk/>
            <pc:sldMk cId="3237729861" sldId="266"/>
            <ac:picMk id="7" creationId="{85241DD9-A110-B843-9FE5-ED4E668567D0}"/>
          </ac:picMkLst>
        </pc:picChg>
      </pc:sldChg>
      <pc:sldChg chg="addSp delSp modSp mod">
        <pc:chgData name="Kiema-Majanen Eveliina" userId="91693e7b-14c8-48c5-a784-32319975bf35" providerId="ADAL" clId="{F3999725-5E4E-4F52-88A2-0958629CA2D0}" dt="2023-08-17T11:39:48.539" v="60" actId="1076"/>
        <pc:sldMkLst>
          <pc:docMk/>
          <pc:sldMk cId="4206500186" sldId="267"/>
        </pc:sldMkLst>
        <pc:picChg chg="add mod">
          <ac:chgData name="Kiema-Majanen Eveliina" userId="91693e7b-14c8-48c5-a784-32319975bf35" providerId="ADAL" clId="{F3999725-5E4E-4F52-88A2-0958629CA2D0}" dt="2023-08-17T11:30:58.113" v="43" actId="1076"/>
          <ac:picMkLst>
            <pc:docMk/>
            <pc:sldMk cId="4206500186" sldId="267"/>
            <ac:picMk id="3" creationId="{39862B9B-E0CC-3511-41F3-BEB85B508866}"/>
          </ac:picMkLst>
        </pc:picChg>
        <pc:picChg chg="del">
          <ac:chgData name="Kiema-Majanen Eveliina" userId="91693e7b-14c8-48c5-a784-32319975bf35" providerId="ADAL" clId="{F3999725-5E4E-4F52-88A2-0958629CA2D0}" dt="2023-08-17T11:37:47.372" v="48" actId="478"/>
          <ac:picMkLst>
            <pc:docMk/>
            <pc:sldMk cId="4206500186" sldId="267"/>
            <ac:picMk id="4" creationId="{CF76751C-1C5A-447B-8363-5AF4F4C62F11}"/>
          </ac:picMkLst>
        </pc:picChg>
        <pc:picChg chg="del">
          <ac:chgData name="Kiema-Majanen Eveliina" userId="91693e7b-14c8-48c5-a784-32319975bf35" providerId="ADAL" clId="{F3999725-5E4E-4F52-88A2-0958629CA2D0}" dt="2023-08-17T11:30:46.385" v="41" actId="478"/>
          <ac:picMkLst>
            <pc:docMk/>
            <pc:sldMk cId="4206500186" sldId="267"/>
            <ac:picMk id="5" creationId="{21BE74D6-C8C0-4BEC-8416-C59E1CAC4C44}"/>
          </ac:picMkLst>
        </pc:picChg>
        <pc:picChg chg="add del mod">
          <ac:chgData name="Kiema-Majanen Eveliina" userId="91693e7b-14c8-48c5-a784-32319975bf35" providerId="ADAL" clId="{F3999725-5E4E-4F52-88A2-0958629CA2D0}" dt="2023-08-17T11:38:01.956" v="53" actId="21"/>
          <ac:picMkLst>
            <pc:docMk/>
            <pc:sldMk cId="4206500186" sldId="267"/>
            <ac:picMk id="6" creationId="{4CCB8030-5FCA-F746-CA30-E3FAC2CAE523}"/>
          </ac:picMkLst>
        </pc:picChg>
        <pc:picChg chg="add mod">
          <ac:chgData name="Kiema-Majanen Eveliina" userId="91693e7b-14c8-48c5-a784-32319975bf35" providerId="ADAL" clId="{F3999725-5E4E-4F52-88A2-0958629CA2D0}" dt="2023-08-17T11:39:48.539" v="60" actId="1076"/>
          <ac:picMkLst>
            <pc:docMk/>
            <pc:sldMk cId="4206500186" sldId="267"/>
            <ac:picMk id="9" creationId="{AAFD130C-F4C2-47C5-4DAF-11ACA61F13D2}"/>
          </ac:picMkLst>
        </pc:picChg>
      </pc:sldChg>
      <pc:sldChg chg="add del">
        <pc:chgData name="Kiema-Majanen Eveliina" userId="91693e7b-14c8-48c5-a784-32319975bf35" providerId="ADAL" clId="{F3999725-5E4E-4F52-88A2-0958629CA2D0}" dt="2023-08-17T12:00:32.473" v="185" actId="2696"/>
        <pc:sldMkLst>
          <pc:docMk/>
          <pc:sldMk cId="4189630361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AB622-1B1B-4D5F-8D68-0E1036CBC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FCE109-8BA5-41DA-8778-610391721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F6CBEC-ED50-4680-926C-626DE881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6A684-15C0-4661-9D5F-BE8C42FD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CA3E37-6BCF-4F12-8475-E14CDE78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49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1AB90-3A38-4E52-B8F4-EB85EAA8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BB98EDC-8944-4CFE-962C-49FEE00F1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34733-3C95-4AB7-B787-3846D073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628CF-7E8F-42D6-AFCA-CD8A1A27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4EEB7F-CFFD-4BB6-AD02-EA3B5A02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09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1D7E41A-B53E-470E-8D88-2515EDDE8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14B675-F1CC-44D8-A8EB-9B4C49B61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C8C1FD-8DA5-4B2D-A3A1-172D2E9C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6CD01B-71B6-4867-AADE-ED7E59BC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DA9DA7-1657-4209-804B-DB8C0AB5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24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58C5C-0B53-4899-B3AF-14C8AACF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24D84F-C27A-4688-875C-AC520B6A9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A55D8E-C738-492A-9F23-D909EAAB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8736F1-A224-42FE-8F3E-C6DE37B1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117C03-41A9-44E1-85CF-C17C96CE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49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8C4C5A-2364-414E-843E-1F4C5B13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F54D8A-9C4B-4BE2-AAB8-E11B6701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0701AF-0043-45DA-BBD8-700A8BF4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512EA1-ABDF-421A-BCDC-9F2811A0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F19C2C-91EE-4641-93A4-E51093F9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5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132CD-DA63-4409-861B-0A833D76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A9DBD7-F46B-4B48-B1C7-38675C3B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529808-2611-42D3-B9D2-8822FC7D1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28F89E-5D75-4CF2-9C03-8BFDA7D1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36CD85-8E3F-40DC-B225-E1FA3818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D51F29-DCF8-4344-A95C-361B517A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69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063B7-943E-49DB-873A-DF5CA549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A48DEF-0EC2-481C-B75B-96F10873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B52C04-187B-412A-B817-A10DBAF8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0A5B60-F044-4A8E-8679-A1612260E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D83368-624B-42B4-9AB9-69923E3B4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EACD63-E682-4753-9265-5FC076BB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027B3C9-E488-4D45-8EA7-C7FCFF9F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4D5D97-B9BE-4EBD-9436-3A86EBAD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4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5049A-2A74-4492-B0C7-4D54B494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1F7720-4BCE-41AF-8D14-6CC76501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594944-A7D7-4255-8422-835A86F1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5D1760-9147-4AB6-A6EA-A95092F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05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435ABA1-1CF7-412F-806F-3EDD8BBA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BF58C48-AD2E-4614-85BF-829E1437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ED717F0-E3EB-41D1-95DC-11D92BE2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55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580AD5-9DBD-4744-B75F-AC271804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7FA0A-6865-424C-94AA-6E81EE28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4DF9C9-0F69-481D-A723-AC345800E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77323D-87C2-4A0F-A250-B9313679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25D64E-8BF1-4F6C-976C-91ECE855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2358D7-E60D-4A86-936C-A04B964E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49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53877-A3B5-4141-BE85-F73B5E8B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79178DB-A3F1-40D5-AD87-8C4AD4911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0995A6-3D35-4FE5-A1B3-A57B9E38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398A31C-88D8-48C2-B2DB-9A548B47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DBB455-4D0B-4B7F-AB03-42C80B10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FD3246-68CA-4EFD-B884-DFC0647D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8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09872A-7E3C-43D3-9B36-88022D7A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74E871-52E7-4F86-8A2D-34239A93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A46031E-880F-4E35-A740-C6D903A48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C26E-6A5A-4D46-8BDD-56F1013B831D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622A0F-AB21-4CB8-ADC0-738560B3A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C9787D-D3F7-48C3-91B8-144B1C39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5544-2F68-41DC-8733-49C0C8E583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3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E5B6F8-7B61-475A-8673-9673A19CB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SDG-analysprocessen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4C94B58-BDA9-4FCE-8A74-5E99067B9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/>
              <a:t>Workshop</a:t>
            </a:r>
          </a:p>
          <a:p>
            <a:r>
              <a:rPr lang="sv-FI"/>
              <a:t>[ORT OCH TID]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461C04F-B9B3-46AF-B3A9-DFD87A54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70" y="177088"/>
            <a:ext cx="180457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502E0E-38C0-472A-81D4-D1979D29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FI"/>
              <a:t>17 SDG-mål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29BC8A-8389-4A0D-945B-A800D5CEA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061084"/>
            <a:ext cx="4958966" cy="405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800" dirty="0"/>
              <a:t>1 Ingen fattigdom</a:t>
            </a:r>
          </a:p>
          <a:p>
            <a:pPr marL="0" indent="0">
              <a:buNone/>
            </a:pPr>
            <a:r>
              <a:rPr lang="sv-FI" sz="800" dirty="0"/>
              <a:t>2 Ingen hunger</a:t>
            </a:r>
          </a:p>
          <a:p>
            <a:pPr marL="0" indent="0">
              <a:buNone/>
            </a:pPr>
            <a:r>
              <a:rPr lang="sv-FI" sz="800" dirty="0"/>
              <a:t>3 God hälsa och välbefinnande</a:t>
            </a:r>
          </a:p>
          <a:p>
            <a:pPr marL="0" indent="0">
              <a:buNone/>
            </a:pPr>
            <a:r>
              <a:rPr lang="sv-FI" sz="800" dirty="0"/>
              <a:t>4 God utbildning för alla</a:t>
            </a:r>
          </a:p>
          <a:p>
            <a:pPr marL="0" indent="0">
              <a:buNone/>
            </a:pPr>
            <a:r>
              <a:rPr lang="sv-FI" sz="800" dirty="0"/>
              <a:t>5 Jämställdhet</a:t>
            </a:r>
          </a:p>
          <a:p>
            <a:pPr marL="0" indent="0">
              <a:buNone/>
            </a:pPr>
            <a:r>
              <a:rPr lang="sv-FI" sz="800" dirty="0"/>
              <a:t>6 Rent vatten och sanitet</a:t>
            </a:r>
          </a:p>
          <a:p>
            <a:pPr marL="0" indent="0">
              <a:buNone/>
            </a:pPr>
            <a:r>
              <a:rPr lang="sv-FI" sz="800" dirty="0"/>
              <a:t>7 Hållbar energi för alla</a:t>
            </a:r>
          </a:p>
          <a:p>
            <a:pPr marL="0" indent="0">
              <a:buNone/>
            </a:pPr>
            <a:r>
              <a:rPr lang="sv-FI" sz="800" dirty="0"/>
              <a:t>8 Anständiga arbetsvillkor och ekonomisk tillväxt</a:t>
            </a:r>
          </a:p>
          <a:p>
            <a:pPr marL="0" indent="0">
              <a:buNone/>
            </a:pPr>
            <a:r>
              <a:rPr lang="sv-FI" sz="800" dirty="0"/>
              <a:t>9 Hållbar industri, innovationer och infrastruktur</a:t>
            </a:r>
          </a:p>
          <a:p>
            <a:pPr marL="0" indent="0">
              <a:buNone/>
            </a:pPr>
            <a:r>
              <a:rPr lang="sv-FI" sz="800" dirty="0"/>
              <a:t>10 Minskad ojämlikhet</a:t>
            </a:r>
          </a:p>
          <a:p>
            <a:pPr marL="0" indent="0">
              <a:buNone/>
            </a:pPr>
            <a:r>
              <a:rPr lang="sv-FI" sz="800" dirty="0"/>
              <a:t>11 Hållbara städer och samhällen</a:t>
            </a:r>
          </a:p>
          <a:p>
            <a:pPr marL="0" indent="0">
              <a:buNone/>
            </a:pPr>
            <a:r>
              <a:rPr lang="sv-FI" sz="800" dirty="0"/>
              <a:t>12 Hållbar konsumtion</a:t>
            </a:r>
          </a:p>
          <a:p>
            <a:pPr marL="0" indent="0">
              <a:buNone/>
            </a:pPr>
            <a:r>
              <a:rPr lang="sv-FI" sz="800" dirty="0"/>
              <a:t>13 </a:t>
            </a:r>
            <a:r>
              <a:rPr lang="sv-FI" sz="800" dirty="0" err="1"/>
              <a:t>Bekämkpa</a:t>
            </a:r>
            <a:r>
              <a:rPr lang="sv-FI" sz="800" dirty="0"/>
              <a:t> klimatförändringarna</a:t>
            </a:r>
          </a:p>
          <a:p>
            <a:pPr marL="0" indent="0">
              <a:buNone/>
            </a:pPr>
            <a:r>
              <a:rPr lang="sv-FI" sz="800" dirty="0"/>
              <a:t>14 Hav och marina resurser</a:t>
            </a:r>
          </a:p>
          <a:p>
            <a:pPr marL="0" indent="0">
              <a:buNone/>
            </a:pPr>
            <a:r>
              <a:rPr lang="sv-FI" sz="800" dirty="0"/>
              <a:t>15 Ekosystem och biologisk mångfald</a:t>
            </a:r>
          </a:p>
          <a:p>
            <a:pPr marL="0" indent="0">
              <a:buNone/>
            </a:pPr>
            <a:r>
              <a:rPr lang="sv-FI" sz="800" dirty="0"/>
              <a:t>16 Fredliga och inkluderande samhällen</a:t>
            </a:r>
          </a:p>
          <a:p>
            <a:pPr marL="0" indent="0">
              <a:buNone/>
            </a:pPr>
            <a:r>
              <a:rPr lang="sv-FI" sz="800" dirty="0"/>
              <a:t>17 Genomförande och globalt partnerskap</a:t>
            </a:r>
          </a:p>
          <a:p>
            <a:pPr marL="0" indent="0">
              <a:buNone/>
            </a:pPr>
            <a:endParaRPr lang="fi-FI" sz="700" dirty="0"/>
          </a:p>
        </p:txBody>
      </p:sp>
      <p:pic>
        <p:nvPicPr>
          <p:cNvPr id="6" name="Kuva 5" descr="Kuva, joka sisältää kohteen teksti, kuvakaappaus, logo, Fontti&#10;&#10;Kuvaus luotu automaattisesti">
            <a:extLst>
              <a:ext uri="{FF2B5EF4-FFF2-40B4-BE49-F238E27FC236}">
                <a16:creationId xmlns:a16="http://schemas.microsoft.com/office/drawing/2014/main" id="{828B681B-7929-A36D-7F93-F31FF73F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9" y="2061085"/>
            <a:ext cx="6458794" cy="3180955"/>
          </a:xfrm>
          <a:prstGeom prst="rect">
            <a:avLst/>
          </a:prstGeom>
        </p:spPr>
      </p:pic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6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1BFE33-F0E4-4133-9D4A-98F33978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169 delmål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3D7FA2-0653-4345-9D97-4D0C187A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48608" cy="4351338"/>
          </a:xfrm>
        </p:spPr>
        <p:txBody>
          <a:bodyPr/>
          <a:lstStyle/>
          <a:p>
            <a:r>
              <a:rPr lang="sv-FI"/>
              <a:t>De 17 målen är indelade i 169 delmål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D4F0E87-4831-48DA-9CBF-14367AD24F44}"/>
              </a:ext>
            </a:extLst>
          </p:cNvPr>
          <p:cNvSpPr txBox="1"/>
          <p:nvPr/>
        </p:nvSpPr>
        <p:spPr>
          <a:xfrm>
            <a:off x="10431271" y="6623138"/>
            <a:ext cx="184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200"/>
              <a:t>Bildkälla: Statistikcentralen.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5241DD9-A110-B843-9FE5-ED4E6685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85" y="0"/>
            <a:ext cx="302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B0F4C-148F-449F-A3AF-E6A427AB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Målen mäts</a:t>
            </a:r>
            <a:br>
              <a:rPr lang="sv-FI"/>
            </a:br>
            <a:r>
              <a:rPr lang="sv-FI"/>
              <a:t>med flera indikatorer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B7DE1B8-4E5A-4353-BCA9-EF3F7A5BAC5C}"/>
              </a:ext>
            </a:extLst>
          </p:cNvPr>
          <p:cNvSpPr txBox="1"/>
          <p:nvPr/>
        </p:nvSpPr>
        <p:spPr>
          <a:xfrm>
            <a:off x="10336886" y="6608379"/>
            <a:ext cx="3710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1200"/>
              <a:t>Bildkälla: Statistikcentralen.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9862B9B-E0CC-3511-41F3-BEB85B50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65" y="250632"/>
            <a:ext cx="4464685" cy="601218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AFD130C-F4C2-47C5-4DAF-11ACA61F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77000"/>
            <a:ext cx="6266782" cy="41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09BC1-6225-4943-A753-D14CF8F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Workshoppens innehåll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E13076-60ED-4E72-97F6-258AFBA1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b="1"/>
              <a:t>Kl. </a:t>
            </a:r>
            <a:r>
              <a:rPr lang="sv-FI" b="1">
                <a:solidFill>
                  <a:schemeClr val="accent5">
                    <a:lumMod val="75000"/>
                  </a:schemeClr>
                </a:solidFill>
              </a:rPr>
              <a:t>XX</a:t>
            </a:r>
            <a:r>
              <a:rPr lang="sv-FI" b="1"/>
              <a:t>: Workshoppens mål och introduktion till temat</a:t>
            </a:r>
          </a:p>
          <a:p>
            <a:pPr marL="742950" lvl="1" indent="-285750"/>
            <a:r>
              <a:rPr lang="sv-FI"/>
              <a:t>Mål</a:t>
            </a:r>
          </a:p>
          <a:p>
            <a:pPr marL="742950" lvl="1" indent="-285750"/>
            <a:r>
              <a:rPr lang="sv-FI"/>
              <a:t>Presentation</a:t>
            </a:r>
          </a:p>
          <a:p>
            <a:pPr marL="742950" lvl="1" indent="-285750"/>
            <a:r>
              <a:rPr lang="sv-FI"/>
              <a:t>17 mål för hållbar utveckling</a:t>
            </a:r>
          </a:p>
          <a:p>
            <a:pPr marL="0" indent="0">
              <a:buNone/>
            </a:pPr>
            <a:endParaRPr lang="fi-FI" dirty="0"/>
          </a:p>
          <a:p>
            <a:r>
              <a:rPr lang="sv-FI" b="1"/>
              <a:t>Kl. </a:t>
            </a:r>
            <a:r>
              <a:rPr lang="sv-FI" b="1">
                <a:solidFill>
                  <a:schemeClr val="accent5">
                    <a:lumMod val="75000"/>
                  </a:schemeClr>
                </a:solidFill>
              </a:rPr>
              <a:t>XX</a:t>
            </a:r>
            <a:r>
              <a:rPr lang="sv-FI" b="1"/>
              <a:t>: Workshop</a:t>
            </a:r>
          </a:p>
          <a:p>
            <a:pPr marL="742950" lvl="1" indent="-285750"/>
            <a:r>
              <a:rPr lang="sv-FI"/>
              <a:t>Anvisningar för arbetet </a:t>
            </a:r>
          </a:p>
          <a:p>
            <a:pPr marL="742950" lvl="1" indent="-285750"/>
            <a:r>
              <a:rPr lang="sv-FI"/>
              <a:t>Arbete </a:t>
            </a:r>
          </a:p>
          <a:p>
            <a:pPr marL="742950" lvl="1" indent="-285750"/>
            <a:r>
              <a:rPr lang="sv-FI"/>
              <a:t>Sammanfattande diskussion</a:t>
            </a:r>
          </a:p>
          <a:p>
            <a:endParaRPr lang="fi-FI" dirty="0"/>
          </a:p>
          <a:p>
            <a:r>
              <a:rPr lang="sv-FI" b="1"/>
              <a:t>Kl. </a:t>
            </a:r>
            <a:r>
              <a:rPr lang="sv-FI" b="1">
                <a:solidFill>
                  <a:schemeClr val="accent5">
                    <a:lumMod val="75000"/>
                  </a:schemeClr>
                </a:solidFill>
              </a:rPr>
              <a:t>XX</a:t>
            </a:r>
            <a:r>
              <a:rPr lang="sv-FI" b="1"/>
              <a:t>: Evenemanget avslutas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Speech Bubble: Oval 5">
            <a:extLst>
              <a:ext uri="{FF2B5EF4-FFF2-40B4-BE49-F238E27FC236}">
                <a16:creationId xmlns:a16="http://schemas.microsoft.com/office/drawing/2014/main" id="{EB6E1FA2-EEF3-42F4-BDF6-5F5027BBAF76}"/>
              </a:ext>
            </a:extLst>
          </p:cNvPr>
          <p:cNvSpPr/>
          <p:nvPr/>
        </p:nvSpPr>
        <p:spPr>
          <a:xfrm>
            <a:off x="8783607" y="558174"/>
            <a:ext cx="2466029" cy="1780622"/>
          </a:xfrm>
          <a:prstGeom prst="wedgeEllipseCallout">
            <a:avLst>
              <a:gd name="adj1" fmla="val -55350"/>
              <a:gd name="adj2" fmla="val 35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/>
              <a:t>Dessutom hålls ett par korta pauser i arbetet</a:t>
            </a:r>
          </a:p>
        </p:txBody>
      </p:sp>
    </p:spTree>
    <p:extLst>
      <p:ext uri="{BB962C8B-B14F-4D97-AF65-F5344CB8AC3E}">
        <p14:creationId xmlns:p14="http://schemas.microsoft.com/office/powerpoint/2010/main" val="99547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8D31A7-623E-4B4D-9FE1-BFB586BB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Workshoppens mål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38158A-47E5-4123-85CA-A12CB668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/>
              <a:t>Målen idag - lärdom till deltagarna!</a:t>
            </a:r>
          </a:p>
          <a:p>
            <a:pPr lvl="1"/>
            <a:r>
              <a:rPr lang="sv-FI"/>
              <a:t>Kunskap om och förståelse för målen för hållbar utveckling</a:t>
            </a:r>
          </a:p>
          <a:p>
            <a:pPr lvl="1"/>
            <a:r>
              <a:rPr lang="sv-FI"/>
              <a:t>SDG:s kopplingar till det ämne som behandlas och till det egna arbetet</a:t>
            </a:r>
          </a:p>
          <a:p>
            <a:pPr lvl="1"/>
            <a:r>
              <a:rPr lang="sv-FI"/>
              <a:t>Gemensamma tankar och hävstångsarm för att främja SDG-målen i fortsättningen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787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2CEDE-1E93-455D-8801-23851838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Deltagarna presenterar sig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498631B-8FAB-4BD9-B959-BF111A715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85" y="2276670"/>
            <a:ext cx="4078416" cy="40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2F71BD2-4C52-4726-8210-A9E75F681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17 mål för hållbar utveckling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F8E0CD5-4FB8-4D49-ABCF-2DDE91542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/>
              <a:t>AGENDA 2030</a:t>
            </a:r>
          </a:p>
        </p:txBody>
      </p:sp>
    </p:spTree>
    <p:extLst>
      <p:ext uri="{BB962C8B-B14F-4D97-AF65-F5344CB8AC3E}">
        <p14:creationId xmlns:p14="http://schemas.microsoft.com/office/powerpoint/2010/main" val="343810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ADA0C4-8DCF-49A5-AC70-1A59562F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Ordlista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8EBF38-6350-43A0-8F90-88BFDF1B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FI" b="1"/>
              <a:t>Hållbar utveckling</a:t>
            </a:r>
            <a:br>
              <a:rPr lang="sv-FI" b="1"/>
            </a:br>
            <a:r>
              <a:rPr lang="sv-FI"/>
              <a:t>Med hållbar utveckling avses en utveckling som tryggar goda levnadsmöjligheter för nuvarande och kommande generationer inom gränserna för jordens bärkraft.</a:t>
            </a:r>
          </a:p>
          <a:p>
            <a:endParaRPr lang="fi-FI" dirty="0"/>
          </a:p>
          <a:p>
            <a:pPr marL="0" indent="0">
              <a:buNone/>
            </a:pPr>
            <a:r>
              <a:rPr lang="sv-FI" b="1"/>
              <a:t>SDG </a:t>
            </a:r>
            <a:br>
              <a:rPr lang="sv-FI"/>
            </a:br>
            <a:r>
              <a:rPr lang="sv-FI"/>
              <a:t>Mål för hållbar utveckling (Sustainable Development Goal).</a:t>
            </a:r>
          </a:p>
          <a:p>
            <a:endParaRPr lang="fi-FI" dirty="0"/>
          </a:p>
          <a:p>
            <a:pPr marL="0" indent="0">
              <a:buNone/>
            </a:pPr>
            <a:r>
              <a:rPr lang="sv-FI" b="1"/>
              <a:t>Agenda 2030 </a:t>
            </a:r>
            <a:br>
              <a:rPr lang="sv-FI"/>
            </a:br>
            <a:r>
              <a:rPr lang="sv-FI"/>
              <a:t>FN:s målprogram för hållbar utveckling, som består av 17 mål för hållbar utveckling, som är indelade i 169 delmål. </a:t>
            </a:r>
          </a:p>
          <a:p>
            <a:endParaRPr lang="fi-FI" dirty="0"/>
          </a:p>
          <a:p>
            <a:pPr marL="0" indent="0">
              <a:buNone/>
            </a:pPr>
            <a:r>
              <a:rPr lang="sv-FI" b="1"/>
              <a:t>SDG-analysprocessen</a:t>
            </a:r>
            <a:br>
              <a:rPr lang="sv-FI"/>
            </a:br>
            <a:r>
              <a:rPr lang="sv-FI"/>
              <a:t>Interaktiv workshopmetod vars mål är att öka SDG-kompetensen samt förmågan att förstå och viljan att verka för målen för hållbar utveckling. Metoden har utvecklats särskilt för städernas behov. </a:t>
            </a:r>
          </a:p>
          <a:p>
            <a:endParaRPr lang="fi-FI" dirty="0"/>
          </a:p>
        </p:txBody>
      </p:sp>
      <p:pic>
        <p:nvPicPr>
          <p:cNvPr id="4" name="Picture 2" descr="Katso kaikki indikaattorit">
            <a:extLst>
              <a:ext uri="{FF2B5EF4-FFF2-40B4-BE49-F238E27FC236}">
                <a16:creationId xmlns:a16="http://schemas.microsoft.com/office/drawing/2014/main" id="{9708616D-89E2-4EF0-AC89-43999DF8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054" y="230188"/>
            <a:ext cx="1396527" cy="13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5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E16DA-AD9A-4F7C-BD2F-CF70951B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Dimensioner inom hållbar utveckling</a:t>
            </a:r>
          </a:p>
        </p:txBody>
      </p:sp>
      <p:sp>
        <p:nvSpPr>
          <p:cNvPr id="11" name="Kuusikulmio 10">
            <a:extLst>
              <a:ext uri="{FF2B5EF4-FFF2-40B4-BE49-F238E27FC236}">
                <a16:creationId xmlns:a16="http://schemas.microsoft.com/office/drawing/2014/main" id="{C12D9A5E-B34A-5FF2-6095-0B49ADEFA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308312" y="1936716"/>
            <a:ext cx="1763369" cy="164231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err="1"/>
              <a:t>Ekonomisk</a:t>
            </a:r>
            <a:r>
              <a:rPr lang="fi-FI" dirty="0"/>
              <a:t> </a:t>
            </a:r>
            <a:r>
              <a:rPr lang="fi-FI" dirty="0" err="1"/>
              <a:t>hållbarhet</a:t>
            </a:r>
            <a:endParaRPr lang="fi-FI" dirty="0"/>
          </a:p>
        </p:txBody>
      </p:sp>
      <p:sp>
        <p:nvSpPr>
          <p:cNvPr id="22" name="Kuusikulmio 21">
            <a:extLst>
              <a:ext uri="{FF2B5EF4-FFF2-40B4-BE49-F238E27FC236}">
                <a16:creationId xmlns:a16="http://schemas.microsoft.com/office/drawing/2014/main" id="{DE1ECEE1-4FA7-EDC8-774F-0A0DEFE6A9C8}"/>
              </a:ext>
            </a:extLst>
          </p:cNvPr>
          <p:cNvSpPr/>
          <p:nvPr/>
        </p:nvSpPr>
        <p:spPr>
          <a:xfrm rot="5400000">
            <a:off x="5031922" y="1936715"/>
            <a:ext cx="1763369" cy="164231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err="1"/>
              <a:t>Ekologisk</a:t>
            </a:r>
            <a:r>
              <a:rPr lang="fi-FI" dirty="0"/>
              <a:t> </a:t>
            </a:r>
            <a:r>
              <a:rPr lang="fi-FI" dirty="0" err="1"/>
              <a:t>hållbarhet</a:t>
            </a:r>
            <a:endParaRPr lang="fi-FI" dirty="0"/>
          </a:p>
        </p:txBody>
      </p:sp>
      <p:sp>
        <p:nvSpPr>
          <p:cNvPr id="23" name="Kuusikulmio 22">
            <a:extLst>
              <a:ext uri="{FF2B5EF4-FFF2-40B4-BE49-F238E27FC236}">
                <a16:creationId xmlns:a16="http://schemas.microsoft.com/office/drawing/2014/main" id="{5C4D2689-9373-F993-86BE-B7ADC5DBB00E}"/>
              </a:ext>
            </a:extLst>
          </p:cNvPr>
          <p:cNvSpPr/>
          <p:nvPr/>
        </p:nvSpPr>
        <p:spPr>
          <a:xfrm rot="5400000">
            <a:off x="4170268" y="3384616"/>
            <a:ext cx="1763369" cy="164231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hållbarhet</a:t>
            </a:r>
            <a:endParaRPr lang="fi-FI" dirty="0"/>
          </a:p>
        </p:txBody>
      </p:sp>
      <p:sp>
        <p:nvSpPr>
          <p:cNvPr id="24" name="Kuusikulmio 23">
            <a:extLst>
              <a:ext uri="{FF2B5EF4-FFF2-40B4-BE49-F238E27FC236}">
                <a16:creationId xmlns:a16="http://schemas.microsoft.com/office/drawing/2014/main" id="{0CE0434C-E16D-3FA6-021E-124F28B79518}"/>
              </a:ext>
            </a:extLst>
          </p:cNvPr>
          <p:cNvSpPr/>
          <p:nvPr/>
        </p:nvSpPr>
        <p:spPr>
          <a:xfrm rot="5400000">
            <a:off x="5893878" y="3384615"/>
            <a:ext cx="1763369" cy="164231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err="1"/>
              <a:t>Kulturell</a:t>
            </a:r>
            <a:r>
              <a:rPr lang="fi-FI" dirty="0"/>
              <a:t> </a:t>
            </a:r>
            <a:r>
              <a:rPr lang="fi-FI" dirty="0" err="1"/>
              <a:t>hållbarhet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98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D3BA03-84B0-474E-B0DA-3082DFA2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FI"/>
              <a:t>Globalt problem, gemensamma mål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55E4E1-B6C0-4028-9572-A6BC3417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sv-FI" sz="2000"/>
              <a:t>FN:s mål för Agenda 2030 är gemensamma för alla länder i världen och nästan alla länder i världen har förbundit sig till dem</a:t>
            </a:r>
          </a:p>
          <a:p>
            <a:r>
              <a:rPr lang="sv-FI" sz="2000"/>
              <a:t>Utgångsläget i länderna varierar</a:t>
            </a:r>
          </a:p>
          <a:p>
            <a:r>
              <a:rPr lang="sv-FI" sz="2000"/>
              <a:t>De rika ländernas uppgift är inte bara att gå mot målen för egen del, utan också att göra det möjligt att uppnå målen i utvecklingsländerna</a:t>
            </a:r>
          </a:p>
          <a:p>
            <a:endParaRPr lang="fi-FI" sz="2000"/>
          </a:p>
          <a:p>
            <a:r>
              <a:rPr lang="sv-FI" sz="2000" b="1"/>
              <a:t>Det är viktigt att främja alla mål: hållbar utveckling är inte bara klimat- eller miljöarbete</a:t>
            </a:r>
          </a:p>
          <a:p>
            <a:endParaRPr lang="fi-FI" sz="2000"/>
          </a:p>
        </p:txBody>
      </p:sp>
      <p:pic>
        <p:nvPicPr>
          <p:cNvPr id="6" name="Kuva 5" descr="Kuva, joka sisältää kohteen teksti, kuvakaappaus, logo, Fontti&#10;&#10;Kuvaus luotu automaattisesti">
            <a:extLst>
              <a:ext uri="{FF2B5EF4-FFF2-40B4-BE49-F238E27FC236}">
                <a16:creationId xmlns:a16="http://schemas.microsoft.com/office/drawing/2014/main" id="{6D2855CE-6C44-44C6-2270-79CFCDFF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883702"/>
            <a:ext cx="4788505" cy="235833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4E0903-3E96-4021-949E-B637994E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FI"/>
              <a:t>Från global till lokal nivå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84758D-1324-4CC9-BB6C-50A31481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865745"/>
            <a:ext cx="4958966" cy="2394252"/>
          </a:xfrm>
        </p:spPr>
        <p:txBody>
          <a:bodyPr>
            <a:normAutofit/>
          </a:bodyPr>
          <a:lstStyle/>
          <a:p>
            <a:r>
              <a:rPr lang="sv-FI" sz="2000" dirty="0"/>
              <a:t>För att främja SDG-målen är det viktigt att identifiera relevanta mål och konvertera de globala målen till lokal nivå. </a:t>
            </a:r>
          </a:p>
          <a:p>
            <a:r>
              <a:rPr lang="sv-SE" sz="2000" dirty="0"/>
              <a:t>Sitoumus2050.fi</a:t>
            </a:r>
          </a:p>
          <a:p>
            <a:pPr lvl="1"/>
            <a:r>
              <a:rPr lang="sv-SE" sz="1600" dirty="0"/>
              <a:t>Finland som vi vill ha det 2050</a:t>
            </a:r>
          </a:p>
          <a:p>
            <a:pPr lvl="1"/>
            <a:r>
              <a:rPr lang="sv-SE" sz="1600" dirty="0"/>
              <a:t>Ett välmående och globalt ansvarsfullt Finland inom gränserna för naturens bärkraft</a:t>
            </a:r>
          </a:p>
          <a:p>
            <a:endParaRPr lang="fi-FI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8DF680-7C12-44A7-AF8B-ED323AD7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865745"/>
            <a:ext cx="4788505" cy="23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F01DDED45B345BF7420BF1ACF2CF0" ma:contentTypeVersion="0" ma:contentTypeDescription="Create a new document." ma:contentTypeScope="" ma:versionID="f3276798ad6ee4a9acf68121211f6d6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641D4A-B665-4E41-A85C-20A48362EA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F181A4-2CF9-4350-A843-6629CF00E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E05FFE-F154-4078-9F0C-C09747860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433</Words>
  <Application>Microsoft Office PowerPoint</Application>
  <PresentationFormat>Laajakuva</PresentationFormat>
  <Paragraphs>71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SDG-analysprocessen</vt:lpstr>
      <vt:lpstr>Workshoppens innehåll</vt:lpstr>
      <vt:lpstr>Workshoppens mål</vt:lpstr>
      <vt:lpstr>Deltagarna presenterar sig</vt:lpstr>
      <vt:lpstr>17 mål för hållbar utveckling</vt:lpstr>
      <vt:lpstr>Ordlista </vt:lpstr>
      <vt:lpstr>Dimensioner inom hållbar utveckling</vt:lpstr>
      <vt:lpstr>Globalt problem, gemensamma mål</vt:lpstr>
      <vt:lpstr>Från global till lokal nivå</vt:lpstr>
      <vt:lpstr>17 SDG-mål</vt:lpstr>
      <vt:lpstr>169 delmål</vt:lpstr>
      <vt:lpstr>Målen mäts med flera indikatorer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SDG-analyysiprosessi</dc:title>
  <dc:creator>Kati Kankainen</dc:creator>
  <cp:lastModifiedBy>Kiema-Majanen Eveliina</cp:lastModifiedBy>
  <cp:revision>5</cp:revision>
  <dcterms:created xsi:type="dcterms:W3CDTF">2022-05-23T07:05:37Z</dcterms:created>
  <dcterms:modified xsi:type="dcterms:W3CDTF">2023-08-17T12:00:35Z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0x010100BEFF01DDED45B345BF7420BF1ACF2CF0</vt:lpwstr>
  </property>
  <property fmtid="{D5CDD505-2E9C-101B-9397-08002B2CF9AE}" pid="4" name="lcf76f155ced4ddcb4097134ff3c332f">
    <vt:lpwstr/>
  </property>
</Properties>
</file>