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2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4"/>
    <p:sldMasterId id="2147483734" r:id="rId5"/>
    <p:sldMasterId id="2147483747" r:id="rId6"/>
  </p:sldMasterIdLst>
  <p:notesMasterIdLst>
    <p:notesMasterId r:id="rId14"/>
  </p:notesMasterIdLst>
  <p:handoutMasterIdLst>
    <p:handoutMasterId r:id="rId15"/>
  </p:handoutMasterIdLst>
  <p:sldIdLst>
    <p:sldId id="351" r:id="rId7"/>
    <p:sldId id="377" r:id="rId8"/>
    <p:sldId id="375" r:id="rId9"/>
    <p:sldId id="369" r:id="rId10"/>
    <p:sldId id="464" r:id="rId11"/>
    <p:sldId id="465" r:id="rId12"/>
    <p:sldId id="466" r:id="rId13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Work Sans" panose="00000500000000000000" pitchFamily="2" charset="0"/>
      <p:regular r:id="rId20"/>
      <p:bold r:id="rId21"/>
      <p:italic r:id="rId22"/>
      <p:boldItalic r:id="rId23"/>
    </p:embeddedFont>
    <p:embeddedFont>
      <p:font typeface="Work Sans ExtraBold" panose="00000900000000000000" pitchFamily="2" charset="0"/>
      <p:bold r:id="rId24"/>
      <p:boldItalic r:id="rId25"/>
    </p:embeddedFont>
    <p:embeddedFont>
      <p:font typeface="Work Sans SemiBold" panose="00000700000000000000" pitchFamily="2" charset="0"/>
      <p:bold r:id="rId26"/>
      <p:boldItalic r:id="rId27"/>
    </p:embeddedFont>
  </p:embeddedFontLst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53" userDrawn="1">
          <p15:clr>
            <a:srgbClr val="A4A3A4"/>
          </p15:clr>
        </p15:guide>
        <p15:guide id="5" orient="horz" pos="527">
          <p15:clr>
            <a:srgbClr val="A4A3A4"/>
          </p15:clr>
        </p15:guide>
        <p15:guide id="8" orient="horz" pos="3657" userDrawn="1">
          <p15:clr>
            <a:srgbClr val="A4A3A4"/>
          </p15:clr>
        </p15:guide>
        <p15:guide id="9" pos="483">
          <p15:clr>
            <a:srgbClr val="A4A3A4"/>
          </p15:clr>
        </p15:guide>
        <p15:guide id="10" pos="7197">
          <p15:clr>
            <a:srgbClr val="A4A3A4"/>
          </p15:clr>
        </p15:guide>
        <p15:guide id="13" pos="3840" userDrawn="1">
          <p15:clr>
            <a:srgbClr val="A4A3A4"/>
          </p15:clr>
        </p15:guide>
        <p15:guide id="14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DAD6"/>
    <a:srgbClr val="923468"/>
    <a:srgbClr val="FF3E60"/>
    <a:srgbClr val="C4A5A5"/>
    <a:srgbClr val="FF6D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B80034-80A0-4F06-958D-2F52E74CBF56}" v="11" dt="2022-06-22T10:18:15.789"/>
    <p1510:client id="{C4DA50AF-7AE9-464D-878A-F3F4E6363E3A}" v="26" dt="2022-06-22T10:44:36.436"/>
  </p1510:revLst>
</p1510:revInfo>
</file>

<file path=ppt/tableStyles.xml><?xml version="1.0" encoding="utf-8"?>
<a:tblStyleLst xmlns:a="http://schemas.openxmlformats.org/drawingml/2006/main" def="{F2DE63D5-997A-4646-A377-4702673A728D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517" autoAdjust="0"/>
  </p:normalViewPr>
  <p:slideViewPr>
    <p:cSldViewPr showGuides="1">
      <p:cViewPr varScale="1">
        <p:scale>
          <a:sx n="86" d="100"/>
          <a:sy n="86" d="100"/>
        </p:scale>
        <p:origin x="562" y="58"/>
      </p:cViewPr>
      <p:guideLst>
        <p:guide orient="horz" pos="1253"/>
        <p:guide orient="horz" pos="527"/>
        <p:guide orient="horz" pos="3657"/>
        <p:guide pos="483"/>
        <p:guide pos="7197"/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-2853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90" d="100"/>
          <a:sy n="90" d="100"/>
        </p:scale>
        <p:origin x="-369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customXml" Target="../customXml/item3.xml"/><Relationship Id="rId21" Type="http://schemas.openxmlformats.org/officeDocument/2006/relationships/font" Target="fonts/font6.fntdata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font" Target="fonts/font9.fntdata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font" Target="fonts/font4.fntdata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nta-aho Riina" userId="58330cb5-a94c-46ae-ae5f-a35b685ab885" providerId="ADAL" clId="{C4DA50AF-7AE9-464D-878A-F3F4E6363E3A}"/>
    <pc:docChg chg="addSld modSld sldOrd">
      <pc:chgData name="Rinta-aho Riina" userId="58330cb5-a94c-46ae-ae5f-a35b685ab885" providerId="ADAL" clId="{C4DA50AF-7AE9-464D-878A-F3F4E6363E3A}" dt="2022-06-22T10:45:30.945" v="242" actId="20577"/>
      <pc:docMkLst>
        <pc:docMk/>
      </pc:docMkLst>
      <pc:sldChg chg="addSp modSp mod">
        <pc:chgData name="Rinta-aho Riina" userId="58330cb5-a94c-46ae-ae5f-a35b685ab885" providerId="ADAL" clId="{C4DA50AF-7AE9-464D-878A-F3F4E6363E3A}" dt="2022-06-22T10:44:01.116" v="90"/>
        <pc:sldMkLst>
          <pc:docMk/>
          <pc:sldMk cId="2966665191" sldId="351"/>
        </pc:sldMkLst>
        <pc:spChg chg="mod">
          <ac:chgData name="Rinta-aho Riina" userId="58330cb5-a94c-46ae-ae5f-a35b685ab885" providerId="ADAL" clId="{C4DA50AF-7AE9-464D-878A-F3F4E6363E3A}" dt="2022-06-22T10:23:44.947" v="38" actId="1076"/>
          <ac:spMkLst>
            <pc:docMk/>
            <pc:sldMk cId="2966665191" sldId="351"/>
            <ac:spMk id="10" creationId="{6A10F173-8EE1-42DD-BBBE-4004C74892CF}"/>
          </ac:spMkLst>
        </pc:spChg>
        <pc:spChg chg="mod">
          <ac:chgData name="Rinta-aho Riina" userId="58330cb5-a94c-46ae-ae5f-a35b685ab885" providerId="ADAL" clId="{C4DA50AF-7AE9-464D-878A-F3F4E6363E3A}" dt="2022-06-22T10:25:35.447" v="86" actId="14100"/>
          <ac:spMkLst>
            <pc:docMk/>
            <pc:sldMk cId="2966665191" sldId="351"/>
            <ac:spMk id="11" creationId="{8B0E1594-67A1-4148-B305-ED0DFDD7005F}"/>
          </ac:spMkLst>
        </pc:spChg>
        <pc:spChg chg="mod">
          <ac:chgData name="Rinta-aho Riina" userId="58330cb5-a94c-46ae-ae5f-a35b685ab885" providerId="ADAL" clId="{C4DA50AF-7AE9-464D-878A-F3F4E6363E3A}" dt="2022-06-22T10:19:24.103" v="1" actId="20577"/>
          <ac:spMkLst>
            <pc:docMk/>
            <pc:sldMk cId="2966665191" sldId="351"/>
            <ac:spMk id="12" creationId="{E5B0F1B0-DBF7-4963-9512-AE911C5F8028}"/>
          </ac:spMkLst>
        </pc:spChg>
        <pc:picChg chg="add mod">
          <ac:chgData name="Rinta-aho Riina" userId="58330cb5-a94c-46ae-ae5f-a35b685ab885" providerId="ADAL" clId="{C4DA50AF-7AE9-464D-878A-F3F4E6363E3A}" dt="2022-06-22T10:44:01.116" v="90"/>
          <ac:picMkLst>
            <pc:docMk/>
            <pc:sldMk cId="2966665191" sldId="351"/>
            <ac:picMk id="8" creationId="{DA963389-61B5-E790-6BEC-ADFEDD992F1F}"/>
          </ac:picMkLst>
        </pc:picChg>
        <pc:picChg chg="add mod">
          <ac:chgData name="Rinta-aho Riina" userId="58330cb5-a94c-46ae-ae5f-a35b685ab885" providerId="ADAL" clId="{C4DA50AF-7AE9-464D-878A-F3F4E6363E3A}" dt="2022-06-22T10:44:01.116" v="90"/>
          <ac:picMkLst>
            <pc:docMk/>
            <pc:sldMk cId="2966665191" sldId="351"/>
            <ac:picMk id="14" creationId="{A1D86A6F-C8BC-D0C2-65CE-1CA1140F5D50}"/>
          </ac:picMkLst>
        </pc:picChg>
        <pc:picChg chg="add mod">
          <ac:chgData name="Rinta-aho Riina" userId="58330cb5-a94c-46ae-ae5f-a35b685ab885" providerId="ADAL" clId="{C4DA50AF-7AE9-464D-878A-F3F4E6363E3A}" dt="2022-06-22T10:44:01.116" v="90"/>
          <ac:picMkLst>
            <pc:docMk/>
            <pc:sldMk cId="2966665191" sldId="351"/>
            <ac:picMk id="15" creationId="{30371D85-2EB9-DA51-E532-5CF0AAE65309}"/>
          </ac:picMkLst>
        </pc:picChg>
      </pc:sldChg>
      <pc:sldChg chg="addSp modSp">
        <pc:chgData name="Rinta-aho Riina" userId="58330cb5-a94c-46ae-ae5f-a35b685ab885" providerId="ADAL" clId="{C4DA50AF-7AE9-464D-878A-F3F4E6363E3A}" dt="2022-06-22T10:43:16.080" v="87"/>
        <pc:sldMkLst>
          <pc:docMk/>
          <pc:sldMk cId="31463503" sldId="369"/>
        </pc:sldMkLst>
        <pc:picChg chg="add mod">
          <ac:chgData name="Rinta-aho Riina" userId="58330cb5-a94c-46ae-ae5f-a35b685ab885" providerId="ADAL" clId="{C4DA50AF-7AE9-464D-878A-F3F4E6363E3A}" dt="2022-06-22T10:43:16.080" v="87"/>
          <ac:picMkLst>
            <pc:docMk/>
            <pc:sldMk cId="31463503" sldId="369"/>
            <ac:picMk id="6" creationId="{FA32DF9C-D731-D5FC-C239-4C447529E15B}"/>
          </ac:picMkLst>
        </pc:picChg>
        <pc:picChg chg="add mod">
          <ac:chgData name="Rinta-aho Riina" userId="58330cb5-a94c-46ae-ae5f-a35b685ab885" providerId="ADAL" clId="{C4DA50AF-7AE9-464D-878A-F3F4E6363E3A}" dt="2022-06-22T10:43:16.080" v="87"/>
          <ac:picMkLst>
            <pc:docMk/>
            <pc:sldMk cId="31463503" sldId="369"/>
            <ac:picMk id="10" creationId="{030604A0-0E03-9007-706F-FD736BEE7951}"/>
          </ac:picMkLst>
        </pc:picChg>
        <pc:picChg chg="add mod">
          <ac:chgData name="Rinta-aho Riina" userId="58330cb5-a94c-46ae-ae5f-a35b685ab885" providerId="ADAL" clId="{C4DA50AF-7AE9-464D-878A-F3F4E6363E3A}" dt="2022-06-22T10:43:16.080" v="87"/>
          <ac:picMkLst>
            <pc:docMk/>
            <pc:sldMk cId="31463503" sldId="369"/>
            <ac:picMk id="11" creationId="{BA3B056A-4B11-6828-B778-D7A8DBDE7E04}"/>
          </ac:picMkLst>
        </pc:picChg>
      </pc:sldChg>
      <pc:sldChg chg="addSp modSp mod">
        <pc:chgData name="Rinta-aho Riina" userId="58330cb5-a94c-46ae-ae5f-a35b685ab885" providerId="ADAL" clId="{C4DA50AF-7AE9-464D-878A-F3F4E6363E3A}" dt="2022-06-22T10:43:21.868" v="88"/>
        <pc:sldMkLst>
          <pc:docMk/>
          <pc:sldMk cId="661002128" sldId="375"/>
        </pc:sldMkLst>
        <pc:spChg chg="mod">
          <ac:chgData name="Rinta-aho Riina" userId="58330cb5-a94c-46ae-ae5f-a35b685ab885" providerId="ADAL" clId="{C4DA50AF-7AE9-464D-878A-F3F4E6363E3A}" dt="2022-06-22T10:20:37.904" v="36" actId="20577"/>
          <ac:spMkLst>
            <pc:docMk/>
            <pc:sldMk cId="661002128" sldId="375"/>
            <ac:spMk id="4" creationId="{3EBF99CF-E24A-48B3-A1BA-6D28C9119B7C}"/>
          </ac:spMkLst>
        </pc:spChg>
        <pc:picChg chg="add mod">
          <ac:chgData name="Rinta-aho Riina" userId="58330cb5-a94c-46ae-ae5f-a35b685ab885" providerId="ADAL" clId="{C4DA50AF-7AE9-464D-878A-F3F4E6363E3A}" dt="2022-06-22T10:43:21.868" v="88"/>
          <ac:picMkLst>
            <pc:docMk/>
            <pc:sldMk cId="661002128" sldId="375"/>
            <ac:picMk id="10" creationId="{7D4BB4C0-C1AB-15D3-1E78-BF1B5F8E1361}"/>
          </ac:picMkLst>
        </pc:picChg>
        <pc:picChg chg="add mod">
          <ac:chgData name="Rinta-aho Riina" userId="58330cb5-a94c-46ae-ae5f-a35b685ab885" providerId="ADAL" clId="{C4DA50AF-7AE9-464D-878A-F3F4E6363E3A}" dt="2022-06-22T10:43:21.868" v="88"/>
          <ac:picMkLst>
            <pc:docMk/>
            <pc:sldMk cId="661002128" sldId="375"/>
            <ac:picMk id="11" creationId="{0A672540-DC46-66CE-4FFE-4BD1D24BF752}"/>
          </ac:picMkLst>
        </pc:picChg>
        <pc:picChg chg="add mod">
          <ac:chgData name="Rinta-aho Riina" userId="58330cb5-a94c-46ae-ae5f-a35b685ab885" providerId="ADAL" clId="{C4DA50AF-7AE9-464D-878A-F3F4E6363E3A}" dt="2022-06-22T10:43:21.868" v="88"/>
          <ac:picMkLst>
            <pc:docMk/>
            <pc:sldMk cId="661002128" sldId="375"/>
            <ac:picMk id="12" creationId="{9ADDD791-D7DA-26A9-7134-82D958315B33}"/>
          </ac:picMkLst>
        </pc:picChg>
      </pc:sldChg>
      <pc:sldChg chg="addSp modSp mod ord">
        <pc:chgData name="Rinta-aho Riina" userId="58330cb5-a94c-46ae-ae5f-a35b685ab885" providerId="ADAL" clId="{C4DA50AF-7AE9-464D-878A-F3F4E6363E3A}" dt="2022-06-22T10:43:25.892" v="89"/>
        <pc:sldMkLst>
          <pc:docMk/>
          <pc:sldMk cId="962659439" sldId="377"/>
        </pc:sldMkLst>
        <pc:spChg chg="mod">
          <ac:chgData name="Rinta-aho Riina" userId="58330cb5-a94c-46ae-ae5f-a35b685ab885" providerId="ADAL" clId="{C4DA50AF-7AE9-464D-878A-F3F4E6363E3A}" dt="2022-06-22T10:20:31.343" v="28" actId="207"/>
          <ac:spMkLst>
            <pc:docMk/>
            <pc:sldMk cId="962659439" sldId="377"/>
            <ac:spMk id="4" creationId="{45776CAA-1C45-4240-B4E5-1D83431E07AF}"/>
          </ac:spMkLst>
        </pc:spChg>
        <pc:spChg chg="mod">
          <ac:chgData name="Rinta-aho Riina" userId="58330cb5-a94c-46ae-ae5f-a35b685ab885" providerId="ADAL" clId="{C4DA50AF-7AE9-464D-878A-F3F4E6363E3A}" dt="2022-06-22T10:20:21.175" v="25" actId="1076"/>
          <ac:spMkLst>
            <pc:docMk/>
            <pc:sldMk cId="962659439" sldId="377"/>
            <ac:spMk id="7" creationId="{5D335675-4857-4DB4-83BF-D6342694908C}"/>
          </ac:spMkLst>
        </pc:spChg>
        <pc:picChg chg="add mod">
          <ac:chgData name="Rinta-aho Riina" userId="58330cb5-a94c-46ae-ae5f-a35b685ab885" providerId="ADAL" clId="{C4DA50AF-7AE9-464D-878A-F3F4E6363E3A}" dt="2022-06-22T10:43:25.892" v="89"/>
          <ac:picMkLst>
            <pc:docMk/>
            <pc:sldMk cId="962659439" sldId="377"/>
            <ac:picMk id="9" creationId="{AE017701-23A7-8BAC-5C61-628F3F627615}"/>
          </ac:picMkLst>
        </pc:picChg>
        <pc:picChg chg="add mod">
          <ac:chgData name="Rinta-aho Riina" userId="58330cb5-a94c-46ae-ae5f-a35b685ab885" providerId="ADAL" clId="{C4DA50AF-7AE9-464D-878A-F3F4E6363E3A}" dt="2022-06-22T10:43:25.892" v="89"/>
          <ac:picMkLst>
            <pc:docMk/>
            <pc:sldMk cId="962659439" sldId="377"/>
            <ac:picMk id="10" creationId="{A9B0B589-4F63-B2FC-45D6-1CFB85516ADD}"/>
          </ac:picMkLst>
        </pc:picChg>
        <pc:picChg chg="add mod">
          <ac:chgData name="Rinta-aho Riina" userId="58330cb5-a94c-46ae-ae5f-a35b685ab885" providerId="ADAL" clId="{C4DA50AF-7AE9-464D-878A-F3F4E6363E3A}" dt="2022-06-22T10:43:25.892" v="89"/>
          <ac:picMkLst>
            <pc:docMk/>
            <pc:sldMk cId="962659439" sldId="377"/>
            <ac:picMk id="12" creationId="{BB616144-6326-C616-8ADC-149BF9029D6A}"/>
          </ac:picMkLst>
        </pc:picChg>
      </pc:sldChg>
      <pc:sldChg chg="modSp new mod">
        <pc:chgData name="Rinta-aho Riina" userId="58330cb5-a94c-46ae-ae5f-a35b685ab885" providerId="ADAL" clId="{C4DA50AF-7AE9-464D-878A-F3F4E6363E3A}" dt="2022-06-22T10:45:30.945" v="242" actId="20577"/>
        <pc:sldMkLst>
          <pc:docMk/>
          <pc:sldMk cId="3483945781" sldId="466"/>
        </pc:sldMkLst>
        <pc:spChg chg="mod">
          <ac:chgData name="Rinta-aho Riina" userId="58330cb5-a94c-46ae-ae5f-a35b685ab885" providerId="ADAL" clId="{C4DA50AF-7AE9-464D-878A-F3F4E6363E3A}" dt="2022-06-22T10:45:23.990" v="237" actId="20577"/>
          <ac:spMkLst>
            <pc:docMk/>
            <pc:sldMk cId="3483945781" sldId="466"/>
            <ac:spMk id="2" creationId="{8AF14AEA-8AAA-649F-4C6F-C2F436A0B921}"/>
          </ac:spMkLst>
        </pc:spChg>
        <pc:spChg chg="mod">
          <ac:chgData name="Rinta-aho Riina" userId="58330cb5-a94c-46ae-ae5f-a35b685ab885" providerId="ADAL" clId="{C4DA50AF-7AE9-464D-878A-F3F4E6363E3A}" dt="2022-06-22T10:45:30.945" v="242" actId="20577"/>
          <ac:spMkLst>
            <pc:docMk/>
            <pc:sldMk cId="3483945781" sldId="466"/>
            <ac:spMk id="3" creationId="{F32F5402-DC3D-450B-72B7-BFB3BB31AE24}"/>
          </ac:spMkLst>
        </pc:spChg>
      </pc:sldChg>
    </pc:docChg>
  </pc:docChgLst>
  <pc:docChgLst>
    <pc:chgData name="Rinta-aho Riina" userId="S::riina.rinta-aho@kuntaliitto.fi::58330cb5-a94c-46ae-ae5f-a35b685ab885" providerId="AD" clId="Web-{2DB80034-80A0-4F06-958D-2F52E74CBF56}"/>
    <pc:docChg chg="modSld">
      <pc:chgData name="Rinta-aho Riina" userId="S::riina.rinta-aho@kuntaliitto.fi::58330cb5-a94c-46ae-ae5f-a35b685ab885" providerId="AD" clId="Web-{2DB80034-80A0-4F06-958D-2F52E74CBF56}" dt="2022-06-22T10:18:15.336" v="9" actId="20577"/>
      <pc:docMkLst>
        <pc:docMk/>
      </pc:docMkLst>
      <pc:sldChg chg="modSp">
        <pc:chgData name="Rinta-aho Riina" userId="S::riina.rinta-aho@kuntaliitto.fi::58330cb5-a94c-46ae-ae5f-a35b685ab885" providerId="AD" clId="Web-{2DB80034-80A0-4F06-958D-2F52E74CBF56}" dt="2022-06-22T10:18:15.336" v="9" actId="20577"/>
        <pc:sldMkLst>
          <pc:docMk/>
          <pc:sldMk cId="661002128" sldId="375"/>
        </pc:sldMkLst>
        <pc:spChg chg="mod">
          <ac:chgData name="Rinta-aho Riina" userId="S::riina.rinta-aho@kuntaliitto.fi::58330cb5-a94c-46ae-ae5f-a35b685ab885" providerId="AD" clId="Web-{2DB80034-80A0-4F06-958D-2F52E74CBF56}" dt="2022-06-22T10:18:15.336" v="9" actId="20577"/>
          <ac:spMkLst>
            <pc:docMk/>
            <pc:sldMk cId="661002128" sldId="375"/>
            <ac:spMk id="7" creationId="{F0334873-5032-4DC6-81CD-6A9B62BAC9D6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 sz="80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478ED3-B612-4193-BFB3-30640D50ACE2}" type="datetimeFigureOut">
              <a:rPr lang="fi-FI" sz="800" smtClean="0"/>
              <a:t>22.6.2022</a:t>
            </a:fld>
            <a:endParaRPr lang="fi-FI" sz="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 sz="8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5EF1D2-EDBA-4B30-9DEE-0BEBDA91FEA7}" type="slidenum">
              <a:rPr lang="fi-FI" sz="800" smtClean="0"/>
              <a:t>‹#›</a:t>
            </a:fld>
            <a:endParaRPr lang="fi-FI" sz="800"/>
          </a:p>
        </p:txBody>
      </p:sp>
    </p:spTree>
    <p:extLst>
      <p:ext uri="{BB962C8B-B14F-4D97-AF65-F5344CB8AC3E}">
        <p14:creationId xmlns:p14="http://schemas.microsoft.com/office/powerpoint/2010/main" val="39096605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8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800"/>
            </a:lvl1pPr>
          </a:lstStyle>
          <a:p>
            <a:fld id="{0A258E9B-EF9A-4277-B3A7-6483215B4E3F}" type="datetimeFigureOut">
              <a:rPr lang="fi-FI" smtClean="0"/>
              <a:pPr/>
              <a:t>22.6.2022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/>
            </a:lvl1pPr>
          </a:lstStyle>
          <a:p>
            <a:fld id="{C23CFE97-E977-4A8B-BB69-50F617FD6581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69329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>
              <a:cs typeface="Calibri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66638-6B8E-E049-88CD-19C808211ECF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305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51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0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kuntaliitto" TargetMode="External"/><Relationship Id="rId3" Type="http://schemas.openxmlformats.org/officeDocument/2006/relationships/hyperlink" Target="https://twitter.com/kuntaliitto" TargetMode="External"/><Relationship Id="rId7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kuntaliitto.fi/kayttoehdot" TargetMode="External"/><Relationship Id="rId5" Type="http://schemas.openxmlformats.org/officeDocument/2006/relationships/hyperlink" Target="https://www.instagram.com/kuntaliitto/" TargetMode="External"/><Relationship Id="rId4" Type="http://schemas.openxmlformats.org/officeDocument/2006/relationships/hyperlink" Target="https://www.linkedin.com/company/association-of-finnish-local-and-regional-authorities-kuntaliitto-" TargetMode="External"/><Relationship Id="rId9" Type="http://schemas.openxmlformats.org/officeDocument/2006/relationships/hyperlink" Target="http://www.kuntaliitto.fi/" TargetMode="External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kuntaliitto" TargetMode="External"/><Relationship Id="rId3" Type="http://schemas.openxmlformats.org/officeDocument/2006/relationships/hyperlink" Target="https://twitter.com/kuntaliitto" TargetMode="External"/><Relationship Id="rId7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kuntaliitto.fi/kayttoehdot" TargetMode="External"/><Relationship Id="rId5" Type="http://schemas.openxmlformats.org/officeDocument/2006/relationships/hyperlink" Target="https://www.instagram.com/kuntaliitto/" TargetMode="External"/><Relationship Id="rId4" Type="http://schemas.openxmlformats.org/officeDocument/2006/relationships/hyperlink" Target="https://www.linkedin.com/company/association-of-finnish-local-and-regional-authorities-kuntaliitto-" TargetMode="External"/><Relationship Id="rId9" Type="http://schemas.openxmlformats.org/officeDocument/2006/relationships/hyperlink" Target="http://www.kuntaliitto.fi/" TargetMode="Externa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kuntaliitto.fi/" TargetMode="External"/><Relationship Id="rId3" Type="http://schemas.openxmlformats.org/officeDocument/2006/relationships/hyperlink" Target="https://www.linkedin.com/company/association-of-finnish-local-and-regional-authorities-kuntaliitto-" TargetMode="External"/><Relationship Id="rId7" Type="http://schemas.openxmlformats.org/officeDocument/2006/relationships/hyperlink" Target="https://www.facebook.com/kuntaliitto" TargetMode="External"/><Relationship Id="rId2" Type="http://schemas.openxmlformats.org/officeDocument/2006/relationships/hyperlink" Target="https://twitter.com/kuntaliitto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5" Type="http://schemas.openxmlformats.org/officeDocument/2006/relationships/hyperlink" Target="http://www.kuntaliitto.fi/kayttoehdot" TargetMode="External"/><Relationship Id="rId4" Type="http://schemas.openxmlformats.org/officeDocument/2006/relationships/hyperlink" Target="https://www.instagram.com/kuntaliitto/" TargetMode="External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kuntaliitto.fi/" TargetMode="External"/><Relationship Id="rId3" Type="http://schemas.openxmlformats.org/officeDocument/2006/relationships/hyperlink" Target="https://www.linkedin.com/company/association-of-finnish-local-and-regional-authorities-kuntaliitto-" TargetMode="External"/><Relationship Id="rId7" Type="http://schemas.openxmlformats.org/officeDocument/2006/relationships/hyperlink" Target="https://www.facebook.com/kuntaliitto" TargetMode="External"/><Relationship Id="rId2" Type="http://schemas.openxmlformats.org/officeDocument/2006/relationships/hyperlink" Target="https://twitter.com/kuntaliitto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hyperlink" Target="http://www.kuntaliitto.fi/kayttoehdot" TargetMode="External"/><Relationship Id="rId4" Type="http://schemas.openxmlformats.org/officeDocument/2006/relationships/hyperlink" Target="https://www.instagram.com/kuntaliitto/" TargetMode="Externa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8.wmf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8.wmf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38.png"/><Relationship Id="rId7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9.sv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9.sv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39.sv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sinin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2231972"/>
          </a:xfrm>
        </p:spPr>
        <p:txBody>
          <a:bodyPr anchor="b" anchorCtr="0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C0924F02-DD88-4CB6-BB46-9AFDA1AB89C5}" type="datetime1">
              <a:rPr lang="fi-FI" noProof="0" smtClean="0"/>
              <a:t>22.6.2022</a:t>
            </a:fld>
            <a:endParaRPr lang="fi-FI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noProof="0"/>
              <a:t>Esityksen nimi ja tekijä</a:t>
            </a:r>
            <a:endParaRPr lang="fi-FI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noProof="0" smtClean="0"/>
              <a:pPr/>
              <a:t>‹#›</a:t>
            </a:fld>
            <a:endParaRPr lang="fi-FI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7F643966-4781-45AD-8A02-A30AC3EA462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5921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2 väliotsiko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5113337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5106089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1900" y="1989137"/>
            <a:ext cx="5113338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1900" y="2852919"/>
            <a:ext cx="5113338" cy="2952569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87E19-8C04-4D5C-9034-113E3A734C43}" type="datetime1">
              <a:rPr lang="fi-FI" smtClean="0"/>
              <a:t>22.6.2022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117267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etus dia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>
            <a:extLst>
              <a:ext uri="{FF2B5EF4-FFF2-40B4-BE49-F238E27FC236}">
                <a16:creationId xmlns:a16="http://schemas.microsoft.com/office/drawing/2014/main" id="{A341262A-4AA2-BA45-B950-EA9034D6C5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25933" y="508536"/>
            <a:ext cx="2263879" cy="977584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2F6614FC-AFA1-1146-9D14-025B2E7498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6418" y="1954541"/>
            <a:ext cx="3984828" cy="3361875"/>
          </a:xfrm>
        </p:spPr>
        <p:txBody>
          <a:bodyPr lIns="90000" anchor="t">
            <a:normAutofit/>
          </a:bodyPr>
          <a:lstStyle>
            <a:lvl1pPr marL="0" marR="0" indent="0" algn="l" defTabSz="914377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Viestintäkanavat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51C79B8-B3C2-0C49-9C68-DF89923CCBA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175719" y="1954541"/>
            <a:ext cx="3865204" cy="3361876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fi-FI" sz="1867" b="0" i="0" u="none" strike="noStrike">
                <a:solidFill>
                  <a:schemeClr val="bg1"/>
                </a:solidFill>
                <a:effectLst/>
              </a:defRPr>
            </a:lvl1pPr>
            <a:lvl2pPr marL="457189" indent="0">
              <a:lnSpc>
                <a:spcPct val="120000"/>
              </a:lnSpc>
              <a:buNone/>
              <a:defRPr sz="800" b="1"/>
            </a:lvl2pPr>
            <a:lvl3pPr marL="914377" indent="0">
              <a:lnSpc>
                <a:spcPct val="120000"/>
              </a:lnSpc>
              <a:buNone/>
              <a:defRPr sz="800" b="1"/>
            </a:lvl3pPr>
            <a:lvl4pPr marL="1371566" indent="0">
              <a:lnSpc>
                <a:spcPct val="120000"/>
              </a:lnSpc>
              <a:buNone/>
              <a:defRPr sz="800" b="1"/>
            </a:lvl4pPr>
            <a:lvl5pPr marL="1828754" indent="0">
              <a:lnSpc>
                <a:spcPct val="120000"/>
              </a:lnSpc>
              <a:buNone/>
              <a:defRPr sz="800" b="1"/>
            </a:lvl5pPr>
          </a:lstStyle>
          <a:p>
            <a:pPr marL="0" marR="0" lvl="0" indent="0" algn="l" defTabSz="914377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dirty="0"/>
              <a:t>Yhteystiedot </a:t>
            </a:r>
            <a:r>
              <a:rPr lang="fi-FI" dirty="0" err="1"/>
              <a:t>ipsum</a:t>
            </a:r>
            <a:r>
              <a:rPr lang="fi-FI" dirty="0"/>
              <a:t> </a:t>
            </a:r>
            <a:r>
              <a:rPr lang="fi-FI" dirty="0" err="1"/>
              <a:t>dolor</a:t>
            </a:r>
            <a:r>
              <a:rPr lang="fi-FI" dirty="0"/>
              <a:t> </a:t>
            </a:r>
            <a:r>
              <a:rPr lang="fi-FI" dirty="0" err="1"/>
              <a:t>sit</a:t>
            </a:r>
            <a:r>
              <a:rPr lang="fi-FI" dirty="0"/>
              <a:t> </a:t>
            </a:r>
            <a:r>
              <a:rPr lang="fi-FI" dirty="0" err="1"/>
              <a:t>amet</a:t>
            </a:r>
            <a:r>
              <a:rPr lang="fi-FI" dirty="0"/>
              <a:t>, </a:t>
            </a:r>
            <a:r>
              <a:rPr lang="fi-FI" dirty="0" err="1"/>
              <a:t>consectetur</a:t>
            </a:r>
            <a:r>
              <a:rPr lang="fi-FI" dirty="0"/>
              <a:t> </a:t>
            </a:r>
            <a:r>
              <a:rPr lang="fi-FI" dirty="0" err="1"/>
              <a:t>adipiscing</a:t>
            </a:r>
            <a:r>
              <a:rPr lang="fi-FI" dirty="0"/>
              <a:t> </a:t>
            </a:r>
            <a:r>
              <a:rPr lang="fi-FI" dirty="0" err="1"/>
              <a:t>faucibus</a:t>
            </a:r>
            <a:r>
              <a:rPr lang="fi-FI" dirty="0"/>
              <a:t> in </a:t>
            </a:r>
            <a:r>
              <a:rPr lang="fi-FI" dirty="0" err="1"/>
              <a:t>tincidunt</a:t>
            </a:r>
            <a:endParaRPr lang="en-US" dirty="0"/>
          </a:p>
        </p:txBody>
      </p:sp>
      <p:pic>
        <p:nvPicPr>
          <p:cNvPr id="20" name="Kuva 19">
            <a:extLst>
              <a:ext uri="{FF2B5EF4-FFF2-40B4-BE49-F238E27FC236}">
                <a16:creationId xmlns:a16="http://schemas.microsoft.com/office/drawing/2014/main" id="{8285C3B9-F1F5-9F4F-88B9-A74CBB05163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2189" y="534999"/>
            <a:ext cx="2743200" cy="821932"/>
          </a:xfrm>
          <a:prstGeom prst="rect">
            <a:avLst/>
          </a:prstGeom>
        </p:spPr>
      </p:pic>
      <p:pic>
        <p:nvPicPr>
          <p:cNvPr id="21" name="Kuva 20">
            <a:extLst>
              <a:ext uri="{FF2B5EF4-FFF2-40B4-BE49-F238E27FC236}">
                <a16:creationId xmlns:a16="http://schemas.microsoft.com/office/drawing/2014/main" id="{C53B5095-33F4-E94C-84A7-7DBC2CAEAD9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21487" y="5780401"/>
            <a:ext cx="11949027" cy="86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42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Kaksi sisältökohdetta logolla ja kuvituks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8169812" cy="1325563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7"/>
            <a:ext cx="5181600" cy="3485103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7"/>
            <a:ext cx="5181600" cy="3485103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B38BBA1D-8849-004D-BB77-5307EF8D5A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23" y="5433370"/>
            <a:ext cx="11272911" cy="800343"/>
          </a:xfrm>
          <a:prstGeom prst="rect">
            <a:avLst/>
          </a:prstGeom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1FFA499-6AB7-D145-BAB3-54B1393DC6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8301" y="6356352"/>
            <a:ext cx="27432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03CFDAE-42B6-774F-8F48-1A515DB387FA}" type="datetime1">
              <a:rPr lang="fi-FI" smtClean="0"/>
              <a:t>22.6.2022</a:t>
            </a:fld>
            <a:endParaRPr lang="fi-FI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CA783A7-6C38-5743-8CB4-726214DB1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8012" y="6356352"/>
            <a:ext cx="27432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E3DC3EF-E713-B349-B345-97C442C7E6AC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5139924F-0263-A24D-9E93-11C499F834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536" y="561545"/>
            <a:ext cx="2112264" cy="93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00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tsikko ja sisältö logolla ja kuvituks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8169812" cy="1325563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7"/>
            <a:ext cx="10515600" cy="3485103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9418495-B84E-4545-8823-D684AD4822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8301" y="6356352"/>
            <a:ext cx="27432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03CFDAE-42B6-774F-8F48-1A515DB387FA}" type="datetime1">
              <a:rPr lang="fi-FI" smtClean="0"/>
              <a:t>22.6.2022</a:t>
            </a:fld>
            <a:endParaRPr lang="fi-FI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0D7C146-6C15-ED4E-8528-113892D52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8012" y="6356352"/>
            <a:ext cx="27432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E3DC3EF-E713-B349-B345-97C442C7E6AC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9484EEAF-EC01-F541-9394-06C2FBF9FC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23" y="5433370"/>
            <a:ext cx="11272911" cy="800343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BC6791E3-6986-C84A-8EA3-01F925113C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536" y="561545"/>
            <a:ext cx="2112264" cy="93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02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Otsikko ja sisältö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6763" y="1989138"/>
            <a:ext cx="5113337" cy="3816350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1900" y="1989137"/>
            <a:ext cx="5113338" cy="3816351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8CABA-EB03-4EF8-AF74-2AF1845764A7}" type="datetime1">
              <a:rPr lang="fi-FI" smtClean="0"/>
              <a:t>22.6.2022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0365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10658475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10651227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31758-D6AF-4773-9754-B70452D6788C}" type="datetime1">
              <a:rPr lang="fi-FI" smtClean="0"/>
              <a:t>22.6.2022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27892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6763" y="1989138"/>
            <a:ext cx="5113337" cy="3816350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18B7E-B6F8-4789-A44C-228A8CD5AB6B}" type="datetime1">
              <a:rPr lang="fi-FI" smtClean="0"/>
              <a:t>22.6.2022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311900" y="1989138"/>
            <a:ext cx="5113338" cy="381635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366342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11901" y="1989138"/>
            <a:ext cx="5113338" cy="3816350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354A3-49B3-478C-AC83-629507BE13C2}" type="datetime1">
              <a:rPr lang="fi-FI" smtClean="0"/>
              <a:t>22.6.2022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766763" y="1989138"/>
            <a:ext cx="5113337" cy="381635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332904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grafiikk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5113337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5106089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7A03D-C024-448F-B337-EF507B974421}" type="datetime1">
              <a:rPr lang="fi-FI" smtClean="0"/>
              <a:t>22.6.2022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308471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grafiikk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5113337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5106089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0D0DC-FFCE-4535-B859-D79D48AC3E58}" type="datetime1">
              <a:rPr lang="fi-FI" smtClean="0"/>
              <a:t>22.6.2022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69417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grafiikka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5113337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5106089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588A9-004E-48C7-9249-D404E5931C69}" type="datetime1">
              <a:rPr lang="fi-FI" smtClean="0"/>
              <a:t>22.6.2022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18372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nosto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6763" y="1989138"/>
            <a:ext cx="3384967" cy="3816350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 algn="l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l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329BB-45E0-4B12-BF7B-305F061B8F5D}" type="datetime1">
              <a:rPr lang="fi-FI" smtClean="0"/>
              <a:t>22.6.2022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403516" y="1989138"/>
            <a:ext cx="3384967" cy="3816350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 algn="l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l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8040271" y="1989138"/>
            <a:ext cx="3384967" cy="3816350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 algn="l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l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</p:spTree>
    <p:extLst>
      <p:ext uri="{BB962C8B-B14F-4D97-AF65-F5344CB8AC3E}">
        <p14:creationId xmlns:p14="http://schemas.microsoft.com/office/powerpoint/2010/main" val="426073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nostoa kuv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6763" y="1989138"/>
            <a:ext cx="3384967" cy="3816350"/>
          </a:xfrm>
          <a:solidFill>
            <a:srgbClr val="DFDAD6">
              <a:alpha val="50196"/>
            </a:srgbClr>
          </a:solidFill>
        </p:spPr>
        <p:txBody>
          <a:bodyPr lIns="216000" tIns="1512000" rIns="216000" bIns="216000"/>
          <a:lstStyle>
            <a:lvl1pPr marL="0" indent="0" algn="l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l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900FB-5165-4E43-BD07-359AAF474A07}" type="datetime1">
              <a:rPr lang="fi-FI" smtClean="0"/>
              <a:t>22.6.2022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403516" y="1989138"/>
            <a:ext cx="3384967" cy="3816350"/>
          </a:xfrm>
          <a:solidFill>
            <a:srgbClr val="DFDAD6">
              <a:alpha val="50196"/>
            </a:srgbClr>
          </a:solidFill>
        </p:spPr>
        <p:txBody>
          <a:bodyPr lIns="216000" tIns="1512000" rIns="216000" bIns="216000"/>
          <a:lstStyle>
            <a:lvl1pPr marL="0" indent="0" algn="l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l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8040271" y="1989138"/>
            <a:ext cx="3384967" cy="3816350"/>
          </a:xfrm>
          <a:solidFill>
            <a:srgbClr val="DFDAD6">
              <a:alpha val="50196"/>
            </a:srgbClr>
          </a:solidFill>
        </p:spPr>
        <p:txBody>
          <a:bodyPr lIns="216000" tIns="1512000" rIns="216000" bIns="216000"/>
          <a:lstStyle>
            <a:lvl1pPr marL="0" indent="0" algn="l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l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983290" y="2205039"/>
            <a:ext cx="2952123" cy="107994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619938" y="2205039"/>
            <a:ext cx="2952123" cy="107994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256300" y="2205039"/>
            <a:ext cx="2952123" cy="107994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411016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violetti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2231972"/>
          </a:xfrm>
        </p:spPr>
        <p:txBody>
          <a:bodyPr anchor="b" anchorCtr="0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24620D6-9495-4E92-B929-18D859B25042}" type="datetime1">
              <a:rPr lang="fi-FI" noProof="0" smtClean="0"/>
              <a:t>22.6.2022</a:t>
            </a:fld>
            <a:endParaRPr lang="fi-FI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noProof="0"/>
              <a:t>Esityksen nimi ja tekijä</a:t>
            </a:r>
            <a:endParaRPr lang="fi-FI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noProof="0" smtClean="0"/>
              <a:pPr/>
              <a:t>‹#›</a:t>
            </a:fld>
            <a:endParaRPr lang="fi-FI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AF5562F4-E9C8-4807-AA4A-09D88C06E192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9112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ljä nostoa (sw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6763" y="1989138"/>
            <a:ext cx="5113337" cy="1799912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 algn="l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l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75183-CBD9-4C1E-811C-0CBAAE148081}" type="datetime1">
              <a:rPr lang="fi-FI" smtClean="0"/>
              <a:t>22.6.2022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6311900" y="1989138"/>
            <a:ext cx="5113338" cy="1799912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 algn="l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l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766762" y="4005576"/>
            <a:ext cx="5113338" cy="1799912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 algn="l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l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6311900" y="4005576"/>
            <a:ext cx="5113338" cy="1799912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 algn="l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l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</p:spTree>
    <p:extLst>
      <p:ext uri="{BB962C8B-B14F-4D97-AF65-F5344CB8AC3E}">
        <p14:creationId xmlns:p14="http://schemas.microsoft.com/office/powerpoint/2010/main" val="269891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no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276840"/>
            <a:ext cx="10218669" cy="3528648"/>
          </a:xfrm>
          <a:solidFill>
            <a:srgbClr val="DFDAD6">
              <a:alpha val="50196"/>
            </a:srgbClr>
          </a:solidFill>
        </p:spPr>
        <p:txBody>
          <a:bodyPr lIns="216000" tIns="1296000" rIns="2520000" bIns="216000"/>
          <a:lstStyle>
            <a:lvl1pPr marL="0" indent="0">
              <a:buFontTx/>
              <a:buNone/>
              <a:defRPr sz="1800"/>
            </a:lvl1pPr>
            <a:lvl2pPr marL="444500" indent="-271463">
              <a:defRPr/>
            </a:lvl2pPr>
            <a:lvl3pPr marL="898525" indent="-263525">
              <a:defRPr/>
            </a:lvl3pPr>
            <a:lvl4pPr marL="1343025" indent="-271463">
              <a:defRPr/>
            </a:lvl4pPr>
            <a:lvl5pPr marL="1795463" indent="-263525">
              <a:defRPr/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3290" y="2636890"/>
            <a:ext cx="7345020" cy="792110"/>
          </a:xfrm>
        </p:spPr>
        <p:txBody>
          <a:bodyPr lIns="0" tIns="0" rIns="0" bIns="0"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B6DD7-76B6-4C8F-9624-05012FBA0734}" type="datetime1">
              <a:rPr lang="fi-FI" smtClean="0"/>
              <a:t>22.6.2022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8759825" y="2565400"/>
            <a:ext cx="3097213" cy="2808288"/>
          </a:xfrm>
          <a:solidFill>
            <a:srgbClr val="FF3E60"/>
          </a:solidFill>
        </p:spPr>
        <p:txBody>
          <a:bodyPr lIns="216000" tIns="648000" rIns="216000" bIns="648000"/>
          <a:lstStyle>
            <a:lvl1pPr marL="0" indent="0">
              <a:spcBef>
                <a:spcPts val="200"/>
              </a:spcBef>
              <a:buFontTx/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200"/>
              </a:spcBef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>
              <a:spcBef>
                <a:spcPts val="200"/>
              </a:spcBef>
              <a:buFontTx/>
              <a:buNone/>
              <a:defRPr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 dirty="0"/>
              <a:t>nosto%</a:t>
            </a:r>
          </a:p>
          <a:p>
            <a:pPr lvl="1"/>
            <a:r>
              <a:rPr lang="fi-FI" noProof="0" dirty="0"/>
              <a:t>Second level</a:t>
            </a:r>
          </a:p>
          <a:p>
            <a:pPr lvl="2"/>
            <a:r>
              <a:rPr lang="fi-FI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3840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nost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276840"/>
            <a:ext cx="10218669" cy="3528648"/>
          </a:xfrm>
          <a:solidFill>
            <a:srgbClr val="DFDAD6">
              <a:alpha val="50196"/>
            </a:srgbClr>
          </a:solidFill>
        </p:spPr>
        <p:txBody>
          <a:bodyPr lIns="216000" tIns="1296000" rIns="2520000" bIns="216000"/>
          <a:lstStyle>
            <a:lvl1pPr marL="0" indent="0">
              <a:buFontTx/>
              <a:buNone/>
              <a:defRPr sz="1800"/>
            </a:lvl1pPr>
            <a:lvl2pPr marL="444500" indent="-271463">
              <a:defRPr/>
            </a:lvl2pPr>
            <a:lvl3pPr marL="898525" indent="-263525">
              <a:defRPr/>
            </a:lvl3pPr>
            <a:lvl4pPr marL="1343025" indent="-271463">
              <a:defRPr/>
            </a:lvl4pPr>
            <a:lvl5pPr marL="1795463" indent="-263525">
              <a:defRPr/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3290" y="2636890"/>
            <a:ext cx="7345020" cy="792110"/>
          </a:xfrm>
        </p:spPr>
        <p:txBody>
          <a:bodyPr lIns="0" tIns="0" rIns="0" bIns="0"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AB49E-E61E-4479-A0B6-656DFE812A10}" type="datetime1">
              <a:rPr lang="fi-FI" smtClean="0"/>
              <a:t>22.6.2022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8759825" y="2565400"/>
            <a:ext cx="3097213" cy="2808288"/>
          </a:xfrm>
          <a:solidFill>
            <a:schemeClr val="accent1"/>
          </a:solidFill>
        </p:spPr>
        <p:txBody>
          <a:bodyPr lIns="216000" tIns="648000" rIns="216000" bIns="648000"/>
          <a:lstStyle>
            <a:lvl1pPr marL="0" indent="0">
              <a:spcBef>
                <a:spcPts val="200"/>
              </a:spcBef>
              <a:buFontTx/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200"/>
              </a:spcBef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>
              <a:spcBef>
                <a:spcPts val="200"/>
              </a:spcBef>
              <a:buFontTx/>
              <a:buNone/>
              <a:defRPr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 dirty="0"/>
              <a:t>nosto%</a:t>
            </a:r>
          </a:p>
          <a:p>
            <a:pPr lvl="1"/>
            <a:r>
              <a:rPr lang="fi-FI" noProof="0" dirty="0"/>
              <a:t>Second level</a:t>
            </a:r>
          </a:p>
          <a:p>
            <a:pPr lvl="2"/>
            <a:r>
              <a:rPr lang="fi-FI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2492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5113337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5106089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459C7-B1FD-43B2-A1AF-1A902ACF93C5}" type="datetime1">
              <a:rPr lang="fi-FI" smtClean="0"/>
              <a:t>22.6.2022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6763" y="836711"/>
            <a:ext cx="10658475" cy="576009"/>
          </a:xfrm>
        </p:spPr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3"/>
          </p:nvPr>
        </p:nvSpPr>
        <p:spPr>
          <a:xfrm>
            <a:off x="6311900" y="1556740"/>
            <a:ext cx="5113338" cy="4248748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 noProof="0"/>
              <a:t>Lisää kaavio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81977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kaavi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C6366-A444-4167-BC0C-762BA82C7074}" type="datetime1">
              <a:rPr lang="fi-FI" smtClean="0"/>
              <a:t>22.6.2022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6763" y="836711"/>
            <a:ext cx="10658475" cy="576009"/>
          </a:xfrm>
        </p:spPr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3"/>
          </p:nvPr>
        </p:nvSpPr>
        <p:spPr>
          <a:xfrm>
            <a:off x="766763" y="1556740"/>
            <a:ext cx="5113337" cy="4248748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 noProof="0"/>
              <a:t>Lisää kaavio napsauttamalla kuvaketta</a:t>
            </a:r>
            <a:endParaRPr lang="fi-FI" noProof="0" dirty="0"/>
          </a:p>
        </p:txBody>
      </p:sp>
      <p:sp>
        <p:nvSpPr>
          <p:cNvPr id="11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6311900" y="1556740"/>
            <a:ext cx="5113338" cy="4248748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 noProof="0"/>
              <a:t>Lisää kaavio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239975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69C4F-D786-4567-B4CC-E870875C3588}" type="datetime1">
              <a:rPr lang="fi-FI" smtClean="0"/>
              <a:t>22.6.2022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6763" y="836711"/>
            <a:ext cx="10658475" cy="576009"/>
          </a:xfrm>
        </p:spPr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3"/>
          </p:nvPr>
        </p:nvSpPr>
        <p:spPr>
          <a:xfrm>
            <a:off x="766763" y="1556740"/>
            <a:ext cx="10658475" cy="4248748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 noProof="0"/>
              <a:t>Lisää kaavio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298056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ljä taulukko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BEB26-41D6-4026-B61D-A3E7E670F1AC}" type="datetime1">
              <a:rPr lang="fi-FI" smtClean="0"/>
              <a:t>22.6.2022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766763" y="1989138"/>
            <a:ext cx="5113337" cy="1871662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taulukko napsauttamalla kuvaketta</a:t>
            </a:r>
            <a:endParaRPr lang="en-US"/>
          </a:p>
        </p:txBody>
      </p:sp>
      <p:sp>
        <p:nvSpPr>
          <p:cNvPr id="10" name="Table Placeholder 8"/>
          <p:cNvSpPr>
            <a:spLocks noGrp="1"/>
          </p:cNvSpPr>
          <p:nvPr>
            <p:ph type="tbl" sz="quarter" idx="14"/>
          </p:nvPr>
        </p:nvSpPr>
        <p:spPr>
          <a:xfrm>
            <a:off x="766763" y="3933826"/>
            <a:ext cx="5113337" cy="1871662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taulukko napsauttamalla kuvaketta</a:t>
            </a:r>
            <a:endParaRPr lang="en-US"/>
          </a:p>
        </p:txBody>
      </p:sp>
      <p:sp>
        <p:nvSpPr>
          <p:cNvPr id="11" name="Table Placeholder 8"/>
          <p:cNvSpPr>
            <a:spLocks noGrp="1"/>
          </p:cNvSpPr>
          <p:nvPr>
            <p:ph type="tbl" sz="quarter" idx="15"/>
          </p:nvPr>
        </p:nvSpPr>
        <p:spPr>
          <a:xfrm>
            <a:off x="6312030" y="1989138"/>
            <a:ext cx="5113208" cy="1871662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taulukko napsauttamalla kuvaketta</a:t>
            </a:r>
            <a:endParaRPr lang="en-US" dirty="0"/>
          </a:p>
        </p:txBody>
      </p:sp>
      <p:sp>
        <p:nvSpPr>
          <p:cNvPr id="12" name="Table Placeholder 8"/>
          <p:cNvSpPr>
            <a:spLocks noGrp="1"/>
          </p:cNvSpPr>
          <p:nvPr>
            <p:ph type="tbl" sz="quarter" idx="16"/>
          </p:nvPr>
        </p:nvSpPr>
        <p:spPr>
          <a:xfrm>
            <a:off x="6312030" y="3933826"/>
            <a:ext cx="5113208" cy="1871662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taulukko napsauttamalla kuvaketta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06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likentt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766763" y="1989138"/>
            <a:ext cx="5257227" cy="1871922"/>
          </a:xfrm>
          <a:solidFill>
            <a:srgbClr val="DFDAD6">
              <a:alpha val="50196"/>
            </a:srgbClr>
          </a:solidFill>
        </p:spPr>
        <p:txBody>
          <a:bodyPr lIns="288000" tIns="216000" rIns="288000" bIns="216000"/>
          <a:lstStyle>
            <a:lvl1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1pPr>
            <a:lvl2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2pPr>
            <a:lvl3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3pPr>
            <a:lvl4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4pPr>
            <a:lvl5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1A49A-E0EE-4A76-AD38-8443CE185D7D}" type="datetime1">
              <a:rPr lang="fi-FI" smtClean="0"/>
              <a:t>22.6.2022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223740" y="2060810"/>
            <a:ext cx="1728000" cy="1728240"/>
          </a:xfrm>
          <a:prstGeom prst="rect">
            <a:avLst/>
          </a:prstGeom>
          <a:solidFill>
            <a:schemeClr val="accent2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accent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158355" y="1989138"/>
            <a:ext cx="5257227" cy="1871922"/>
          </a:xfrm>
          <a:solidFill>
            <a:srgbClr val="DFDAD6">
              <a:alpha val="50196"/>
            </a:srgbClr>
          </a:solidFill>
        </p:spPr>
        <p:txBody>
          <a:bodyPr lIns="2088000" tIns="216000" rIns="288000" bIns="216000"/>
          <a:lstStyle>
            <a:lvl1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1pPr>
            <a:lvl2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2pPr>
            <a:lvl3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3pPr>
            <a:lvl4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4pPr>
            <a:lvl5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766763" y="3933070"/>
            <a:ext cx="5257227" cy="1872418"/>
          </a:xfrm>
          <a:solidFill>
            <a:srgbClr val="DFDAD6">
              <a:alpha val="50196"/>
            </a:srgbClr>
          </a:solidFill>
        </p:spPr>
        <p:txBody>
          <a:bodyPr lIns="288000" tIns="216000" rIns="288000" bIns="216000"/>
          <a:lstStyle>
            <a:lvl1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1pPr>
            <a:lvl2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2pPr>
            <a:lvl3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3pPr>
            <a:lvl4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4pPr>
            <a:lvl5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6168011" y="3933070"/>
            <a:ext cx="5257227" cy="1872418"/>
          </a:xfrm>
          <a:solidFill>
            <a:srgbClr val="DFDAD6">
              <a:alpha val="50196"/>
            </a:srgbClr>
          </a:solidFill>
        </p:spPr>
        <p:txBody>
          <a:bodyPr lIns="2088000" tIns="216000" rIns="288000" bIns="216000"/>
          <a:lstStyle>
            <a:lvl1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1pPr>
            <a:lvl2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2pPr>
            <a:lvl3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3pPr>
            <a:lvl4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4pPr>
            <a:lvl5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6240020" y="2060810"/>
            <a:ext cx="1728000" cy="1728240"/>
          </a:xfrm>
          <a:prstGeom prst="rect">
            <a:avLst/>
          </a:prstGeom>
          <a:solidFill>
            <a:schemeClr val="accent3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4223740" y="4005080"/>
            <a:ext cx="1728000" cy="1728240"/>
          </a:xfrm>
          <a:prstGeom prst="rect">
            <a:avLst/>
          </a:prstGeom>
          <a:solidFill>
            <a:schemeClr val="accent4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3"/>
          </p:nvPr>
        </p:nvSpPr>
        <p:spPr>
          <a:xfrm>
            <a:off x="6240020" y="4005080"/>
            <a:ext cx="1728000" cy="1728240"/>
          </a:xfrm>
          <a:prstGeom prst="rect">
            <a:avLst/>
          </a:prstGeom>
          <a:solidFill>
            <a:schemeClr val="accent1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52054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likenttä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766763" y="1989138"/>
            <a:ext cx="5257227" cy="1871922"/>
          </a:xfrm>
          <a:noFill/>
        </p:spPr>
        <p:txBody>
          <a:bodyPr lIns="288000" tIns="216000" rIns="288000" bIns="216000"/>
          <a:lstStyle>
            <a:lvl1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1pPr>
            <a:lvl2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2pPr>
            <a:lvl3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3pPr>
            <a:lvl4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4pPr>
            <a:lvl5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158355" y="1989138"/>
            <a:ext cx="5257227" cy="1871922"/>
          </a:xfrm>
          <a:noFill/>
        </p:spPr>
        <p:txBody>
          <a:bodyPr lIns="2088000" tIns="216000" rIns="288000" bIns="216000"/>
          <a:lstStyle>
            <a:lvl1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1pPr>
            <a:lvl2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2pPr>
            <a:lvl3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3pPr>
            <a:lvl4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4pPr>
            <a:lvl5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766763" y="3933070"/>
            <a:ext cx="5257227" cy="1872418"/>
          </a:xfrm>
          <a:noFill/>
        </p:spPr>
        <p:txBody>
          <a:bodyPr lIns="288000" tIns="216000" rIns="288000" bIns="216000"/>
          <a:lstStyle>
            <a:lvl1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1pPr>
            <a:lvl2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2pPr>
            <a:lvl3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3pPr>
            <a:lvl4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4pPr>
            <a:lvl5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6168011" y="3933070"/>
            <a:ext cx="5257227" cy="1872418"/>
          </a:xfrm>
          <a:noFill/>
        </p:spPr>
        <p:txBody>
          <a:bodyPr lIns="2088000" tIns="216000" rIns="288000" bIns="216000"/>
          <a:lstStyle>
            <a:lvl1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1pPr>
            <a:lvl2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2pPr>
            <a:lvl3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3pPr>
            <a:lvl4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4pPr>
            <a:lvl5pPr marL="271463" indent="-271463">
              <a:buClr>
                <a:schemeClr val="accent3"/>
              </a:buCl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" name="Oval 2"/>
          <p:cNvSpPr/>
          <p:nvPr userDrawn="1"/>
        </p:nvSpPr>
        <p:spPr>
          <a:xfrm>
            <a:off x="4295750" y="2132820"/>
            <a:ext cx="1728240" cy="1728240"/>
          </a:xfrm>
          <a:custGeom>
            <a:avLst/>
            <a:gdLst/>
            <a:ahLst/>
            <a:cxnLst/>
            <a:rect l="l" t="t" r="r" b="b"/>
            <a:pathLst>
              <a:path w="1728240" h="1728240">
                <a:moveTo>
                  <a:pt x="1728240" y="0"/>
                </a:moveTo>
                <a:lnTo>
                  <a:pt x="1728240" y="1728240"/>
                </a:lnTo>
                <a:lnTo>
                  <a:pt x="0" y="1728240"/>
                </a:lnTo>
                <a:cubicBezTo>
                  <a:pt x="0" y="773759"/>
                  <a:pt x="773759" y="0"/>
                  <a:pt x="172824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Oval 2"/>
          <p:cNvSpPr/>
          <p:nvPr userDrawn="1"/>
        </p:nvSpPr>
        <p:spPr>
          <a:xfrm flipH="1">
            <a:off x="6168010" y="2132820"/>
            <a:ext cx="1728240" cy="1728240"/>
          </a:xfrm>
          <a:custGeom>
            <a:avLst/>
            <a:gdLst/>
            <a:ahLst/>
            <a:cxnLst/>
            <a:rect l="l" t="t" r="r" b="b"/>
            <a:pathLst>
              <a:path w="1728240" h="1728240">
                <a:moveTo>
                  <a:pt x="1728240" y="0"/>
                </a:moveTo>
                <a:lnTo>
                  <a:pt x="1728240" y="1728240"/>
                </a:lnTo>
                <a:lnTo>
                  <a:pt x="0" y="1728240"/>
                </a:lnTo>
                <a:cubicBezTo>
                  <a:pt x="0" y="773759"/>
                  <a:pt x="773759" y="0"/>
                  <a:pt x="172824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Oval 2"/>
          <p:cNvSpPr/>
          <p:nvPr userDrawn="1"/>
        </p:nvSpPr>
        <p:spPr>
          <a:xfrm flipH="1" flipV="1">
            <a:off x="6168010" y="3933070"/>
            <a:ext cx="1728240" cy="1728240"/>
          </a:xfrm>
          <a:custGeom>
            <a:avLst/>
            <a:gdLst/>
            <a:ahLst/>
            <a:cxnLst/>
            <a:rect l="l" t="t" r="r" b="b"/>
            <a:pathLst>
              <a:path w="1728240" h="1728240">
                <a:moveTo>
                  <a:pt x="1728240" y="0"/>
                </a:moveTo>
                <a:lnTo>
                  <a:pt x="1728240" y="1728240"/>
                </a:lnTo>
                <a:lnTo>
                  <a:pt x="0" y="1728240"/>
                </a:lnTo>
                <a:cubicBezTo>
                  <a:pt x="0" y="773759"/>
                  <a:pt x="773759" y="0"/>
                  <a:pt x="172824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3" name="Oval 2"/>
          <p:cNvSpPr/>
          <p:nvPr userDrawn="1"/>
        </p:nvSpPr>
        <p:spPr>
          <a:xfrm flipV="1">
            <a:off x="4295750" y="3933070"/>
            <a:ext cx="1728240" cy="1728240"/>
          </a:xfrm>
          <a:custGeom>
            <a:avLst/>
            <a:gdLst/>
            <a:ahLst/>
            <a:cxnLst/>
            <a:rect l="l" t="t" r="r" b="b"/>
            <a:pathLst>
              <a:path w="1728240" h="1728240">
                <a:moveTo>
                  <a:pt x="1728240" y="0"/>
                </a:moveTo>
                <a:lnTo>
                  <a:pt x="1728240" y="1728240"/>
                </a:lnTo>
                <a:lnTo>
                  <a:pt x="0" y="1728240"/>
                </a:lnTo>
                <a:cubicBezTo>
                  <a:pt x="0" y="773759"/>
                  <a:pt x="773759" y="0"/>
                  <a:pt x="172824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295990" y="2132820"/>
            <a:ext cx="1728000" cy="1728240"/>
          </a:xfrm>
          <a:prstGeom prst="rect">
            <a:avLst/>
          </a:prstGeom>
          <a:noFill/>
        </p:spPr>
        <p:txBody>
          <a:bodyPr wrap="square" lIns="72000" tIns="648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accent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5BCE6-2D7A-4E96-B01D-446E7A06509F}" type="datetime1">
              <a:rPr lang="fi-FI" smtClean="0"/>
              <a:t>22.6.2022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6168010" y="2132820"/>
            <a:ext cx="1728000" cy="1728240"/>
          </a:xfrm>
          <a:prstGeom prst="rect">
            <a:avLst/>
          </a:prstGeom>
          <a:noFill/>
        </p:spPr>
        <p:txBody>
          <a:bodyPr wrap="square" lIns="72000" tIns="648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4295990" y="3933070"/>
            <a:ext cx="1728000" cy="1728240"/>
          </a:xfrm>
          <a:prstGeom prst="rect">
            <a:avLst/>
          </a:prstGeom>
          <a:noFill/>
        </p:spPr>
        <p:txBody>
          <a:bodyPr wrap="square" lIns="72000" tIns="72000" rIns="72000" bIns="648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3"/>
          </p:nvPr>
        </p:nvSpPr>
        <p:spPr>
          <a:xfrm>
            <a:off x="6168010" y="3933070"/>
            <a:ext cx="1728000" cy="1728240"/>
          </a:xfrm>
          <a:prstGeom prst="rect">
            <a:avLst/>
          </a:prstGeom>
          <a:noFill/>
        </p:spPr>
        <p:txBody>
          <a:bodyPr wrap="square" lIns="72000" tIns="72000" rIns="72000" bIns="648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42406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6D2382-5F4D-45A2-B915-9F0497753B2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67260" y="3861060"/>
            <a:ext cx="1656230" cy="1944428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7FF6DC43-D734-4C64-A391-7AFEC5B082C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567510" y="3861060"/>
            <a:ext cx="1656230" cy="1944428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6401BFA9-F837-46D2-A1BF-DD532A48F26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67760" y="3861060"/>
            <a:ext cx="1656230" cy="1944428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F69B8DBA-0EBA-4B4D-AFA2-00A95BCD71F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168010" y="3861060"/>
            <a:ext cx="1656230" cy="1944428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56BC24BB-84C6-440E-B034-41BD02337F8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968260" y="3861060"/>
            <a:ext cx="1656230" cy="1944428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64564ED9-AD9E-43E4-8343-9CBA870DF3A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768510" y="3861060"/>
            <a:ext cx="1656230" cy="1944428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A66A4-CB0F-4FFB-A3F7-97A8406D58B6}" type="datetime1">
              <a:rPr lang="fi-FI" smtClean="0"/>
              <a:t>22.6.2022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766763" y="1989138"/>
            <a:ext cx="1656727" cy="575742"/>
          </a:xfrm>
          <a:prstGeom prst="rect">
            <a:avLst/>
          </a:prstGeom>
          <a:solidFill>
            <a:schemeClr val="accent3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36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2567510" y="1989138"/>
            <a:ext cx="1656727" cy="575742"/>
          </a:xfrm>
          <a:prstGeom prst="rect">
            <a:avLst/>
          </a:prstGeom>
          <a:solidFill>
            <a:schemeClr val="accent1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37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4367760" y="1989138"/>
            <a:ext cx="1656727" cy="575742"/>
          </a:xfrm>
          <a:prstGeom prst="rect">
            <a:avLst/>
          </a:prstGeom>
          <a:solidFill>
            <a:schemeClr val="accent4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38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6168010" y="1989138"/>
            <a:ext cx="1656727" cy="575742"/>
          </a:xfrm>
          <a:prstGeom prst="rect">
            <a:avLst/>
          </a:prstGeom>
          <a:solidFill>
            <a:schemeClr val="accent6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accent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7968260" y="1989138"/>
            <a:ext cx="1656727" cy="575742"/>
          </a:xfrm>
          <a:prstGeom prst="rect">
            <a:avLst/>
          </a:prstGeom>
          <a:solidFill>
            <a:schemeClr val="accent2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accent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23"/>
          </p:nvPr>
        </p:nvSpPr>
        <p:spPr>
          <a:xfrm>
            <a:off x="9768511" y="1989138"/>
            <a:ext cx="1656727" cy="575742"/>
          </a:xfrm>
          <a:prstGeom prst="rect">
            <a:avLst/>
          </a:prstGeom>
          <a:solidFill>
            <a:srgbClr val="FF3E60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4"/>
          </p:nvPr>
        </p:nvSpPr>
        <p:spPr>
          <a:xfrm>
            <a:off x="766763" y="2710122"/>
            <a:ext cx="1657350" cy="1006918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1" name="Picture Placeholder 10"/>
          <p:cNvSpPr>
            <a:spLocks noGrp="1"/>
          </p:cNvSpPr>
          <p:nvPr>
            <p:ph type="pic" sz="quarter" idx="25"/>
          </p:nvPr>
        </p:nvSpPr>
        <p:spPr>
          <a:xfrm>
            <a:off x="2567510" y="2710122"/>
            <a:ext cx="1657350" cy="1006918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2" name="Picture Placeholder 10"/>
          <p:cNvSpPr>
            <a:spLocks noGrp="1"/>
          </p:cNvSpPr>
          <p:nvPr>
            <p:ph type="pic" sz="quarter" idx="26"/>
          </p:nvPr>
        </p:nvSpPr>
        <p:spPr>
          <a:xfrm>
            <a:off x="4366640" y="2710122"/>
            <a:ext cx="1657350" cy="1006918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3" name="Picture Placeholder 10"/>
          <p:cNvSpPr>
            <a:spLocks noGrp="1"/>
          </p:cNvSpPr>
          <p:nvPr>
            <p:ph type="pic" sz="quarter" idx="27"/>
          </p:nvPr>
        </p:nvSpPr>
        <p:spPr>
          <a:xfrm>
            <a:off x="6168010" y="2710122"/>
            <a:ext cx="1657350" cy="1006918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4" name="Picture Placeholder 10"/>
          <p:cNvSpPr>
            <a:spLocks noGrp="1"/>
          </p:cNvSpPr>
          <p:nvPr>
            <p:ph type="pic" sz="quarter" idx="28"/>
          </p:nvPr>
        </p:nvSpPr>
        <p:spPr>
          <a:xfrm>
            <a:off x="7968260" y="2710122"/>
            <a:ext cx="1657350" cy="1006918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5" name="Picture Placeholder 10"/>
          <p:cNvSpPr>
            <a:spLocks noGrp="1"/>
          </p:cNvSpPr>
          <p:nvPr>
            <p:ph type="pic" sz="quarter" idx="29"/>
          </p:nvPr>
        </p:nvSpPr>
        <p:spPr>
          <a:xfrm>
            <a:off x="9767888" y="2710122"/>
            <a:ext cx="1657350" cy="1006918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102857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punainen">
    <p:bg>
      <p:bgPr>
        <a:solidFill>
          <a:srgbClr val="FF3E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2231972"/>
          </a:xfrm>
        </p:spPr>
        <p:txBody>
          <a:bodyPr anchor="b" anchorCtr="0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436686C-28C7-4F49-84B1-CC2306D386A1}" type="datetime1">
              <a:rPr lang="fi-FI" smtClean="0"/>
              <a:t>22.6.2022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24CFF760-FA78-41BC-B729-1304BF476FD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5424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ulukk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F816C-448D-4CAD-8E7D-3E87A3DFF3FB}" type="datetime1">
              <a:rPr lang="fi-FI" smtClean="0"/>
              <a:t>22.6.2022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766763" y="1989138"/>
            <a:ext cx="2016777" cy="575742"/>
          </a:xfrm>
          <a:prstGeom prst="rect">
            <a:avLst/>
          </a:prstGeom>
          <a:solidFill>
            <a:schemeClr val="accent3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766762" y="2565400"/>
            <a:ext cx="2017535" cy="1008063"/>
          </a:xfrm>
          <a:solidFill>
            <a:srgbClr val="923468">
              <a:alpha val="25098"/>
            </a:srgbClr>
          </a:solidFill>
        </p:spPr>
        <p:txBody>
          <a:bodyPr lIns="216000" tIns="144000" rIns="216000" bIns="144000"/>
          <a:lstStyle>
            <a:lvl1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1pPr>
            <a:lvl2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2pPr>
            <a:lvl3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3pPr>
            <a:lvl4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4pPr>
            <a:lvl5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8" name="Text Placeholder 5"/>
          <p:cNvSpPr>
            <a:spLocks noGrp="1"/>
          </p:cNvSpPr>
          <p:nvPr>
            <p:ph type="body" sz="quarter" idx="26"/>
          </p:nvPr>
        </p:nvSpPr>
        <p:spPr>
          <a:xfrm>
            <a:off x="2927560" y="1989138"/>
            <a:ext cx="2016777" cy="575742"/>
          </a:xfrm>
          <a:prstGeom prst="rect">
            <a:avLst/>
          </a:prstGeom>
          <a:solidFill>
            <a:schemeClr val="accent1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27"/>
          </p:nvPr>
        </p:nvSpPr>
        <p:spPr>
          <a:xfrm>
            <a:off x="2927559" y="2565400"/>
            <a:ext cx="2017535" cy="1008063"/>
          </a:xfrm>
          <a:solidFill>
            <a:schemeClr val="accent1">
              <a:alpha val="25098"/>
            </a:schemeClr>
          </a:solidFill>
        </p:spPr>
        <p:txBody>
          <a:bodyPr lIns="216000" tIns="144000" rIns="216000" bIns="144000"/>
          <a:lstStyle>
            <a:lvl1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1pPr>
            <a:lvl2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2pPr>
            <a:lvl3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3pPr>
            <a:lvl4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4pPr>
            <a:lvl5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1" name="Text Placeholder 5"/>
          <p:cNvSpPr>
            <a:spLocks noGrp="1"/>
          </p:cNvSpPr>
          <p:nvPr>
            <p:ph type="body" sz="quarter" idx="29"/>
          </p:nvPr>
        </p:nvSpPr>
        <p:spPr>
          <a:xfrm>
            <a:off x="5087611" y="1989138"/>
            <a:ext cx="2016777" cy="575742"/>
          </a:xfrm>
          <a:prstGeom prst="rect">
            <a:avLst/>
          </a:prstGeom>
          <a:solidFill>
            <a:schemeClr val="accent4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52" name="Text Placeholder 3"/>
          <p:cNvSpPr>
            <a:spLocks noGrp="1"/>
          </p:cNvSpPr>
          <p:nvPr>
            <p:ph type="body" sz="quarter" idx="30"/>
          </p:nvPr>
        </p:nvSpPr>
        <p:spPr>
          <a:xfrm>
            <a:off x="5087610" y="2565400"/>
            <a:ext cx="2017535" cy="1008063"/>
          </a:xfrm>
          <a:solidFill>
            <a:schemeClr val="accent4">
              <a:alpha val="25098"/>
            </a:schemeClr>
          </a:solidFill>
        </p:spPr>
        <p:txBody>
          <a:bodyPr lIns="216000" tIns="144000" rIns="216000" bIns="144000"/>
          <a:lstStyle>
            <a:lvl1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1pPr>
            <a:lvl2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2pPr>
            <a:lvl3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3pPr>
            <a:lvl4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4pPr>
            <a:lvl5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4" name="Text Placeholder 5"/>
          <p:cNvSpPr>
            <a:spLocks noGrp="1"/>
          </p:cNvSpPr>
          <p:nvPr>
            <p:ph type="body" sz="quarter" idx="32"/>
          </p:nvPr>
        </p:nvSpPr>
        <p:spPr>
          <a:xfrm>
            <a:off x="7248160" y="1989138"/>
            <a:ext cx="2016777" cy="575742"/>
          </a:xfrm>
          <a:prstGeom prst="rect">
            <a:avLst/>
          </a:prstGeom>
          <a:solidFill>
            <a:schemeClr val="accent2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accent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55" name="Text Placeholder 3"/>
          <p:cNvSpPr>
            <a:spLocks noGrp="1"/>
          </p:cNvSpPr>
          <p:nvPr>
            <p:ph type="body" sz="quarter" idx="33"/>
          </p:nvPr>
        </p:nvSpPr>
        <p:spPr>
          <a:xfrm>
            <a:off x="7248159" y="2565400"/>
            <a:ext cx="2017535" cy="1008063"/>
          </a:xfrm>
          <a:solidFill>
            <a:schemeClr val="accent2">
              <a:alpha val="25098"/>
            </a:schemeClr>
          </a:solidFill>
        </p:spPr>
        <p:txBody>
          <a:bodyPr lIns="216000" tIns="144000" rIns="216000" bIns="144000"/>
          <a:lstStyle>
            <a:lvl1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1pPr>
            <a:lvl2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2pPr>
            <a:lvl3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3pPr>
            <a:lvl4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4pPr>
            <a:lvl5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7" name="Text Placeholder 5"/>
          <p:cNvSpPr>
            <a:spLocks noGrp="1"/>
          </p:cNvSpPr>
          <p:nvPr>
            <p:ph type="body" sz="quarter" idx="35"/>
          </p:nvPr>
        </p:nvSpPr>
        <p:spPr>
          <a:xfrm>
            <a:off x="9408461" y="1989138"/>
            <a:ext cx="2016777" cy="575742"/>
          </a:xfrm>
          <a:prstGeom prst="rect">
            <a:avLst/>
          </a:prstGeom>
          <a:solidFill>
            <a:srgbClr val="FF3E60"/>
          </a:solidFill>
        </p:spPr>
        <p:txBody>
          <a:bodyPr wrap="square" lIns="72000" tIns="72000" rIns="72000" bIns="7200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200" b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58" name="Text Placeholder 3"/>
          <p:cNvSpPr>
            <a:spLocks noGrp="1"/>
          </p:cNvSpPr>
          <p:nvPr>
            <p:ph type="body" sz="quarter" idx="36"/>
          </p:nvPr>
        </p:nvSpPr>
        <p:spPr>
          <a:xfrm>
            <a:off x="9408460" y="2565400"/>
            <a:ext cx="2017535" cy="1008063"/>
          </a:xfrm>
          <a:solidFill>
            <a:srgbClr val="FF3E60">
              <a:alpha val="25098"/>
            </a:srgbClr>
          </a:solidFill>
        </p:spPr>
        <p:txBody>
          <a:bodyPr lIns="216000" tIns="144000" rIns="216000" bIns="144000"/>
          <a:lstStyle>
            <a:lvl1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1pPr>
            <a:lvl2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2pPr>
            <a:lvl3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3pPr>
            <a:lvl4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4pPr>
            <a:lvl5pPr marL="180975" indent="-180975">
              <a:buClr>
                <a:schemeClr val="accent1"/>
              </a:buClr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975B663F-3DAF-4ED3-968F-857851A2319C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67260" y="3573020"/>
            <a:ext cx="2016280" cy="2232468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6ACEDFCA-6045-4841-A327-1E1041E1AD12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2927560" y="3573020"/>
            <a:ext cx="2016280" cy="2232468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ECAF9A28-9C31-4452-9641-B8844AE99E94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087860" y="3573020"/>
            <a:ext cx="2016280" cy="2232468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E409D3F7-F7D1-46C5-AE0D-FDFBFE328A57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7248160" y="3573020"/>
            <a:ext cx="2016280" cy="2232468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2655D6CA-0038-4B3D-A7EC-7E6EC94930B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9408460" y="3573020"/>
            <a:ext cx="2016280" cy="2232468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</p:spTree>
    <p:extLst>
      <p:ext uri="{BB962C8B-B14F-4D97-AF65-F5344CB8AC3E}">
        <p14:creationId xmlns:p14="http://schemas.microsoft.com/office/powerpoint/2010/main" val="257376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eroin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6BD0307D-7144-4618-ADCF-5E46E0AADBD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911280" y="1988800"/>
            <a:ext cx="3024420" cy="1728240"/>
          </a:xfrm>
          <a:solidFill>
            <a:srgbClr val="DFDAD6">
              <a:alpha val="50196"/>
            </a:srgbClr>
          </a:solidFill>
        </p:spPr>
        <p:txBody>
          <a:bodyPr lIns="1080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0109A1DB-AC37-4268-92E5-B8CB8B6F84E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4655800" y="1988800"/>
            <a:ext cx="3024420" cy="1728240"/>
          </a:xfrm>
          <a:solidFill>
            <a:srgbClr val="DFDAD6">
              <a:alpha val="50196"/>
            </a:srgbClr>
          </a:solidFill>
        </p:spPr>
        <p:txBody>
          <a:bodyPr lIns="1080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FD377B09-9EA8-4EB3-B601-2F0301D65ADC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8400320" y="1988800"/>
            <a:ext cx="3024420" cy="1728240"/>
          </a:xfrm>
          <a:solidFill>
            <a:srgbClr val="DFDAD6">
              <a:alpha val="50196"/>
            </a:srgbClr>
          </a:solidFill>
        </p:spPr>
        <p:txBody>
          <a:bodyPr lIns="1080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81FFFA81-EAD8-4C0B-80B3-10CD55D781E7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911280" y="3933070"/>
            <a:ext cx="3024420" cy="1728240"/>
          </a:xfrm>
          <a:solidFill>
            <a:srgbClr val="DFDAD6">
              <a:alpha val="50196"/>
            </a:srgbClr>
          </a:solidFill>
        </p:spPr>
        <p:txBody>
          <a:bodyPr lIns="1080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F93A3281-63EC-43C5-9E82-F2C08B974BC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655800" y="3933070"/>
            <a:ext cx="3024420" cy="1728240"/>
          </a:xfrm>
          <a:solidFill>
            <a:srgbClr val="DFDAD6">
              <a:alpha val="50196"/>
            </a:srgbClr>
          </a:solidFill>
        </p:spPr>
        <p:txBody>
          <a:bodyPr lIns="1080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3BDE2587-873A-462C-BE41-87325647729C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8400320" y="3933070"/>
            <a:ext cx="3024420" cy="1728240"/>
          </a:xfrm>
          <a:solidFill>
            <a:srgbClr val="DFDAD6">
              <a:alpha val="50196"/>
            </a:srgbClr>
          </a:solidFill>
        </p:spPr>
        <p:txBody>
          <a:bodyPr lIns="1080000" tIns="216000" rIns="216000" bIns="216000"/>
          <a:lstStyle>
            <a:lvl1pPr marL="0" indent="0">
              <a:spcBef>
                <a:spcPts val="200"/>
              </a:spcBef>
              <a:buFontTx/>
              <a:buNone/>
              <a:defRPr sz="1200" b="1"/>
            </a:lvl1pPr>
            <a:lvl2pPr marL="0" indent="0">
              <a:spcBef>
                <a:spcPts val="200"/>
              </a:spcBef>
              <a:buFontTx/>
              <a:buNone/>
              <a:defRPr sz="1200"/>
            </a:lvl2pPr>
            <a:lvl3pPr marL="0" indent="0">
              <a:spcBef>
                <a:spcPts val="200"/>
              </a:spcBef>
              <a:buFontTx/>
              <a:buNone/>
              <a:defRPr sz="1200"/>
            </a:lvl3pPr>
            <a:lvl4pPr marL="0" indent="0">
              <a:spcBef>
                <a:spcPts val="200"/>
              </a:spcBef>
              <a:buFontTx/>
              <a:buNone/>
              <a:defRPr sz="1200"/>
            </a:lvl4pPr>
            <a:lvl5pPr marL="0" indent="0">
              <a:spcBef>
                <a:spcPts val="200"/>
              </a:spcBef>
              <a:buFontTx/>
              <a:buNone/>
              <a:defRPr sz="1200"/>
            </a:lvl5pPr>
            <a:lvl6pPr marL="0" indent="0">
              <a:spcBef>
                <a:spcPts val="200"/>
              </a:spcBef>
              <a:buFontTx/>
              <a:buNone/>
              <a:defRPr sz="1200"/>
            </a:lvl6pPr>
            <a:lvl8pPr marL="0" indent="0">
              <a:spcBef>
                <a:spcPts val="200"/>
              </a:spcBef>
              <a:buFontTx/>
              <a:buNone/>
              <a:defRPr sz="1200"/>
            </a:lvl8pPr>
            <a:lvl9pPr marL="0" indent="0">
              <a:spcBef>
                <a:spcPts val="200"/>
              </a:spcBef>
              <a:buFontTx/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D9048-5DEA-4497-B4EE-9C521DA934F6}" type="datetime1">
              <a:rPr lang="fi-FI" smtClean="0"/>
              <a:t>22.6.2022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21" name="Text Placeholder 5"/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407210" y="2204272"/>
            <a:ext cx="1295960" cy="1296400"/>
          </a:xfrm>
          <a:prstGeom prst="rect">
            <a:avLst/>
          </a:prstGeom>
          <a:noFill/>
        </p:spPr>
        <p:txBody>
          <a:bodyPr wrap="square" lIns="0" tIns="0" rIns="0" bIns="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8000" b="0">
                <a:solidFill>
                  <a:schemeClr val="accent4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8000" b="0">
                <a:solidFill>
                  <a:schemeClr val="accent4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 dirty="0"/>
              <a:t>#</a:t>
            </a:r>
          </a:p>
        </p:txBody>
      </p:sp>
      <p:sp>
        <p:nvSpPr>
          <p:cNvPr id="30" name="Text Placeholder 5"/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4151730" y="2204272"/>
            <a:ext cx="1295960" cy="1296400"/>
          </a:xfrm>
          <a:prstGeom prst="rect">
            <a:avLst/>
          </a:prstGeom>
          <a:noFill/>
        </p:spPr>
        <p:txBody>
          <a:bodyPr wrap="square" lIns="0" tIns="0" rIns="0" bIns="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8000" b="0">
                <a:solidFill>
                  <a:schemeClr val="accent3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8000" b="0">
                <a:solidFill>
                  <a:schemeClr val="accent3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 dirty="0"/>
              <a:t>#</a:t>
            </a:r>
          </a:p>
        </p:txBody>
      </p:sp>
      <p:sp>
        <p:nvSpPr>
          <p:cNvPr id="32" name="Text Placeholder 5"/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7896250" y="2204272"/>
            <a:ext cx="1295960" cy="1296400"/>
          </a:xfrm>
          <a:prstGeom prst="rect">
            <a:avLst/>
          </a:prstGeom>
          <a:noFill/>
        </p:spPr>
        <p:txBody>
          <a:bodyPr wrap="square" lIns="0" tIns="0" rIns="0" bIns="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8000" b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8000" b="0">
                <a:solidFill>
                  <a:schemeClr val="accent1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 dirty="0"/>
              <a:t>#</a:t>
            </a:r>
          </a:p>
        </p:txBody>
      </p:sp>
      <p:sp>
        <p:nvSpPr>
          <p:cNvPr id="35" name="Text Placeholder 5"/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407210" y="4148880"/>
            <a:ext cx="1295960" cy="1296400"/>
          </a:xfrm>
          <a:prstGeom prst="rect">
            <a:avLst/>
          </a:prstGeom>
          <a:noFill/>
        </p:spPr>
        <p:txBody>
          <a:bodyPr wrap="square" lIns="0" tIns="0" rIns="0" bIns="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8000" b="0">
                <a:solidFill>
                  <a:schemeClr val="accent6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8000" b="0">
                <a:solidFill>
                  <a:schemeClr val="accent6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 dirty="0"/>
              <a:t>#</a:t>
            </a:r>
          </a:p>
        </p:txBody>
      </p:sp>
      <p:sp>
        <p:nvSpPr>
          <p:cNvPr id="37" name="Text Placeholder 5"/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4151730" y="4148880"/>
            <a:ext cx="1295960" cy="1296400"/>
          </a:xfrm>
          <a:prstGeom prst="rect">
            <a:avLst/>
          </a:prstGeom>
          <a:noFill/>
        </p:spPr>
        <p:txBody>
          <a:bodyPr wrap="square" lIns="0" tIns="0" rIns="0" bIns="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8000" b="0">
                <a:solidFill>
                  <a:schemeClr val="accent2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8000" b="0">
                <a:solidFill>
                  <a:schemeClr val="accent2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 dirty="0"/>
              <a:t>#</a:t>
            </a:r>
          </a:p>
        </p:txBody>
      </p:sp>
      <p:sp>
        <p:nvSpPr>
          <p:cNvPr id="39" name="Text Placeholder 5"/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7896250" y="4148880"/>
            <a:ext cx="1295960" cy="1296400"/>
          </a:xfrm>
          <a:prstGeom prst="rect">
            <a:avLst/>
          </a:prstGeom>
          <a:noFill/>
        </p:spPr>
        <p:txBody>
          <a:bodyPr wrap="square" lIns="0" tIns="0" rIns="0" bIns="0" anchor="ctr" anchorCtr="0"/>
          <a:lstStyle>
            <a:lvl1pPr marL="0" indent="0" algn="ctr">
              <a:spcBef>
                <a:spcPts val="200"/>
              </a:spcBef>
              <a:buFontTx/>
              <a:buNone/>
              <a:defRPr sz="8000" b="0">
                <a:solidFill>
                  <a:schemeClr val="accent5"/>
                </a:solidFill>
                <a:latin typeface="+mj-lt"/>
              </a:defRPr>
            </a:lvl1pPr>
            <a:lvl2pPr marL="0" indent="0" algn="ctr">
              <a:spcBef>
                <a:spcPts val="200"/>
              </a:spcBef>
              <a:buFontTx/>
              <a:buNone/>
              <a:defRPr sz="8000" b="0">
                <a:solidFill>
                  <a:schemeClr val="accent5"/>
                </a:solidFill>
                <a:latin typeface="+mj-lt"/>
              </a:defRPr>
            </a:lvl2pPr>
            <a:lvl3pPr marL="0" indent="0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141514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Väliotsikkodia violetti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2564880"/>
            <a:ext cx="10658474" cy="1728240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4437141"/>
            <a:ext cx="10658475" cy="1368347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1FB8D615-AD96-4EB6-9214-D90B85C65DA7}" type="datetime1">
              <a:rPr lang="fi-FI" smtClean="0"/>
              <a:t>22.6.2022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BF344943-A0A2-42BD-89C5-48F43EBE204B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5503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Väliotsikkodia petrol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2564880"/>
            <a:ext cx="10658474" cy="1728240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4437141"/>
            <a:ext cx="10658475" cy="1368347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D2FC861-FC86-4FF4-A50C-89C7B28C10B0}" type="datetime1">
              <a:rPr lang="fi-FI" smtClean="0"/>
              <a:t>22.6.2022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ABBF4488-7E1A-4DAF-9066-BFD0BA9DC8C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5561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Väliotsikkodia grafiikk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2564880"/>
            <a:ext cx="10658474" cy="1728240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4437141"/>
            <a:ext cx="10658475" cy="1368347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E1A464CB-4A87-4967-9499-95CB747DACE3}" type="datetime1">
              <a:rPr lang="fi-FI" smtClean="0"/>
              <a:t>22.6.2022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CAD9E424-FE63-4724-8350-7238C6CD49CB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8046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Väliotsikkodia grafiikk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2564880"/>
            <a:ext cx="10658474" cy="1728240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4437141"/>
            <a:ext cx="10658475" cy="1368347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D82002A-7AA0-4F5C-A0FD-150D38BFD2D6}" type="datetime1">
              <a:rPr lang="fi-FI" smtClean="0"/>
              <a:t>22.6.2022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71BDAE9F-350D-4F50-A976-2C516108D38E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4688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Väliotsikkodia grafiikka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2564880"/>
            <a:ext cx="10658474" cy="1728240"/>
          </a:xfrm>
        </p:spPr>
        <p:txBody>
          <a:bodyPr anchor="ctr" anchorCtr="0"/>
          <a:lstStyle>
            <a:lvl1pPr algn="ctr">
              <a:defRPr sz="6000">
                <a:solidFill>
                  <a:schemeClr val="accent4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4437141"/>
            <a:ext cx="10658475" cy="1368347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accent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C2A0504B-A3F2-405C-9155-C619572FC21C}" type="datetime1">
              <a:rPr lang="fi-FI" smtClean="0"/>
              <a:t>22.6.2022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8AEEDBFD-277C-434B-9A9A-87EE86F3BF9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9760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Väliotsikkodia grafiikka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2564880"/>
            <a:ext cx="10658474" cy="1728240"/>
          </a:xfrm>
        </p:spPr>
        <p:txBody>
          <a:bodyPr anchor="ctr" anchorCtr="0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4437141"/>
            <a:ext cx="10658475" cy="1368347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EAE7C8EA-7D5B-4ECC-B84F-BEAF5A03A11D}" type="datetime1">
              <a:rPr lang="fi-FI" smtClean="0"/>
              <a:t>22.6.2022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CF201B11-9274-4F82-A5C3-7FAE916E0611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3395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111E2-37B1-4109-A1BB-6B241DDDB9DB}" type="datetime1">
              <a:rPr lang="fi-FI" smtClean="0"/>
              <a:t>22.6.2022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3117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inaus kuv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15999BF7-CE1F-4794-BE7A-0EBBEDC83E91}" type="datetime1">
              <a:rPr lang="fi-FI" smtClean="0"/>
              <a:t>22.6.2022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11900" y="1052670"/>
            <a:ext cx="5113338" cy="4464620"/>
          </a:xfrm>
        </p:spPr>
        <p:txBody>
          <a:bodyPr anchor="ctr" anchorCtr="0"/>
          <a:lstStyle>
            <a:lvl1pPr marL="0" indent="0" algn="l">
              <a:lnSpc>
                <a:spcPct val="90000"/>
              </a:lnSpc>
              <a:spcBef>
                <a:spcPts val="200"/>
              </a:spcBef>
              <a:buFontTx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0" indent="0" algn="l">
              <a:buFontTx/>
              <a:buNone/>
              <a:defRPr>
                <a:solidFill>
                  <a:schemeClr val="accent3"/>
                </a:solidFill>
                <a:latin typeface="Work Sans SemiBold" panose="00000700000000000000" pitchFamily="2" charset="0"/>
              </a:defRPr>
            </a:lvl2pPr>
            <a:lvl3pPr marL="0" indent="0" algn="l">
              <a:buFontTx/>
              <a:buNone/>
              <a:defRPr>
                <a:solidFill>
                  <a:schemeClr val="accent3"/>
                </a:solidFill>
              </a:defRPr>
            </a:lvl3pPr>
            <a:lvl4pPr marL="0" indent="0" algn="l">
              <a:buFontTx/>
              <a:buNone/>
              <a:defRPr>
                <a:solidFill>
                  <a:schemeClr val="accent3"/>
                </a:solidFill>
              </a:defRPr>
            </a:lvl4pPr>
            <a:lvl5pPr marL="0" indent="0" algn="l">
              <a:buFontTx/>
              <a:buNone/>
              <a:defRPr>
                <a:solidFill>
                  <a:schemeClr val="accent3"/>
                </a:solidFill>
              </a:defRPr>
            </a:lvl5pPr>
            <a:lvl6pPr marL="0" indent="0" algn="l">
              <a:buFontTx/>
              <a:buNone/>
              <a:defRPr>
                <a:solidFill>
                  <a:schemeClr val="accent3"/>
                </a:solidFill>
              </a:defRPr>
            </a:lvl6pPr>
            <a:lvl7pPr marL="0" indent="0" algn="l">
              <a:buFontTx/>
              <a:buNone/>
              <a:defRPr>
                <a:solidFill>
                  <a:schemeClr val="accent3"/>
                </a:solidFill>
              </a:defRPr>
            </a:lvl7pPr>
            <a:lvl8pPr marL="0" indent="0" algn="l">
              <a:buFontTx/>
              <a:buNone/>
              <a:defRPr>
                <a:solidFill>
                  <a:schemeClr val="accent3"/>
                </a:solidFill>
              </a:defRPr>
            </a:lvl8pPr>
            <a:lvl9pPr marL="0" indent="0" algn="l">
              <a:buFontTx/>
              <a:buNone/>
              <a:defRPr>
                <a:solidFill>
                  <a:schemeClr val="accent3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DE41C726-91B5-4DC4-ADD0-FD7392546F71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157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grafiikk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2231972"/>
          </a:xfrm>
        </p:spPr>
        <p:txBody>
          <a:bodyPr anchor="b" anchorCtr="0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3425D23-A5E1-4458-8F52-DB3FA246251F}" type="datetime1">
              <a:rPr lang="fi-FI" smtClean="0"/>
              <a:t>22.6.2022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197F7F2B-0E7B-4A96-B3C5-5F122BDA54F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5211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inaus kuv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A4432D0-F305-446D-95E3-48EAD8038911}" type="datetime1">
              <a:rPr lang="fi-FI" smtClean="0"/>
              <a:t>22.6.2022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5113337" cy="4464620"/>
          </a:xfrm>
        </p:spPr>
        <p:txBody>
          <a:bodyPr anchor="ctr" anchorCtr="0"/>
          <a:lstStyle>
            <a:lvl1pPr marL="0" indent="0" algn="l">
              <a:lnSpc>
                <a:spcPct val="90000"/>
              </a:lnSpc>
              <a:spcBef>
                <a:spcPts val="200"/>
              </a:spcBef>
              <a:buFontTx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0" indent="0" algn="l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l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l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l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l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l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947830F6-C9F2-4A36-980C-6136E35544A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6547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inaus kuva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080BAEA-5B18-405A-A401-F49736D1ACDD}" type="datetime1">
              <a:rPr lang="fi-FI" smtClean="0"/>
              <a:t>22.6.2022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11900" y="1052670"/>
            <a:ext cx="5113338" cy="4464620"/>
          </a:xfrm>
        </p:spPr>
        <p:txBody>
          <a:bodyPr anchor="ctr" anchorCtr="0"/>
          <a:lstStyle>
            <a:lvl1pPr marL="0" indent="0" algn="l">
              <a:lnSpc>
                <a:spcPct val="90000"/>
              </a:lnSpc>
              <a:spcBef>
                <a:spcPts val="200"/>
              </a:spcBef>
              <a:buFontTx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0" indent="0" algn="l">
              <a:buFontTx/>
              <a:buNone/>
              <a:defRPr>
                <a:solidFill>
                  <a:schemeClr val="accent3"/>
                </a:solidFill>
                <a:latin typeface="Work Sans SemiBold" panose="00000700000000000000" pitchFamily="2" charset="0"/>
              </a:defRPr>
            </a:lvl2pPr>
            <a:lvl3pPr marL="0" indent="0" algn="l">
              <a:buFontTx/>
              <a:buNone/>
              <a:defRPr>
                <a:solidFill>
                  <a:schemeClr val="accent3"/>
                </a:solidFill>
              </a:defRPr>
            </a:lvl3pPr>
            <a:lvl4pPr marL="0" indent="0" algn="l">
              <a:buFontTx/>
              <a:buNone/>
              <a:defRPr>
                <a:solidFill>
                  <a:schemeClr val="accent3"/>
                </a:solidFill>
              </a:defRPr>
            </a:lvl4pPr>
            <a:lvl5pPr marL="0" indent="0" algn="l">
              <a:buFontTx/>
              <a:buNone/>
              <a:defRPr>
                <a:solidFill>
                  <a:schemeClr val="accent3"/>
                </a:solidFill>
              </a:defRPr>
            </a:lvl5pPr>
            <a:lvl6pPr marL="0" indent="0" algn="l">
              <a:buFontTx/>
              <a:buNone/>
              <a:defRPr>
                <a:solidFill>
                  <a:schemeClr val="accent3"/>
                </a:solidFill>
              </a:defRPr>
            </a:lvl6pPr>
            <a:lvl7pPr marL="0" indent="0" algn="l">
              <a:buFontTx/>
              <a:buNone/>
              <a:defRPr>
                <a:solidFill>
                  <a:schemeClr val="accent3"/>
                </a:solidFill>
              </a:defRPr>
            </a:lvl7pPr>
            <a:lvl8pPr marL="0" indent="0" algn="l">
              <a:buFontTx/>
              <a:buNone/>
              <a:defRPr>
                <a:solidFill>
                  <a:schemeClr val="accent3"/>
                </a:solidFill>
              </a:defRPr>
            </a:lvl8pPr>
            <a:lvl9pPr marL="0" indent="0" algn="l">
              <a:buFontTx/>
              <a:buNone/>
              <a:defRPr>
                <a:solidFill>
                  <a:schemeClr val="accent3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2917A08A-EF19-4C97-BFDB-32BDC040E85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2239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sinin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1333C36-1DDA-469D-A0C5-6C5A2A7F67F1}" type="datetime1">
              <a:rPr lang="fi-FI" smtClean="0"/>
              <a:t>22.6.2022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10658475" cy="4464620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200"/>
              </a:spcBef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F926DAD9-CB9B-4DD3-B989-9A965534D701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9094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violett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C64B0AE-AE5B-43D8-B88D-91BF9EDE0233}" type="datetime1">
              <a:rPr lang="fi-FI" smtClean="0"/>
              <a:t>22.6.2022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10658475" cy="4464620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200"/>
              </a:spcBef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9072D378-F85C-4DF2-8A13-E74B0A19D64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9755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grafiikk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22E3422-7BAB-4AD4-A34D-B52D7DF25070}" type="datetime1">
              <a:rPr lang="fi-FI" smtClean="0"/>
              <a:t>22.6.2022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10658475" cy="4464620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200"/>
              </a:spcBef>
              <a:buFontTx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A973845A-77BC-43ED-9C7E-531CC29C244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2857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grafiikk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2F2B63E-0CF4-43E4-BECC-91438CF8411E}" type="datetime1">
              <a:rPr lang="fi-FI" smtClean="0"/>
              <a:t>22.6.2022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10658475" cy="4464620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200"/>
              </a:spcBef>
              <a:buFontTx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7B3BFD74-E392-4B24-B78B-157CBF2B29BD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7929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grafiikka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503D9EB-944F-4EAE-8444-A343F5A66C71}" type="datetime1">
              <a:rPr lang="fi-FI" smtClean="0"/>
              <a:t>22.6.2022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10658475" cy="4464620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200"/>
              </a:spcBef>
              <a:buFontTx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F1982993-374A-46F6-AAEB-48323C4876A6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3642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163B-F3D6-4AA2-B052-E1F9BA0A5D4E}" type="datetime1">
              <a:rPr lang="fi-FI" smtClean="0"/>
              <a:t>22.6.2022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0383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iitos avoin lisenss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6763" y="1556740"/>
            <a:ext cx="10658475" cy="1008660"/>
          </a:xfrm>
        </p:spPr>
        <p:txBody>
          <a:bodyPr anchor="t" anchorCtr="0">
            <a:noAutofit/>
          </a:bodyPr>
          <a:lstStyle>
            <a:lvl1pPr algn="l">
              <a:defRPr sz="6000">
                <a:solidFill>
                  <a:schemeClr val="accent3"/>
                </a:solidFill>
              </a:defRPr>
            </a:lvl1pPr>
          </a:lstStyle>
          <a:p>
            <a:r>
              <a:rPr lang="fi-FI" noProof="0" dirty="0"/>
              <a:t>Kiitos.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6763" y="2852920"/>
            <a:ext cx="10658475" cy="2448340"/>
          </a:xfrm>
        </p:spPr>
        <p:txBody>
          <a:bodyPr>
            <a:noAutofit/>
          </a:bodyPr>
          <a:lstStyle>
            <a:lvl1pPr marL="0" indent="0" algn="l">
              <a:spcBef>
                <a:spcPts val="200"/>
              </a:spcBef>
              <a:buNone/>
              <a:defRPr sz="2400">
                <a:solidFill>
                  <a:schemeClr val="accent3"/>
                </a:solidFill>
                <a:latin typeface="Work Sans SemiBold" panose="000007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dirty="0"/>
              <a:t>yhteystiedot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1ECAD5F9-8A23-4475-850C-F4CA7E4DAEB7}" type="datetime1">
              <a:rPr lang="fi-FI" smtClean="0"/>
              <a:t>22.6.2022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4" name="Freeform 7">
            <a:hlinkClick r:id="rId3" tooltip="twitter"/>
          </p:cNvPr>
          <p:cNvSpPr>
            <a:spLocks noChangeAspect="1" noEditPoints="1"/>
          </p:cNvSpPr>
          <p:nvPr userDrawn="1"/>
        </p:nvSpPr>
        <p:spPr bwMode="auto">
          <a:xfrm>
            <a:off x="10308063" y="5877340"/>
            <a:ext cx="252557" cy="252000"/>
          </a:xfrm>
          <a:custGeom>
            <a:avLst/>
            <a:gdLst>
              <a:gd name="T0" fmla="*/ 1085 w 2269"/>
              <a:gd name="T1" fmla="*/ 2052 h 2720"/>
              <a:gd name="T2" fmla="*/ 1276 w 2269"/>
              <a:gd name="T3" fmla="*/ 1961 h 2720"/>
              <a:gd name="T4" fmla="*/ 1432 w 2269"/>
              <a:gd name="T5" fmla="*/ 1821 h 2720"/>
              <a:gd name="T6" fmla="*/ 1551 w 2269"/>
              <a:gd name="T7" fmla="*/ 1643 h 2720"/>
              <a:gd name="T8" fmla="*/ 1647 w 2269"/>
              <a:gd name="T9" fmla="*/ 1380 h 2720"/>
              <a:gd name="T10" fmla="*/ 1677 w 2269"/>
              <a:gd name="T11" fmla="*/ 1129 h 2720"/>
              <a:gd name="T12" fmla="*/ 1815 w 2269"/>
              <a:gd name="T13" fmla="*/ 911 h 2720"/>
              <a:gd name="T14" fmla="*/ 1676 w 2269"/>
              <a:gd name="T15" fmla="*/ 949 h 2720"/>
              <a:gd name="T16" fmla="*/ 1751 w 2269"/>
              <a:gd name="T17" fmla="*/ 849 h 2720"/>
              <a:gd name="T18" fmla="*/ 1704 w 2269"/>
              <a:gd name="T19" fmla="*/ 824 h 2720"/>
              <a:gd name="T20" fmla="*/ 1558 w 2269"/>
              <a:gd name="T21" fmla="*/ 817 h 2720"/>
              <a:gd name="T22" fmla="*/ 1426 w 2269"/>
              <a:gd name="T23" fmla="*/ 757 h 2720"/>
              <a:gd name="T24" fmla="*/ 1287 w 2269"/>
              <a:gd name="T25" fmla="*/ 782 h 2720"/>
              <a:gd name="T26" fmla="*/ 1181 w 2269"/>
              <a:gd name="T27" fmla="*/ 877 h 2720"/>
              <a:gd name="T28" fmla="*/ 1122 w 2269"/>
              <a:gd name="T29" fmla="*/ 1022 h 2720"/>
              <a:gd name="T30" fmla="*/ 1081 w 2269"/>
              <a:gd name="T31" fmla="*/ 1162 h 2720"/>
              <a:gd name="T32" fmla="*/ 877 w 2269"/>
              <a:gd name="T33" fmla="*/ 1102 h 2720"/>
              <a:gd name="T34" fmla="*/ 697 w 2269"/>
              <a:gd name="T35" fmla="*/ 985 h 2720"/>
              <a:gd name="T36" fmla="*/ 549 w 2269"/>
              <a:gd name="T37" fmla="*/ 817 h 2720"/>
              <a:gd name="T38" fmla="*/ 511 w 2269"/>
              <a:gd name="T39" fmla="*/ 973 h 2720"/>
              <a:gd name="T40" fmla="*/ 554 w 2269"/>
              <a:gd name="T41" fmla="*/ 1162 h 2720"/>
              <a:gd name="T42" fmla="*/ 635 w 2269"/>
              <a:gd name="T43" fmla="*/ 1263 h 2720"/>
              <a:gd name="T44" fmla="*/ 516 w 2269"/>
              <a:gd name="T45" fmla="*/ 1226 h 2720"/>
              <a:gd name="T46" fmla="*/ 522 w 2269"/>
              <a:gd name="T47" fmla="*/ 1328 h 2720"/>
              <a:gd name="T48" fmla="*/ 581 w 2269"/>
              <a:gd name="T49" fmla="*/ 1449 h 2720"/>
              <a:gd name="T50" fmla="*/ 676 w 2269"/>
              <a:gd name="T51" fmla="*/ 1532 h 2720"/>
              <a:gd name="T52" fmla="*/ 659 w 2269"/>
              <a:gd name="T53" fmla="*/ 1565 h 2720"/>
              <a:gd name="T54" fmla="*/ 634 w 2269"/>
              <a:gd name="T55" fmla="*/ 1630 h 2720"/>
              <a:gd name="T56" fmla="*/ 722 w 2269"/>
              <a:gd name="T57" fmla="*/ 1739 h 2720"/>
              <a:gd name="T58" fmla="*/ 823 w 2269"/>
              <a:gd name="T59" fmla="*/ 1786 h 2720"/>
              <a:gd name="T60" fmla="*/ 761 w 2269"/>
              <a:gd name="T61" fmla="*/ 1871 h 2720"/>
              <a:gd name="T62" fmla="*/ 593 w 2269"/>
              <a:gd name="T63" fmla="*/ 1930 h 2720"/>
              <a:gd name="T64" fmla="*/ 514 w 2269"/>
              <a:gd name="T65" fmla="*/ 1972 h 2720"/>
              <a:gd name="T66" fmla="*/ 738 w 2269"/>
              <a:gd name="T67" fmla="*/ 2065 h 2720"/>
              <a:gd name="T68" fmla="*/ 6 w 2269"/>
              <a:gd name="T69" fmla="*/ 1221 h 2720"/>
              <a:gd name="T70" fmla="*/ 69 w 2269"/>
              <a:gd name="T71" fmla="*/ 892 h 2720"/>
              <a:gd name="T72" fmla="*/ 194 w 2269"/>
              <a:gd name="T73" fmla="*/ 600 h 2720"/>
              <a:gd name="T74" fmla="*/ 372 w 2269"/>
              <a:gd name="T75" fmla="*/ 354 h 2720"/>
              <a:gd name="T76" fmla="*/ 594 w 2269"/>
              <a:gd name="T77" fmla="*/ 164 h 2720"/>
              <a:gd name="T78" fmla="*/ 851 w 2269"/>
              <a:gd name="T79" fmla="*/ 43 h 2720"/>
              <a:gd name="T80" fmla="*/ 1134 w 2269"/>
              <a:gd name="T81" fmla="*/ 0 h 2720"/>
              <a:gd name="T82" fmla="*/ 1418 w 2269"/>
              <a:gd name="T83" fmla="*/ 43 h 2720"/>
              <a:gd name="T84" fmla="*/ 1676 w 2269"/>
              <a:gd name="T85" fmla="*/ 164 h 2720"/>
              <a:gd name="T86" fmla="*/ 1898 w 2269"/>
              <a:gd name="T87" fmla="*/ 354 h 2720"/>
              <a:gd name="T88" fmla="*/ 2075 w 2269"/>
              <a:gd name="T89" fmla="*/ 600 h 2720"/>
              <a:gd name="T90" fmla="*/ 2200 w 2269"/>
              <a:gd name="T91" fmla="*/ 892 h 2720"/>
              <a:gd name="T92" fmla="*/ 2263 w 2269"/>
              <a:gd name="T93" fmla="*/ 1221 h 2720"/>
              <a:gd name="T94" fmla="*/ 2256 w 2269"/>
              <a:gd name="T95" fmla="*/ 1568 h 2720"/>
              <a:gd name="T96" fmla="*/ 2180 w 2269"/>
              <a:gd name="T97" fmla="*/ 1889 h 2720"/>
              <a:gd name="T98" fmla="*/ 2044 w 2269"/>
              <a:gd name="T99" fmla="*/ 2174 h 2720"/>
              <a:gd name="T100" fmla="*/ 1857 w 2269"/>
              <a:gd name="T101" fmla="*/ 2410 h 2720"/>
              <a:gd name="T102" fmla="*/ 1627 w 2269"/>
              <a:gd name="T103" fmla="*/ 2586 h 2720"/>
              <a:gd name="T104" fmla="*/ 1363 w 2269"/>
              <a:gd name="T105" fmla="*/ 2693 h 2720"/>
              <a:gd name="T106" fmla="*/ 1076 w 2269"/>
              <a:gd name="T107" fmla="*/ 2719 h 2720"/>
              <a:gd name="T108" fmla="*/ 797 w 2269"/>
              <a:gd name="T109" fmla="*/ 2659 h 2720"/>
              <a:gd name="T110" fmla="*/ 546 w 2269"/>
              <a:gd name="T111" fmla="*/ 2524 h 2720"/>
              <a:gd name="T112" fmla="*/ 332 w 2269"/>
              <a:gd name="T113" fmla="*/ 2322 h 2720"/>
              <a:gd name="T114" fmla="*/ 165 w 2269"/>
              <a:gd name="T115" fmla="*/ 2065 h 2720"/>
              <a:gd name="T116" fmla="*/ 51 w 2269"/>
              <a:gd name="T117" fmla="*/ 1764 h 2720"/>
              <a:gd name="T118" fmla="*/ 2 w 2269"/>
              <a:gd name="T119" fmla="*/ 1430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269" h="2720">
                <a:moveTo>
                  <a:pt x="882" y="2081"/>
                </a:moveTo>
                <a:lnTo>
                  <a:pt x="906" y="2080"/>
                </a:lnTo>
                <a:lnTo>
                  <a:pt x="929" y="2079"/>
                </a:lnTo>
                <a:lnTo>
                  <a:pt x="953" y="2077"/>
                </a:lnTo>
                <a:lnTo>
                  <a:pt x="976" y="2075"/>
                </a:lnTo>
                <a:lnTo>
                  <a:pt x="998" y="2071"/>
                </a:lnTo>
                <a:lnTo>
                  <a:pt x="1020" y="2068"/>
                </a:lnTo>
                <a:lnTo>
                  <a:pt x="1042" y="2063"/>
                </a:lnTo>
                <a:lnTo>
                  <a:pt x="1063" y="2058"/>
                </a:lnTo>
                <a:lnTo>
                  <a:pt x="1085" y="2052"/>
                </a:lnTo>
                <a:lnTo>
                  <a:pt x="1105" y="2045"/>
                </a:lnTo>
                <a:lnTo>
                  <a:pt x="1126" y="2038"/>
                </a:lnTo>
                <a:lnTo>
                  <a:pt x="1146" y="2031"/>
                </a:lnTo>
                <a:lnTo>
                  <a:pt x="1166" y="2022"/>
                </a:lnTo>
                <a:lnTo>
                  <a:pt x="1185" y="2014"/>
                </a:lnTo>
                <a:lnTo>
                  <a:pt x="1204" y="2004"/>
                </a:lnTo>
                <a:lnTo>
                  <a:pt x="1223" y="1993"/>
                </a:lnTo>
                <a:lnTo>
                  <a:pt x="1241" y="1984"/>
                </a:lnTo>
                <a:lnTo>
                  <a:pt x="1259" y="1972"/>
                </a:lnTo>
                <a:lnTo>
                  <a:pt x="1276" y="1961"/>
                </a:lnTo>
                <a:lnTo>
                  <a:pt x="1293" y="1949"/>
                </a:lnTo>
                <a:lnTo>
                  <a:pt x="1310" y="1936"/>
                </a:lnTo>
                <a:lnTo>
                  <a:pt x="1327" y="1924"/>
                </a:lnTo>
                <a:lnTo>
                  <a:pt x="1343" y="1909"/>
                </a:lnTo>
                <a:lnTo>
                  <a:pt x="1359" y="1896"/>
                </a:lnTo>
                <a:lnTo>
                  <a:pt x="1374" y="1882"/>
                </a:lnTo>
                <a:lnTo>
                  <a:pt x="1389" y="1866"/>
                </a:lnTo>
                <a:lnTo>
                  <a:pt x="1404" y="1852"/>
                </a:lnTo>
                <a:lnTo>
                  <a:pt x="1418" y="1836"/>
                </a:lnTo>
                <a:lnTo>
                  <a:pt x="1432" y="1821"/>
                </a:lnTo>
                <a:lnTo>
                  <a:pt x="1445" y="1804"/>
                </a:lnTo>
                <a:lnTo>
                  <a:pt x="1459" y="1787"/>
                </a:lnTo>
                <a:lnTo>
                  <a:pt x="1471" y="1770"/>
                </a:lnTo>
                <a:lnTo>
                  <a:pt x="1484" y="1753"/>
                </a:lnTo>
                <a:lnTo>
                  <a:pt x="1496" y="1735"/>
                </a:lnTo>
                <a:lnTo>
                  <a:pt x="1507" y="1717"/>
                </a:lnTo>
                <a:lnTo>
                  <a:pt x="1520" y="1699"/>
                </a:lnTo>
                <a:lnTo>
                  <a:pt x="1531" y="1680"/>
                </a:lnTo>
                <a:lnTo>
                  <a:pt x="1541" y="1662"/>
                </a:lnTo>
                <a:lnTo>
                  <a:pt x="1551" y="1643"/>
                </a:lnTo>
                <a:lnTo>
                  <a:pt x="1561" y="1624"/>
                </a:lnTo>
                <a:lnTo>
                  <a:pt x="1570" y="1605"/>
                </a:lnTo>
                <a:lnTo>
                  <a:pt x="1579" y="1586"/>
                </a:lnTo>
                <a:lnTo>
                  <a:pt x="1588" y="1565"/>
                </a:lnTo>
                <a:lnTo>
                  <a:pt x="1596" y="1545"/>
                </a:lnTo>
                <a:lnTo>
                  <a:pt x="1604" y="1526"/>
                </a:lnTo>
                <a:lnTo>
                  <a:pt x="1611" y="1505"/>
                </a:lnTo>
                <a:lnTo>
                  <a:pt x="1625" y="1463"/>
                </a:lnTo>
                <a:lnTo>
                  <a:pt x="1637" y="1422"/>
                </a:lnTo>
                <a:lnTo>
                  <a:pt x="1647" y="1380"/>
                </a:lnTo>
                <a:lnTo>
                  <a:pt x="1656" y="1338"/>
                </a:lnTo>
                <a:lnTo>
                  <a:pt x="1660" y="1317"/>
                </a:lnTo>
                <a:lnTo>
                  <a:pt x="1664" y="1296"/>
                </a:lnTo>
                <a:lnTo>
                  <a:pt x="1667" y="1275"/>
                </a:lnTo>
                <a:lnTo>
                  <a:pt x="1669" y="1254"/>
                </a:lnTo>
                <a:lnTo>
                  <a:pt x="1672" y="1233"/>
                </a:lnTo>
                <a:lnTo>
                  <a:pt x="1673" y="1212"/>
                </a:lnTo>
                <a:lnTo>
                  <a:pt x="1675" y="1191"/>
                </a:lnTo>
                <a:lnTo>
                  <a:pt x="1676" y="1171"/>
                </a:lnTo>
                <a:lnTo>
                  <a:pt x="1677" y="1129"/>
                </a:lnTo>
                <a:lnTo>
                  <a:pt x="1676" y="1085"/>
                </a:lnTo>
                <a:lnTo>
                  <a:pt x="1696" y="1067"/>
                </a:lnTo>
                <a:lnTo>
                  <a:pt x="1715" y="1048"/>
                </a:lnTo>
                <a:lnTo>
                  <a:pt x="1734" y="1028"/>
                </a:lnTo>
                <a:lnTo>
                  <a:pt x="1752" y="1006"/>
                </a:lnTo>
                <a:lnTo>
                  <a:pt x="1769" y="983"/>
                </a:lnTo>
                <a:lnTo>
                  <a:pt x="1785" y="961"/>
                </a:lnTo>
                <a:lnTo>
                  <a:pt x="1793" y="949"/>
                </a:lnTo>
                <a:lnTo>
                  <a:pt x="1801" y="937"/>
                </a:lnTo>
                <a:lnTo>
                  <a:pt x="1815" y="911"/>
                </a:lnTo>
                <a:lnTo>
                  <a:pt x="1796" y="921"/>
                </a:lnTo>
                <a:lnTo>
                  <a:pt x="1777" y="931"/>
                </a:lnTo>
                <a:lnTo>
                  <a:pt x="1757" y="938"/>
                </a:lnTo>
                <a:lnTo>
                  <a:pt x="1737" y="945"/>
                </a:lnTo>
                <a:lnTo>
                  <a:pt x="1717" y="951"/>
                </a:lnTo>
                <a:lnTo>
                  <a:pt x="1697" y="957"/>
                </a:lnTo>
                <a:lnTo>
                  <a:pt x="1676" y="961"/>
                </a:lnTo>
                <a:lnTo>
                  <a:pt x="1655" y="964"/>
                </a:lnTo>
                <a:lnTo>
                  <a:pt x="1666" y="957"/>
                </a:lnTo>
                <a:lnTo>
                  <a:pt x="1676" y="949"/>
                </a:lnTo>
                <a:lnTo>
                  <a:pt x="1686" y="939"/>
                </a:lnTo>
                <a:lnTo>
                  <a:pt x="1695" y="929"/>
                </a:lnTo>
                <a:lnTo>
                  <a:pt x="1705" y="919"/>
                </a:lnTo>
                <a:lnTo>
                  <a:pt x="1714" y="909"/>
                </a:lnTo>
                <a:lnTo>
                  <a:pt x="1722" y="897"/>
                </a:lnTo>
                <a:lnTo>
                  <a:pt x="1730" y="886"/>
                </a:lnTo>
                <a:lnTo>
                  <a:pt x="1734" y="880"/>
                </a:lnTo>
                <a:lnTo>
                  <a:pt x="1738" y="874"/>
                </a:lnTo>
                <a:lnTo>
                  <a:pt x="1745" y="861"/>
                </a:lnTo>
                <a:lnTo>
                  <a:pt x="1751" y="849"/>
                </a:lnTo>
                <a:lnTo>
                  <a:pt x="1758" y="836"/>
                </a:lnTo>
                <a:lnTo>
                  <a:pt x="1763" y="823"/>
                </a:lnTo>
                <a:lnTo>
                  <a:pt x="1769" y="808"/>
                </a:lnTo>
                <a:lnTo>
                  <a:pt x="1773" y="794"/>
                </a:lnTo>
                <a:lnTo>
                  <a:pt x="1778" y="779"/>
                </a:lnTo>
                <a:lnTo>
                  <a:pt x="1757" y="794"/>
                </a:lnTo>
                <a:lnTo>
                  <a:pt x="1736" y="806"/>
                </a:lnTo>
                <a:lnTo>
                  <a:pt x="1725" y="812"/>
                </a:lnTo>
                <a:lnTo>
                  <a:pt x="1715" y="818"/>
                </a:lnTo>
                <a:lnTo>
                  <a:pt x="1704" y="824"/>
                </a:lnTo>
                <a:lnTo>
                  <a:pt x="1693" y="829"/>
                </a:lnTo>
                <a:lnTo>
                  <a:pt x="1670" y="838"/>
                </a:lnTo>
                <a:lnTo>
                  <a:pt x="1647" y="847"/>
                </a:lnTo>
                <a:lnTo>
                  <a:pt x="1624" y="855"/>
                </a:lnTo>
                <a:lnTo>
                  <a:pt x="1612" y="857"/>
                </a:lnTo>
                <a:lnTo>
                  <a:pt x="1600" y="861"/>
                </a:lnTo>
                <a:lnTo>
                  <a:pt x="1591" y="849"/>
                </a:lnTo>
                <a:lnTo>
                  <a:pt x="1580" y="837"/>
                </a:lnTo>
                <a:lnTo>
                  <a:pt x="1570" y="827"/>
                </a:lnTo>
                <a:lnTo>
                  <a:pt x="1558" y="817"/>
                </a:lnTo>
                <a:lnTo>
                  <a:pt x="1547" y="807"/>
                </a:lnTo>
                <a:lnTo>
                  <a:pt x="1535" y="799"/>
                </a:lnTo>
                <a:lnTo>
                  <a:pt x="1522" y="790"/>
                </a:lnTo>
                <a:lnTo>
                  <a:pt x="1509" y="783"/>
                </a:lnTo>
                <a:lnTo>
                  <a:pt x="1496" y="777"/>
                </a:lnTo>
                <a:lnTo>
                  <a:pt x="1482" y="771"/>
                </a:lnTo>
                <a:lnTo>
                  <a:pt x="1468" y="766"/>
                </a:lnTo>
                <a:lnTo>
                  <a:pt x="1454" y="763"/>
                </a:lnTo>
                <a:lnTo>
                  <a:pt x="1440" y="759"/>
                </a:lnTo>
                <a:lnTo>
                  <a:pt x="1426" y="757"/>
                </a:lnTo>
                <a:lnTo>
                  <a:pt x="1411" y="755"/>
                </a:lnTo>
                <a:lnTo>
                  <a:pt x="1396" y="755"/>
                </a:lnTo>
                <a:lnTo>
                  <a:pt x="1381" y="755"/>
                </a:lnTo>
                <a:lnTo>
                  <a:pt x="1367" y="757"/>
                </a:lnTo>
                <a:lnTo>
                  <a:pt x="1353" y="759"/>
                </a:lnTo>
                <a:lnTo>
                  <a:pt x="1340" y="761"/>
                </a:lnTo>
                <a:lnTo>
                  <a:pt x="1326" y="765"/>
                </a:lnTo>
                <a:lnTo>
                  <a:pt x="1313" y="770"/>
                </a:lnTo>
                <a:lnTo>
                  <a:pt x="1300" y="776"/>
                </a:lnTo>
                <a:lnTo>
                  <a:pt x="1287" y="782"/>
                </a:lnTo>
                <a:lnTo>
                  <a:pt x="1275" y="788"/>
                </a:lnTo>
                <a:lnTo>
                  <a:pt x="1263" y="795"/>
                </a:lnTo>
                <a:lnTo>
                  <a:pt x="1251" y="803"/>
                </a:lnTo>
                <a:lnTo>
                  <a:pt x="1240" y="812"/>
                </a:lnTo>
                <a:lnTo>
                  <a:pt x="1229" y="821"/>
                </a:lnTo>
                <a:lnTo>
                  <a:pt x="1218" y="831"/>
                </a:lnTo>
                <a:lnTo>
                  <a:pt x="1208" y="842"/>
                </a:lnTo>
                <a:lnTo>
                  <a:pt x="1199" y="853"/>
                </a:lnTo>
                <a:lnTo>
                  <a:pt x="1189" y="865"/>
                </a:lnTo>
                <a:lnTo>
                  <a:pt x="1181" y="877"/>
                </a:lnTo>
                <a:lnTo>
                  <a:pt x="1172" y="890"/>
                </a:lnTo>
                <a:lnTo>
                  <a:pt x="1164" y="903"/>
                </a:lnTo>
                <a:lnTo>
                  <a:pt x="1157" y="916"/>
                </a:lnTo>
                <a:lnTo>
                  <a:pt x="1150" y="931"/>
                </a:lnTo>
                <a:lnTo>
                  <a:pt x="1144" y="945"/>
                </a:lnTo>
                <a:lnTo>
                  <a:pt x="1139" y="959"/>
                </a:lnTo>
                <a:lnTo>
                  <a:pt x="1134" y="975"/>
                </a:lnTo>
                <a:lnTo>
                  <a:pt x="1129" y="991"/>
                </a:lnTo>
                <a:lnTo>
                  <a:pt x="1126" y="1006"/>
                </a:lnTo>
                <a:lnTo>
                  <a:pt x="1122" y="1022"/>
                </a:lnTo>
                <a:lnTo>
                  <a:pt x="1120" y="1039"/>
                </a:lnTo>
                <a:lnTo>
                  <a:pt x="1118" y="1055"/>
                </a:lnTo>
                <a:lnTo>
                  <a:pt x="1117" y="1072"/>
                </a:lnTo>
                <a:lnTo>
                  <a:pt x="1117" y="1090"/>
                </a:lnTo>
                <a:lnTo>
                  <a:pt x="1117" y="1109"/>
                </a:lnTo>
                <a:lnTo>
                  <a:pt x="1119" y="1129"/>
                </a:lnTo>
                <a:lnTo>
                  <a:pt x="1121" y="1148"/>
                </a:lnTo>
                <a:lnTo>
                  <a:pt x="1124" y="1166"/>
                </a:lnTo>
                <a:lnTo>
                  <a:pt x="1102" y="1165"/>
                </a:lnTo>
                <a:lnTo>
                  <a:pt x="1081" y="1162"/>
                </a:lnTo>
                <a:lnTo>
                  <a:pt x="1060" y="1159"/>
                </a:lnTo>
                <a:lnTo>
                  <a:pt x="1038" y="1155"/>
                </a:lnTo>
                <a:lnTo>
                  <a:pt x="1017" y="1151"/>
                </a:lnTo>
                <a:lnTo>
                  <a:pt x="997" y="1145"/>
                </a:lnTo>
                <a:lnTo>
                  <a:pt x="976" y="1141"/>
                </a:lnTo>
                <a:lnTo>
                  <a:pt x="956" y="1133"/>
                </a:lnTo>
                <a:lnTo>
                  <a:pt x="936" y="1127"/>
                </a:lnTo>
                <a:lnTo>
                  <a:pt x="916" y="1119"/>
                </a:lnTo>
                <a:lnTo>
                  <a:pt x="896" y="1112"/>
                </a:lnTo>
                <a:lnTo>
                  <a:pt x="877" y="1102"/>
                </a:lnTo>
                <a:lnTo>
                  <a:pt x="857" y="1094"/>
                </a:lnTo>
                <a:lnTo>
                  <a:pt x="838" y="1083"/>
                </a:lnTo>
                <a:lnTo>
                  <a:pt x="820" y="1073"/>
                </a:lnTo>
                <a:lnTo>
                  <a:pt x="801" y="1061"/>
                </a:lnTo>
                <a:lnTo>
                  <a:pt x="783" y="1051"/>
                </a:lnTo>
                <a:lnTo>
                  <a:pt x="765" y="1039"/>
                </a:lnTo>
                <a:lnTo>
                  <a:pt x="748" y="1025"/>
                </a:lnTo>
                <a:lnTo>
                  <a:pt x="730" y="1012"/>
                </a:lnTo>
                <a:lnTo>
                  <a:pt x="713" y="999"/>
                </a:lnTo>
                <a:lnTo>
                  <a:pt x="697" y="985"/>
                </a:lnTo>
                <a:lnTo>
                  <a:pt x="680" y="970"/>
                </a:lnTo>
                <a:lnTo>
                  <a:pt x="664" y="955"/>
                </a:lnTo>
                <a:lnTo>
                  <a:pt x="649" y="939"/>
                </a:lnTo>
                <a:lnTo>
                  <a:pt x="633" y="922"/>
                </a:lnTo>
                <a:lnTo>
                  <a:pt x="618" y="905"/>
                </a:lnTo>
                <a:lnTo>
                  <a:pt x="604" y="889"/>
                </a:lnTo>
                <a:lnTo>
                  <a:pt x="590" y="872"/>
                </a:lnTo>
                <a:lnTo>
                  <a:pt x="576" y="854"/>
                </a:lnTo>
                <a:lnTo>
                  <a:pt x="562" y="835"/>
                </a:lnTo>
                <a:lnTo>
                  <a:pt x="549" y="817"/>
                </a:lnTo>
                <a:lnTo>
                  <a:pt x="541" y="835"/>
                </a:lnTo>
                <a:lnTo>
                  <a:pt x="537" y="845"/>
                </a:lnTo>
                <a:lnTo>
                  <a:pt x="533" y="855"/>
                </a:lnTo>
                <a:lnTo>
                  <a:pt x="527" y="875"/>
                </a:lnTo>
                <a:lnTo>
                  <a:pt x="521" y="896"/>
                </a:lnTo>
                <a:lnTo>
                  <a:pt x="517" y="917"/>
                </a:lnTo>
                <a:lnTo>
                  <a:pt x="515" y="928"/>
                </a:lnTo>
                <a:lnTo>
                  <a:pt x="514" y="939"/>
                </a:lnTo>
                <a:lnTo>
                  <a:pt x="512" y="962"/>
                </a:lnTo>
                <a:lnTo>
                  <a:pt x="511" y="973"/>
                </a:lnTo>
                <a:lnTo>
                  <a:pt x="511" y="985"/>
                </a:lnTo>
                <a:lnTo>
                  <a:pt x="512" y="1006"/>
                </a:lnTo>
                <a:lnTo>
                  <a:pt x="514" y="1028"/>
                </a:lnTo>
                <a:lnTo>
                  <a:pt x="516" y="1048"/>
                </a:lnTo>
                <a:lnTo>
                  <a:pt x="520" y="1069"/>
                </a:lnTo>
                <a:lnTo>
                  <a:pt x="525" y="1089"/>
                </a:lnTo>
                <a:lnTo>
                  <a:pt x="531" y="1108"/>
                </a:lnTo>
                <a:lnTo>
                  <a:pt x="538" y="1126"/>
                </a:lnTo>
                <a:lnTo>
                  <a:pt x="545" y="1145"/>
                </a:lnTo>
                <a:lnTo>
                  <a:pt x="554" y="1162"/>
                </a:lnTo>
                <a:lnTo>
                  <a:pt x="563" y="1179"/>
                </a:lnTo>
                <a:lnTo>
                  <a:pt x="573" y="1196"/>
                </a:lnTo>
                <a:lnTo>
                  <a:pt x="584" y="1210"/>
                </a:lnTo>
                <a:lnTo>
                  <a:pt x="590" y="1217"/>
                </a:lnTo>
                <a:lnTo>
                  <a:pt x="596" y="1224"/>
                </a:lnTo>
                <a:lnTo>
                  <a:pt x="602" y="1232"/>
                </a:lnTo>
                <a:lnTo>
                  <a:pt x="609" y="1239"/>
                </a:lnTo>
                <a:lnTo>
                  <a:pt x="622" y="1251"/>
                </a:lnTo>
                <a:lnTo>
                  <a:pt x="628" y="1257"/>
                </a:lnTo>
                <a:lnTo>
                  <a:pt x="635" y="1263"/>
                </a:lnTo>
                <a:lnTo>
                  <a:pt x="618" y="1262"/>
                </a:lnTo>
                <a:lnTo>
                  <a:pt x="602" y="1259"/>
                </a:lnTo>
                <a:lnTo>
                  <a:pt x="585" y="1256"/>
                </a:lnTo>
                <a:lnTo>
                  <a:pt x="569" y="1251"/>
                </a:lnTo>
                <a:lnTo>
                  <a:pt x="561" y="1248"/>
                </a:lnTo>
                <a:lnTo>
                  <a:pt x="554" y="1245"/>
                </a:lnTo>
                <a:lnTo>
                  <a:pt x="538" y="1238"/>
                </a:lnTo>
                <a:lnTo>
                  <a:pt x="531" y="1234"/>
                </a:lnTo>
                <a:lnTo>
                  <a:pt x="523" y="1230"/>
                </a:lnTo>
                <a:lnTo>
                  <a:pt x="516" y="1226"/>
                </a:lnTo>
                <a:lnTo>
                  <a:pt x="509" y="1221"/>
                </a:lnTo>
                <a:lnTo>
                  <a:pt x="509" y="1226"/>
                </a:lnTo>
                <a:lnTo>
                  <a:pt x="509" y="1240"/>
                </a:lnTo>
                <a:lnTo>
                  <a:pt x="510" y="1256"/>
                </a:lnTo>
                <a:lnTo>
                  <a:pt x="511" y="1270"/>
                </a:lnTo>
                <a:lnTo>
                  <a:pt x="513" y="1284"/>
                </a:lnTo>
                <a:lnTo>
                  <a:pt x="516" y="1299"/>
                </a:lnTo>
                <a:lnTo>
                  <a:pt x="517" y="1306"/>
                </a:lnTo>
                <a:lnTo>
                  <a:pt x="519" y="1313"/>
                </a:lnTo>
                <a:lnTo>
                  <a:pt x="522" y="1328"/>
                </a:lnTo>
                <a:lnTo>
                  <a:pt x="526" y="1341"/>
                </a:lnTo>
                <a:lnTo>
                  <a:pt x="530" y="1354"/>
                </a:lnTo>
                <a:lnTo>
                  <a:pt x="535" y="1367"/>
                </a:lnTo>
                <a:lnTo>
                  <a:pt x="540" y="1380"/>
                </a:lnTo>
                <a:lnTo>
                  <a:pt x="546" y="1392"/>
                </a:lnTo>
                <a:lnTo>
                  <a:pt x="552" y="1404"/>
                </a:lnTo>
                <a:lnTo>
                  <a:pt x="559" y="1416"/>
                </a:lnTo>
                <a:lnTo>
                  <a:pt x="566" y="1427"/>
                </a:lnTo>
                <a:lnTo>
                  <a:pt x="573" y="1439"/>
                </a:lnTo>
                <a:lnTo>
                  <a:pt x="581" y="1449"/>
                </a:lnTo>
                <a:lnTo>
                  <a:pt x="589" y="1460"/>
                </a:lnTo>
                <a:lnTo>
                  <a:pt x="597" y="1469"/>
                </a:lnTo>
                <a:lnTo>
                  <a:pt x="606" y="1479"/>
                </a:lnTo>
                <a:lnTo>
                  <a:pt x="615" y="1488"/>
                </a:lnTo>
                <a:lnTo>
                  <a:pt x="624" y="1497"/>
                </a:lnTo>
                <a:lnTo>
                  <a:pt x="634" y="1504"/>
                </a:lnTo>
                <a:lnTo>
                  <a:pt x="644" y="1512"/>
                </a:lnTo>
                <a:lnTo>
                  <a:pt x="654" y="1520"/>
                </a:lnTo>
                <a:lnTo>
                  <a:pt x="665" y="1526"/>
                </a:lnTo>
                <a:lnTo>
                  <a:pt x="676" y="1532"/>
                </a:lnTo>
                <a:lnTo>
                  <a:pt x="687" y="1538"/>
                </a:lnTo>
                <a:lnTo>
                  <a:pt x="698" y="1542"/>
                </a:lnTo>
                <a:lnTo>
                  <a:pt x="709" y="1546"/>
                </a:lnTo>
                <a:lnTo>
                  <a:pt x="721" y="1551"/>
                </a:lnTo>
                <a:lnTo>
                  <a:pt x="733" y="1553"/>
                </a:lnTo>
                <a:lnTo>
                  <a:pt x="715" y="1558"/>
                </a:lnTo>
                <a:lnTo>
                  <a:pt x="706" y="1560"/>
                </a:lnTo>
                <a:lnTo>
                  <a:pt x="697" y="1563"/>
                </a:lnTo>
                <a:lnTo>
                  <a:pt x="678" y="1564"/>
                </a:lnTo>
                <a:lnTo>
                  <a:pt x="659" y="1565"/>
                </a:lnTo>
                <a:lnTo>
                  <a:pt x="646" y="1565"/>
                </a:lnTo>
                <a:lnTo>
                  <a:pt x="633" y="1564"/>
                </a:lnTo>
                <a:lnTo>
                  <a:pt x="620" y="1562"/>
                </a:lnTo>
                <a:lnTo>
                  <a:pt x="607" y="1559"/>
                </a:lnTo>
                <a:lnTo>
                  <a:pt x="610" y="1571"/>
                </a:lnTo>
                <a:lnTo>
                  <a:pt x="614" y="1583"/>
                </a:lnTo>
                <a:lnTo>
                  <a:pt x="619" y="1595"/>
                </a:lnTo>
                <a:lnTo>
                  <a:pt x="623" y="1607"/>
                </a:lnTo>
                <a:lnTo>
                  <a:pt x="628" y="1619"/>
                </a:lnTo>
                <a:lnTo>
                  <a:pt x="634" y="1630"/>
                </a:lnTo>
                <a:lnTo>
                  <a:pt x="639" y="1641"/>
                </a:lnTo>
                <a:lnTo>
                  <a:pt x="645" y="1651"/>
                </a:lnTo>
                <a:lnTo>
                  <a:pt x="658" y="1672"/>
                </a:lnTo>
                <a:lnTo>
                  <a:pt x="665" y="1681"/>
                </a:lnTo>
                <a:lnTo>
                  <a:pt x="673" y="1690"/>
                </a:lnTo>
                <a:lnTo>
                  <a:pt x="680" y="1699"/>
                </a:lnTo>
                <a:lnTo>
                  <a:pt x="688" y="1708"/>
                </a:lnTo>
                <a:lnTo>
                  <a:pt x="696" y="1716"/>
                </a:lnTo>
                <a:lnTo>
                  <a:pt x="705" y="1725"/>
                </a:lnTo>
                <a:lnTo>
                  <a:pt x="722" y="1739"/>
                </a:lnTo>
                <a:lnTo>
                  <a:pt x="731" y="1745"/>
                </a:lnTo>
                <a:lnTo>
                  <a:pt x="741" y="1752"/>
                </a:lnTo>
                <a:lnTo>
                  <a:pt x="750" y="1758"/>
                </a:lnTo>
                <a:lnTo>
                  <a:pt x="760" y="1763"/>
                </a:lnTo>
                <a:lnTo>
                  <a:pt x="770" y="1768"/>
                </a:lnTo>
                <a:lnTo>
                  <a:pt x="780" y="1773"/>
                </a:lnTo>
                <a:lnTo>
                  <a:pt x="791" y="1777"/>
                </a:lnTo>
                <a:lnTo>
                  <a:pt x="801" y="1781"/>
                </a:lnTo>
                <a:lnTo>
                  <a:pt x="812" y="1783"/>
                </a:lnTo>
                <a:lnTo>
                  <a:pt x="823" y="1786"/>
                </a:lnTo>
                <a:lnTo>
                  <a:pt x="834" y="1788"/>
                </a:lnTo>
                <a:lnTo>
                  <a:pt x="845" y="1789"/>
                </a:lnTo>
                <a:lnTo>
                  <a:pt x="856" y="1791"/>
                </a:lnTo>
                <a:lnTo>
                  <a:pt x="867" y="1792"/>
                </a:lnTo>
                <a:lnTo>
                  <a:pt x="849" y="1807"/>
                </a:lnTo>
                <a:lnTo>
                  <a:pt x="830" y="1823"/>
                </a:lnTo>
                <a:lnTo>
                  <a:pt x="811" y="1839"/>
                </a:lnTo>
                <a:lnTo>
                  <a:pt x="791" y="1852"/>
                </a:lnTo>
                <a:lnTo>
                  <a:pt x="771" y="1865"/>
                </a:lnTo>
                <a:lnTo>
                  <a:pt x="761" y="1871"/>
                </a:lnTo>
                <a:lnTo>
                  <a:pt x="750" y="1876"/>
                </a:lnTo>
                <a:lnTo>
                  <a:pt x="740" y="1882"/>
                </a:lnTo>
                <a:lnTo>
                  <a:pt x="729" y="1887"/>
                </a:lnTo>
                <a:lnTo>
                  <a:pt x="707" y="1897"/>
                </a:lnTo>
                <a:lnTo>
                  <a:pt x="685" y="1906"/>
                </a:lnTo>
                <a:lnTo>
                  <a:pt x="674" y="1909"/>
                </a:lnTo>
                <a:lnTo>
                  <a:pt x="663" y="1913"/>
                </a:lnTo>
                <a:lnTo>
                  <a:pt x="640" y="1920"/>
                </a:lnTo>
                <a:lnTo>
                  <a:pt x="617" y="1925"/>
                </a:lnTo>
                <a:lnTo>
                  <a:pt x="593" y="1930"/>
                </a:lnTo>
                <a:lnTo>
                  <a:pt x="569" y="1932"/>
                </a:lnTo>
                <a:lnTo>
                  <a:pt x="545" y="1935"/>
                </a:lnTo>
                <a:lnTo>
                  <a:pt x="521" y="1935"/>
                </a:lnTo>
                <a:lnTo>
                  <a:pt x="504" y="1935"/>
                </a:lnTo>
                <a:lnTo>
                  <a:pt x="487" y="1933"/>
                </a:lnTo>
                <a:lnTo>
                  <a:pt x="471" y="1932"/>
                </a:lnTo>
                <a:lnTo>
                  <a:pt x="454" y="1930"/>
                </a:lnTo>
                <a:lnTo>
                  <a:pt x="478" y="1948"/>
                </a:lnTo>
                <a:lnTo>
                  <a:pt x="502" y="1963"/>
                </a:lnTo>
                <a:lnTo>
                  <a:pt x="514" y="1972"/>
                </a:lnTo>
                <a:lnTo>
                  <a:pt x="526" y="1979"/>
                </a:lnTo>
                <a:lnTo>
                  <a:pt x="539" y="1986"/>
                </a:lnTo>
                <a:lnTo>
                  <a:pt x="551" y="1993"/>
                </a:lnTo>
                <a:lnTo>
                  <a:pt x="577" y="2007"/>
                </a:lnTo>
                <a:lnTo>
                  <a:pt x="602" y="2020"/>
                </a:lnTo>
                <a:lnTo>
                  <a:pt x="629" y="2031"/>
                </a:lnTo>
                <a:lnTo>
                  <a:pt x="655" y="2041"/>
                </a:lnTo>
                <a:lnTo>
                  <a:pt x="683" y="2050"/>
                </a:lnTo>
                <a:lnTo>
                  <a:pt x="710" y="2058"/>
                </a:lnTo>
                <a:lnTo>
                  <a:pt x="738" y="2065"/>
                </a:lnTo>
                <a:lnTo>
                  <a:pt x="766" y="2070"/>
                </a:lnTo>
                <a:lnTo>
                  <a:pt x="795" y="2075"/>
                </a:lnTo>
                <a:lnTo>
                  <a:pt x="823" y="2079"/>
                </a:lnTo>
                <a:lnTo>
                  <a:pt x="853" y="2080"/>
                </a:lnTo>
                <a:lnTo>
                  <a:pt x="882" y="2081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6"/>
                </a:lnTo>
                <a:lnTo>
                  <a:pt x="6" y="1221"/>
                </a:lnTo>
                <a:lnTo>
                  <a:pt x="10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90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4"/>
                </a:lnTo>
                <a:lnTo>
                  <a:pt x="165" y="655"/>
                </a:lnTo>
                <a:lnTo>
                  <a:pt x="179" y="627"/>
                </a:lnTo>
                <a:lnTo>
                  <a:pt x="194" y="600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3" y="134"/>
                </a:lnTo>
                <a:lnTo>
                  <a:pt x="668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5"/>
                </a:lnTo>
                <a:lnTo>
                  <a:pt x="1250" y="7"/>
                </a:lnTo>
                <a:lnTo>
                  <a:pt x="1279" y="11"/>
                </a:lnTo>
                <a:lnTo>
                  <a:pt x="1307" y="15"/>
                </a:lnTo>
                <a:lnTo>
                  <a:pt x="1335" y="21"/>
                </a:lnTo>
                <a:lnTo>
                  <a:pt x="1363" y="27"/>
                </a:lnTo>
                <a:lnTo>
                  <a:pt x="1390" y="35"/>
                </a:lnTo>
                <a:lnTo>
                  <a:pt x="1418" y="43"/>
                </a:lnTo>
                <a:lnTo>
                  <a:pt x="1445" y="51"/>
                </a:lnTo>
                <a:lnTo>
                  <a:pt x="1471" y="61"/>
                </a:lnTo>
                <a:lnTo>
                  <a:pt x="1498" y="72"/>
                </a:lnTo>
                <a:lnTo>
                  <a:pt x="1525" y="83"/>
                </a:lnTo>
                <a:lnTo>
                  <a:pt x="1551" y="95"/>
                </a:lnTo>
                <a:lnTo>
                  <a:pt x="1577" y="107"/>
                </a:lnTo>
                <a:lnTo>
                  <a:pt x="1602" y="120"/>
                </a:lnTo>
                <a:lnTo>
                  <a:pt x="1627" y="134"/>
                </a:lnTo>
                <a:lnTo>
                  <a:pt x="1651" y="149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5"/>
                </a:lnTo>
                <a:lnTo>
                  <a:pt x="1769" y="232"/>
                </a:lnTo>
                <a:lnTo>
                  <a:pt x="1792" y="250"/>
                </a:lnTo>
                <a:lnTo>
                  <a:pt x="1814" y="271"/>
                </a:lnTo>
                <a:lnTo>
                  <a:pt x="1835" y="290"/>
                </a:lnTo>
                <a:lnTo>
                  <a:pt x="1857" y="310"/>
                </a:lnTo>
                <a:lnTo>
                  <a:pt x="1877" y="332"/>
                </a:lnTo>
                <a:lnTo>
                  <a:pt x="1898" y="354"/>
                </a:lnTo>
                <a:lnTo>
                  <a:pt x="1918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10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5"/>
                </a:lnTo>
                <a:lnTo>
                  <a:pt x="2268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6"/>
                </a:lnTo>
                <a:lnTo>
                  <a:pt x="1877" y="2389"/>
                </a:lnTo>
                <a:lnTo>
                  <a:pt x="1857" y="2410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70"/>
                </a:lnTo>
                <a:lnTo>
                  <a:pt x="1769" y="2488"/>
                </a:lnTo>
                <a:lnTo>
                  <a:pt x="1746" y="2506"/>
                </a:lnTo>
                <a:lnTo>
                  <a:pt x="1723" y="2524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2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5" y="2669"/>
                </a:lnTo>
                <a:lnTo>
                  <a:pt x="1418" y="2677"/>
                </a:lnTo>
                <a:lnTo>
                  <a:pt x="1390" y="2685"/>
                </a:lnTo>
                <a:lnTo>
                  <a:pt x="1363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9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5"/>
                </a:lnTo>
                <a:lnTo>
                  <a:pt x="934" y="2699"/>
                </a:lnTo>
                <a:lnTo>
                  <a:pt x="906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1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90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10" y="1534"/>
                </a:lnTo>
                <a:lnTo>
                  <a:pt x="6" y="1499"/>
                </a:lnTo>
                <a:lnTo>
                  <a:pt x="4" y="1464"/>
                </a:lnTo>
                <a:lnTo>
                  <a:pt x="2" y="1430"/>
                </a:lnTo>
                <a:lnTo>
                  <a:pt x="1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5" name="Freeform 8">
            <a:hlinkClick r:id="rId4" tooltip="linkedin"/>
          </p:cNvPr>
          <p:cNvSpPr>
            <a:spLocks noChangeAspect="1" noEditPoints="1"/>
          </p:cNvSpPr>
          <p:nvPr userDrawn="1"/>
        </p:nvSpPr>
        <p:spPr bwMode="auto">
          <a:xfrm>
            <a:off x="10596103" y="5877340"/>
            <a:ext cx="252557" cy="252000"/>
          </a:xfrm>
          <a:custGeom>
            <a:avLst/>
            <a:gdLst>
              <a:gd name="T0" fmla="*/ 730 w 2269"/>
              <a:gd name="T1" fmla="*/ 684 h 2720"/>
              <a:gd name="T2" fmla="*/ 799 w 2269"/>
              <a:gd name="T3" fmla="*/ 728 h 2720"/>
              <a:gd name="T4" fmla="*/ 833 w 2269"/>
              <a:gd name="T5" fmla="*/ 795 h 2720"/>
              <a:gd name="T6" fmla="*/ 836 w 2269"/>
              <a:gd name="T7" fmla="*/ 877 h 2720"/>
              <a:gd name="T8" fmla="*/ 799 w 2269"/>
              <a:gd name="T9" fmla="*/ 959 h 2720"/>
              <a:gd name="T10" fmla="*/ 743 w 2269"/>
              <a:gd name="T11" fmla="*/ 1000 h 2720"/>
              <a:gd name="T12" fmla="*/ 662 w 2269"/>
              <a:gd name="T13" fmla="*/ 1000 h 2720"/>
              <a:gd name="T14" fmla="*/ 601 w 2269"/>
              <a:gd name="T15" fmla="*/ 953 h 2720"/>
              <a:gd name="T16" fmla="*/ 570 w 2269"/>
              <a:gd name="T17" fmla="*/ 885 h 2720"/>
              <a:gd name="T18" fmla="*/ 572 w 2269"/>
              <a:gd name="T19" fmla="*/ 795 h 2720"/>
              <a:gd name="T20" fmla="*/ 611 w 2269"/>
              <a:gd name="T21" fmla="*/ 723 h 2720"/>
              <a:gd name="T22" fmla="*/ 668 w 2269"/>
              <a:gd name="T23" fmla="*/ 685 h 2720"/>
              <a:gd name="T24" fmla="*/ 1197 w 2269"/>
              <a:gd name="T25" fmla="*/ 1256 h 2720"/>
              <a:gd name="T26" fmla="*/ 1264 w 2269"/>
              <a:gd name="T27" fmla="*/ 1167 h 2720"/>
              <a:gd name="T28" fmla="*/ 1350 w 2269"/>
              <a:gd name="T29" fmla="*/ 1119 h 2720"/>
              <a:gd name="T30" fmla="*/ 1441 w 2269"/>
              <a:gd name="T31" fmla="*/ 1109 h 2720"/>
              <a:gd name="T32" fmla="*/ 1564 w 2269"/>
              <a:gd name="T33" fmla="*/ 1143 h 2720"/>
              <a:gd name="T34" fmla="*/ 1642 w 2269"/>
              <a:gd name="T35" fmla="*/ 1220 h 2720"/>
              <a:gd name="T36" fmla="*/ 1688 w 2269"/>
              <a:gd name="T37" fmla="*/ 1352 h 2720"/>
              <a:gd name="T38" fmla="*/ 1702 w 2269"/>
              <a:gd name="T39" fmla="*/ 1520 h 2720"/>
              <a:gd name="T40" fmla="*/ 1463 w 2269"/>
              <a:gd name="T41" fmla="*/ 1496 h 2720"/>
              <a:gd name="T42" fmla="*/ 1440 w 2269"/>
              <a:gd name="T43" fmla="*/ 1414 h 2720"/>
              <a:gd name="T44" fmla="*/ 1393 w 2269"/>
              <a:gd name="T45" fmla="*/ 1367 h 2720"/>
              <a:gd name="T46" fmla="*/ 1323 w 2269"/>
              <a:gd name="T47" fmla="*/ 1359 h 2720"/>
              <a:gd name="T48" fmla="*/ 1257 w 2269"/>
              <a:gd name="T49" fmla="*/ 1388 h 2720"/>
              <a:gd name="T50" fmla="*/ 1221 w 2269"/>
              <a:gd name="T51" fmla="*/ 1446 h 2720"/>
              <a:gd name="T52" fmla="*/ 1203 w 2269"/>
              <a:gd name="T53" fmla="*/ 1590 h 2720"/>
              <a:gd name="T54" fmla="*/ 6 w 2269"/>
              <a:gd name="T55" fmla="*/ 1221 h 2720"/>
              <a:gd name="T56" fmla="*/ 51 w 2269"/>
              <a:gd name="T57" fmla="*/ 956 h 2720"/>
              <a:gd name="T58" fmla="*/ 137 w 2269"/>
              <a:gd name="T59" fmla="*/ 712 h 2720"/>
              <a:gd name="T60" fmla="*/ 259 w 2269"/>
              <a:gd name="T61" fmla="*/ 495 h 2720"/>
              <a:gd name="T62" fmla="*/ 413 w 2269"/>
              <a:gd name="T63" fmla="*/ 310 h 2720"/>
              <a:gd name="T64" fmla="*/ 594 w 2269"/>
              <a:gd name="T65" fmla="*/ 164 h 2720"/>
              <a:gd name="T66" fmla="*/ 797 w 2269"/>
              <a:gd name="T67" fmla="*/ 61 h 2720"/>
              <a:gd name="T68" fmla="*/ 1018 w 2269"/>
              <a:gd name="T69" fmla="*/ 7 h 2720"/>
              <a:gd name="T70" fmla="*/ 1250 w 2269"/>
              <a:gd name="T71" fmla="*/ 7 h 2720"/>
              <a:gd name="T72" fmla="*/ 1471 w 2269"/>
              <a:gd name="T73" fmla="*/ 61 h 2720"/>
              <a:gd name="T74" fmla="*/ 1674 w 2269"/>
              <a:gd name="T75" fmla="*/ 164 h 2720"/>
              <a:gd name="T76" fmla="*/ 1855 w 2269"/>
              <a:gd name="T77" fmla="*/ 310 h 2720"/>
              <a:gd name="T78" fmla="*/ 2010 w 2269"/>
              <a:gd name="T79" fmla="*/ 495 h 2720"/>
              <a:gd name="T80" fmla="*/ 2132 w 2269"/>
              <a:gd name="T81" fmla="*/ 712 h 2720"/>
              <a:gd name="T82" fmla="*/ 2218 w 2269"/>
              <a:gd name="T83" fmla="*/ 956 h 2720"/>
              <a:gd name="T84" fmla="*/ 2263 w 2269"/>
              <a:gd name="T85" fmla="*/ 1221 h 2720"/>
              <a:gd name="T86" fmla="*/ 2263 w 2269"/>
              <a:gd name="T87" fmla="*/ 1499 h 2720"/>
              <a:gd name="T88" fmla="*/ 2218 w 2269"/>
              <a:gd name="T89" fmla="*/ 1764 h 2720"/>
              <a:gd name="T90" fmla="*/ 2132 w 2269"/>
              <a:gd name="T91" fmla="*/ 2009 h 2720"/>
              <a:gd name="T92" fmla="*/ 2010 w 2269"/>
              <a:gd name="T93" fmla="*/ 2225 h 2720"/>
              <a:gd name="T94" fmla="*/ 1855 w 2269"/>
              <a:gd name="T95" fmla="*/ 2410 h 2720"/>
              <a:gd name="T96" fmla="*/ 1674 w 2269"/>
              <a:gd name="T97" fmla="*/ 2556 h 2720"/>
              <a:gd name="T98" fmla="*/ 1471 w 2269"/>
              <a:gd name="T99" fmla="*/ 2659 h 2720"/>
              <a:gd name="T100" fmla="*/ 1250 w 2269"/>
              <a:gd name="T101" fmla="*/ 2713 h 2720"/>
              <a:gd name="T102" fmla="*/ 1018 w 2269"/>
              <a:gd name="T103" fmla="*/ 2713 h 2720"/>
              <a:gd name="T104" fmla="*/ 797 w 2269"/>
              <a:gd name="T105" fmla="*/ 2659 h 2720"/>
              <a:gd name="T106" fmla="*/ 594 w 2269"/>
              <a:gd name="T107" fmla="*/ 2556 h 2720"/>
              <a:gd name="T108" fmla="*/ 413 w 2269"/>
              <a:gd name="T109" fmla="*/ 2410 h 2720"/>
              <a:gd name="T110" fmla="*/ 259 w 2269"/>
              <a:gd name="T111" fmla="*/ 2225 h 2720"/>
              <a:gd name="T112" fmla="*/ 137 w 2269"/>
              <a:gd name="T113" fmla="*/ 2009 h 2720"/>
              <a:gd name="T114" fmla="*/ 51 w 2269"/>
              <a:gd name="T115" fmla="*/ 1764 h 2720"/>
              <a:gd name="T116" fmla="*/ 6 w 2269"/>
              <a:gd name="T117" fmla="*/ 1499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69" h="2720">
                <a:moveTo>
                  <a:pt x="585" y="1132"/>
                </a:moveTo>
                <a:lnTo>
                  <a:pt x="820" y="1132"/>
                </a:lnTo>
                <a:lnTo>
                  <a:pt x="820" y="2040"/>
                </a:lnTo>
                <a:lnTo>
                  <a:pt x="585" y="2040"/>
                </a:lnTo>
                <a:lnTo>
                  <a:pt x="585" y="1132"/>
                </a:lnTo>
                <a:close/>
                <a:moveTo>
                  <a:pt x="703" y="680"/>
                </a:moveTo>
                <a:lnTo>
                  <a:pt x="716" y="681"/>
                </a:lnTo>
                <a:lnTo>
                  <a:pt x="730" y="684"/>
                </a:lnTo>
                <a:lnTo>
                  <a:pt x="743" y="687"/>
                </a:lnTo>
                <a:lnTo>
                  <a:pt x="749" y="690"/>
                </a:lnTo>
                <a:lnTo>
                  <a:pt x="756" y="693"/>
                </a:lnTo>
                <a:lnTo>
                  <a:pt x="768" y="700"/>
                </a:lnTo>
                <a:lnTo>
                  <a:pt x="779" y="707"/>
                </a:lnTo>
                <a:lnTo>
                  <a:pt x="784" y="712"/>
                </a:lnTo>
                <a:lnTo>
                  <a:pt x="789" y="717"/>
                </a:lnTo>
                <a:lnTo>
                  <a:pt x="799" y="728"/>
                </a:lnTo>
                <a:lnTo>
                  <a:pt x="804" y="734"/>
                </a:lnTo>
                <a:lnTo>
                  <a:pt x="808" y="740"/>
                </a:lnTo>
                <a:lnTo>
                  <a:pt x="812" y="746"/>
                </a:lnTo>
                <a:lnTo>
                  <a:pt x="816" y="752"/>
                </a:lnTo>
                <a:lnTo>
                  <a:pt x="823" y="766"/>
                </a:lnTo>
                <a:lnTo>
                  <a:pt x="828" y="781"/>
                </a:lnTo>
                <a:lnTo>
                  <a:pt x="831" y="788"/>
                </a:lnTo>
                <a:lnTo>
                  <a:pt x="833" y="795"/>
                </a:lnTo>
                <a:lnTo>
                  <a:pt x="835" y="803"/>
                </a:lnTo>
                <a:lnTo>
                  <a:pt x="836" y="811"/>
                </a:lnTo>
                <a:lnTo>
                  <a:pt x="837" y="819"/>
                </a:lnTo>
                <a:lnTo>
                  <a:pt x="838" y="827"/>
                </a:lnTo>
                <a:lnTo>
                  <a:pt x="839" y="836"/>
                </a:lnTo>
                <a:lnTo>
                  <a:pt x="839" y="844"/>
                </a:lnTo>
                <a:lnTo>
                  <a:pt x="838" y="861"/>
                </a:lnTo>
                <a:lnTo>
                  <a:pt x="836" y="877"/>
                </a:lnTo>
                <a:lnTo>
                  <a:pt x="833" y="892"/>
                </a:lnTo>
                <a:lnTo>
                  <a:pt x="831" y="901"/>
                </a:lnTo>
                <a:lnTo>
                  <a:pt x="828" y="908"/>
                </a:lnTo>
                <a:lnTo>
                  <a:pt x="823" y="922"/>
                </a:lnTo>
                <a:lnTo>
                  <a:pt x="816" y="935"/>
                </a:lnTo>
                <a:lnTo>
                  <a:pt x="812" y="941"/>
                </a:lnTo>
                <a:lnTo>
                  <a:pt x="808" y="947"/>
                </a:lnTo>
                <a:lnTo>
                  <a:pt x="799" y="959"/>
                </a:lnTo>
                <a:lnTo>
                  <a:pt x="794" y="965"/>
                </a:lnTo>
                <a:lnTo>
                  <a:pt x="789" y="970"/>
                </a:lnTo>
                <a:lnTo>
                  <a:pt x="784" y="975"/>
                </a:lnTo>
                <a:lnTo>
                  <a:pt x="779" y="980"/>
                </a:lnTo>
                <a:lnTo>
                  <a:pt x="768" y="988"/>
                </a:lnTo>
                <a:lnTo>
                  <a:pt x="756" y="994"/>
                </a:lnTo>
                <a:lnTo>
                  <a:pt x="749" y="998"/>
                </a:lnTo>
                <a:lnTo>
                  <a:pt x="743" y="1000"/>
                </a:lnTo>
                <a:lnTo>
                  <a:pt x="737" y="1003"/>
                </a:lnTo>
                <a:lnTo>
                  <a:pt x="730" y="1004"/>
                </a:lnTo>
                <a:lnTo>
                  <a:pt x="723" y="1006"/>
                </a:lnTo>
                <a:lnTo>
                  <a:pt x="716" y="1006"/>
                </a:lnTo>
                <a:lnTo>
                  <a:pt x="703" y="1007"/>
                </a:lnTo>
                <a:lnTo>
                  <a:pt x="689" y="1006"/>
                </a:lnTo>
                <a:lnTo>
                  <a:pt x="675" y="1004"/>
                </a:lnTo>
                <a:lnTo>
                  <a:pt x="662" y="1000"/>
                </a:lnTo>
                <a:lnTo>
                  <a:pt x="656" y="998"/>
                </a:lnTo>
                <a:lnTo>
                  <a:pt x="649" y="994"/>
                </a:lnTo>
                <a:lnTo>
                  <a:pt x="637" y="988"/>
                </a:lnTo>
                <a:lnTo>
                  <a:pt x="626" y="980"/>
                </a:lnTo>
                <a:lnTo>
                  <a:pt x="621" y="975"/>
                </a:lnTo>
                <a:lnTo>
                  <a:pt x="616" y="970"/>
                </a:lnTo>
                <a:lnTo>
                  <a:pt x="606" y="959"/>
                </a:lnTo>
                <a:lnTo>
                  <a:pt x="601" y="953"/>
                </a:lnTo>
                <a:lnTo>
                  <a:pt x="597" y="947"/>
                </a:lnTo>
                <a:lnTo>
                  <a:pt x="593" y="941"/>
                </a:lnTo>
                <a:lnTo>
                  <a:pt x="589" y="935"/>
                </a:lnTo>
                <a:lnTo>
                  <a:pt x="582" y="922"/>
                </a:lnTo>
                <a:lnTo>
                  <a:pt x="577" y="908"/>
                </a:lnTo>
                <a:lnTo>
                  <a:pt x="574" y="901"/>
                </a:lnTo>
                <a:lnTo>
                  <a:pt x="572" y="892"/>
                </a:lnTo>
                <a:lnTo>
                  <a:pt x="570" y="885"/>
                </a:lnTo>
                <a:lnTo>
                  <a:pt x="569" y="877"/>
                </a:lnTo>
                <a:lnTo>
                  <a:pt x="568" y="868"/>
                </a:lnTo>
                <a:lnTo>
                  <a:pt x="567" y="861"/>
                </a:lnTo>
                <a:lnTo>
                  <a:pt x="566" y="853"/>
                </a:lnTo>
                <a:lnTo>
                  <a:pt x="566" y="844"/>
                </a:lnTo>
                <a:lnTo>
                  <a:pt x="567" y="827"/>
                </a:lnTo>
                <a:lnTo>
                  <a:pt x="569" y="811"/>
                </a:lnTo>
                <a:lnTo>
                  <a:pt x="572" y="795"/>
                </a:lnTo>
                <a:lnTo>
                  <a:pt x="574" y="788"/>
                </a:lnTo>
                <a:lnTo>
                  <a:pt x="577" y="781"/>
                </a:lnTo>
                <a:lnTo>
                  <a:pt x="582" y="766"/>
                </a:lnTo>
                <a:lnTo>
                  <a:pt x="589" y="752"/>
                </a:lnTo>
                <a:lnTo>
                  <a:pt x="593" y="746"/>
                </a:lnTo>
                <a:lnTo>
                  <a:pt x="597" y="740"/>
                </a:lnTo>
                <a:lnTo>
                  <a:pt x="606" y="728"/>
                </a:lnTo>
                <a:lnTo>
                  <a:pt x="611" y="723"/>
                </a:lnTo>
                <a:lnTo>
                  <a:pt x="616" y="717"/>
                </a:lnTo>
                <a:lnTo>
                  <a:pt x="621" y="712"/>
                </a:lnTo>
                <a:lnTo>
                  <a:pt x="626" y="707"/>
                </a:lnTo>
                <a:lnTo>
                  <a:pt x="637" y="700"/>
                </a:lnTo>
                <a:lnTo>
                  <a:pt x="649" y="693"/>
                </a:lnTo>
                <a:lnTo>
                  <a:pt x="656" y="690"/>
                </a:lnTo>
                <a:lnTo>
                  <a:pt x="662" y="687"/>
                </a:lnTo>
                <a:lnTo>
                  <a:pt x="668" y="685"/>
                </a:lnTo>
                <a:lnTo>
                  <a:pt x="675" y="684"/>
                </a:lnTo>
                <a:lnTo>
                  <a:pt x="682" y="682"/>
                </a:lnTo>
                <a:lnTo>
                  <a:pt x="689" y="681"/>
                </a:lnTo>
                <a:lnTo>
                  <a:pt x="703" y="680"/>
                </a:lnTo>
                <a:close/>
                <a:moveTo>
                  <a:pt x="968" y="1132"/>
                </a:moveTo>
                <a:lnTo>
                  <a:pt x="1194" y="1132"/>
                </a:lnTo>
                <a:lnTo>
                  <a:pt x="1194" y="1256"/>
                </a:lnTo>
                <a:lnTo>
                  <a:pt x="1197" y="1256"/>
                </a:lnTo>
                <a:lnTo>
                  <a:pt x="1200" y="1250"/>
                </a:lnTo>
                <a:lnTo>
                  <a:pt x="1203" y="1242"/>
                </a:lnTo>
                <a:lnTo>
                  <a:pt x="1211" y="1229"/>
                </a:lnTo>
                <a:lnTo>
                  <a:pt x="1219" y="1216"/>
                </a:lnTo>
                <a:lnTo>
                  <a:pt x="1229" y="1203"/>
                </a:lnTo>
                <a:lnTo>
                  <a:pt x="1239" y="1190"/>
                </a:lnTo>
                <a:lnTo>
                  <a:pt x="1251" y="1178"/>
                </a:lnTo>
                <a:lnTo>
                  <a:pt x="1264" y="1167"/>
                </a:lnTo>
                <a:lnTo>
                  <a:pt x="1277" y="1156"/>
                </a:lnTo>
                <a:lnTo>
                  <a:pt x="1284" y="1150"/>
                </a:lnTo>
                <a:lnTo>
                  <a:pt x="1292" y="1145"/>
                </a:lnTo>
                <a:lnTo>
                  <a:pt x="1299" y="1142"/>
                </a:lnTo>
                <a:lnTo>
                  <a:pt x="1307" y="1137"/>
                </a:lnTo>
                <a:lnTo>
                  <a:pt x="1324" y="1129"/>
                </a:lnTo>
                <a:lnTo>
                  <a:pt x="1341" y="1123"/>
                </a:lnTo>
                <a:lnTo>
                  <a:pt x="1350" y="1119"/>
                </a:lnTo>
                <a:lnTo>
                  <a:pt x="1359" y="1117"/>
                </a:lnTo>
                <a:lnTo>
                  <a:pt x="1369" y="1114"/>
                </a:lnTo>
                <a:lnTo>
                  <a:pt x="1378" y="1113"/>
                </a:lnTo>
                <a:lnTo>
                  <a:pt x="1388" y="1111"/>
                </a:lnTo>
                <a:lnTo>
                  <a:pt x="1399" y="1111"/>
                </a:lnTo>
                <a:lnTo>
                  <a:pt x="1409" y="1109"/>
                </a:lnTo>
                <a:lnTo>
                  <a:pt x="1420" y="1109"/>
                </a:lnTo>
                <a:lnTo>
                  <a:pt x="1441" y="1109"/>
                </a:lnTo>
                <a:lnTo>
                  <a:pt x="1462" y="1112"/>
                </a:lnTo>
                <a:lnTo>
                  <a:pt x="1472" y="1113"/>
                </a:lnTo>
                <a:lnTo>
                  <a:pt x="1482" y="1114"/>
                </a:lnTo>
                <a:lnTo>
                  <a:pt x="1500" y="1118"/>
                </a:lnTo>
                <a:lnTo>
                  <a:pt x="1518" y="1123"/>
                </a:lnTo>
                <a:lnTo>
                  <a:pt x="1534" y="1129"/>
                </a:lnTo>
                <a:lnTo>
                  <a:pt x="1550" y="1135"/>
                </a:lnTo>
                <a:lnTo>
                  <a:pt x="1564" y="1143"/>
                </a:lnTo>
                <a:lnTo>
                  <a:pt x="1578" y="1151"/>
                </a:lnTo>
                <a:lnTo>
                  <a:pt x="1591" y="1160"/>
                </a:lnTo>
                <a:lnTo>
                  <a:pt x="1603" y="1171"/>
                </a:lnTo>
                <a:lnTo>
                  <a:pt x="1614" y="1181"/>
                </a:lnTo>
                <a:lnTo>
                  <a:pt x="1624" y="1193"/>
                </a:lnTo>
                <a:lnTo>
                  <a:pt x="1633" y="1206"/>
                </a:lnTo>
                <a:lnTo>
                  <a:pt x="1638" y="1212"/>
                </a:lnTo>
                <a:lnTo>
                  <a:pt x="1642" y="1220"/>
                </a:lnTo>
                <a:lnTo>
                  <a:pt x="1650" y="1234"/>
                </a:lnTo>
                <a:lnTo>
                  <a:pt x="1657" y="1248"/>
                </a:lnTo>
                <a:lnTo>
                  <a:pt x="1664" y="1264"/>
                </a:lnTo>
                <a:lnTo>
                  <a:pt x="1670" y="1281"/>
                </a:lnTo>
                <a:lnTo>
                  <a:pt x="1676" y="1298"/>
                </a:lnTo>
                <a:lnTo>
                  <a:pt x="1680" y="1316"/>
                </a:lnTo>
                <a:lnTo>
                  <a:pt x="1685" y="1334"/>
                </a:lnTo>
                <a:lnTo>
                  <a:pt x="1688" y="1352"/>
                </a:lnTo>
                <a:lnTo>
                  <a:pt x="1691" y="1371"/>
                </a:lnTo>
                <a:lnTo>
                  <a:pt x="1694" y="1391"/>
                </a:lnTo>
                <a:lnTo>
                  <a:pt x="1696" y="1412"/>
                </a:lnTo>
                <a:lnTo>
                  <a:pt x="1698" y="1432"/>
                </a:lnTo>
                <a:lnTo>
                  <a:pt x="1700" y="1454"/>
                </a:lnTo>
                <a:lnTo>
                  <a:pt x="1701" y="1475"/>
                </a:lnTo>
                <a:lnTo>
                  <a:pt x="1701" y="1497"/>
                </a:lnTo>
                <a:lnTo>
                  <a:pt x="1702" y="1520"/>
                </a:lnTo>
                <a:lnTo>
                  <a:pt x="1702" y="1542"/>
                </a:lnTo>
                <a:lnTo>
                  <a:pt x="1702" y="2040"/>
                </a:lnTo>
                <a:lnTo>
                  <a:pt x="1467" y="2040"/>
                </a:lnTo>
                <a:lnTo>
                  <a:pt x="1467" y="1599"/>
                </a:lnTo>
                <a:lnTo>
                  <a:pt x="1466" y="1558"/>
                </a:lnTo>
                <a:lnTo>
                  <a:pt x="1466" y="1538"/>
                </a:lnTo>
                <a:lnTo>
                  <a:pt x="1465" y="1516"/>
                </a:lnTo>
                <a:lnTo>
                  <a:pt x="1463" y="1496"/>
                </a:lnTo>
                <a:lnTo>
                  <a:pt x="1460" y="1476"/>
                </a:lnTo>
                <a:lnTo>
                  <a:pt x="1458" y="1467"/>
                </a:lnTo>
                <a:lnTo>
                  <a:pt x="1456" y="1457"/>
                </a:lnTo>
                <a:lnTo>
                  <a:pt x="1454" y="1448"/>
                </a:lnTo>
                <a:lnTo>
                  <a:pt x="1451" y="1438"/>
                </a:lnTo>
                <a:lnTo>
                  <a:pt x="1448" y="1430"/>
                </a:lnTo>
                <a:lnTo>
                  <a:pt x="1444" y="1421"/>
                </a:lnTo>
                <a:lnTo>
                  <a:pt x="1440" y="1414"/>
                </a:lnTo>
                <a:lnTo>
                  <a:pt x="1436" y="1406"/>
                </a:lnTo>
                <a:lnTo>
                  <a:pt x="1431" y="1398"/>
                </a:lnTo>
                <a:lnTo>
                  <a:pt x="1426" y="1392"/>
                </a:lnTo>
                <a:lnTo>
                  <a:pt x="1421" y="1386"/>
                </a:lnTo>
                <a:lnTo>
                  <a:pt x="1414" y="1380"/>
                </a:lnTo>
                <a:lnTo>
                  <a:pt x="1408" y="1376"/>
                </a:lnTo>
                <a:lnTo>
                  <a:pt x="1400" y="1371"/>
                </a:lnTo>
                <a:lnTo>
                  <a:pt x="1393" y="1367"/>
                </a:lnTo>
                <a:lnTo>
                  <a:pt x="1384" y="1364"/>
                </a:lnTo>
                <a:lnTo>
                  <a:pt x="1375" y="1361"/>
                </a:lnTo>
                <a:lnTo>
                  <a:pt x="1370" y="1360"/>
                </a:lnTo>
                <a:lnTo>
                  <a:pt x="1366" y="1359"/>
                </a:lnTo>
                <a:lnTo>
                  <a:pt x="1355" y="1358"/>
                </a:lnTo>
                <a:lnTo>
                  <a:pt x="1344" y="1358"/>
                </a:lnTo>
                <a:lnTo>
                  <a:pt x="1333" y="1358"/>
                </a:lnTo>
                <a:lnTo>
                  <a:pt x="1323" y="1359"/>
                </a:lnTo>
                <a:lnTo>
                  <a:pt x="1313" y="1360"/>
                </a:lnTo>
                <a:lnTo>
                  <a:pt x="1303" y="1362"/>
                </a:lnTo>
                <a:lnTo>
                  <a:pt x="1294" y="1366"/>
                </a:lnTo>
                <a:lnTo>
                  <a:pt x="1286" y="1368"/>
                </a:lnTo>
                <a:lnTo>
                  <a:pt x="1278" y="1373"/>
                </a:lnTo>
                <a:lnTo>
                  <a:pt x="1271" y="1377"/>
                </a:lnTo>
                <a:lnTo>
                  <a:pt x="1264" y="1383"/>
                </a:lnTo>
                <a:lnTo>
                  <a:pt x="1257" y="1388"/>
                </a:lnTo>
                <a:lnTo>
                  <a:pt x="1251" y="1394"/>
                </a:lnTo>
                <a:lnTo>
                  <a:pt x="1246" y="1400"/>
                </a:lnTo>
                <a:lnTo>
                  <a:pt x="1241" y="1407"/>
                </a:lnTo>
                <a:lnTo>
                  <a:pt x="1236" y="1414"/>
                </a:lnTo>
                <a:lnTo>
                  <a:pt x="1232" y="1422"/>
                </a:lnTo>
                <a:lnTo>
                  <a:pt x="1228" y="1430"/>
                </a:lnTo>
                <a:lnTo>
                  <a:pt x="1224" y="1438"/>
                </a:lnTo>
                <a:lnTo>
                  <a:pt x="1221" y="1446"/>
                </a:lnTo>
                <a:lnTo>
                  <a:pt x="1215" y="1466"/>
                </a:lnTo>
                <a:lnTo>
                  <a:pt x="1211" y="1485"/>
                </a:lnTo>
                <a:lnTo>
                  <a:pt x="1208" y="1504"/>
                </a:lnTo>
                <a:lnTo>
                  <a:pt x="1207" y="1515"/>
                </a:lnTo>
                <a:lnTo>
                  <a:pt x="1206" y="1526"/>
                </a:lnTo>
                <a:lnTo>
                  <a:pt x="1204" y="1547"/>
                </a:lnTo>
                <a:lnTo>
                  <a:pt x="1203" y="1569"/>
                </a:lnTo>
                <a:lnTo>
                  <a:pt x="1203" y="1590"/>
                </a:lnTo>
                <a:lnTo>
                  <a:pt x="1203" y="2040"/>
                </a:lnTo>
                <a:lnTo>
                  <a:pt x="968" y="2040"/>
                </a:lnTo>
                <a:lnTo>
                  <a:pt x="968" y="1132"/>
                </a:lnTo>
                <a:close/>
                <a:moveTo>
                  <a:pt x="0" y="1360"/>
                </a:moveTo>
                <a:lnTo>
                  <a:pt x="0" y="1325"/>
                </a:lnTo>
                <a:lnTo>
                  <a:pt x="2" y="1290"/>
                </a:lnTo>
                <a:lnTo>
                  <a:pt x="3" y="1256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89" y="831"/>
                </a:lnTo>
                <a:lnTo>
                  <a:pt x="100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0" y="684"/>
                </a:lnTo>
                <a:lnTo>
                  <a:pt x="164" y="655"/>
                </a:lnTo>
                <a:lnTo>
                  <a:pt x="179" y="627"/>
                </a:lnTo>
                <a:lnTo>
                  <a:pt x="194" y="600"/>
                </a:lnTo>
                <a:lnTo>
                  <a:pt x="209" y="573"/>
                </a:lnTo>
                <a:lnTo>
                  <a:pt x="225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2" y="134"/>
                </a:lnTo>
                <a:lnTo>
                  <a:pt x="667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0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5" y="27"/>
                </a:lnTo>
                <a:lnTo>
                  <a:pt x="933" y="21"/>
                </a:lnTo>
                <a:lnTo>
                  <a:pt x="961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3" y="1"/>
                </a:lnTo>
                <a:lnTo>
                  <a:pt x="1192" y="2"/>
                </a:lnTo>
                <a:lnTo>
                  <a:pt x="1221" y="5"/>
                </a:lnTo>
                <a:lnTo>
                  <a:pt x="1250" y="7"/>
                </a:lnTo>
                <a:lnTo>
                  <a:pt x="1278" y="11"/>
                </a:lnTo>
                <a:lnTo>
                  <a:pt x="1307" y="15"/>
                </a:lnTo>
                <a:lnTo>
                  <a:pt x="1335" y="21"/>
                </a:lnTo>
                <a:lnTo>
                  <a:pt x="1362" y="27"/>
                </a:lnTo>
                <a:lnTo>
                  <a:pt x="1390" y="35"/>
                </a:lnTo>
                <a:lnTo>
                  <a:pt x="1417" y="43"/>
                </a:lnTo>
                <a:lnTo>
                  <a:pt x="1444" y="51"/>
                </a:lnTo>
                <a:lnTo>
                  <a:pt x="1471" y="61"/>
                </a:lnTo>
                <a:lnTo>
                  <a:pt x="1498" y="72"/>
                </a:lnTo>
                <a:lnTo>
                  <a:pt x="1524" y="83"/>
                </a:lnTo>
                <a:lnTo>
                  <a:pt x="1550" y="95"/>
                </a:lnTo>
                <a:lnTo>
                  <a:pt x="1575" y="107"/>
                </a:lnTo>
                <a:lnTo>
                  <a:pt x="1601" y="120"/>
                </a:lnTo>
                <a:lnTo>
                  <a:pt x="1626" y="134"/>
                </a:lnTo>
                <a:lnTo>
                  <a:pt x="1650" y="149"/>
                </a:lnTo>
                <a:lnTo>
                  <a:pt x="1674" y="164"/>
                </a:lnTo>
                <a:lnTo>
                  <a:pt x="1698" y="181"/>
                </a:lnTo>
                <a:lnTo>
                  <a:pt x="1722" y="197"/>
                </a:lnTo>
                <a:lnTo>
                  <a:pt x="1745" y="215"/>
                </a:lnTo>
                <a:lnTo>
                  <a:pt x="1768" y="232"/>
                </a:lnTo>
                <a:lnTo>
                  <a:pt x="1790" y="250"/>
                </a:lnTo>
                <a:lnTo>
                  <a:pt x="1812" y="271"/>
                </a:lnTo>
                <a:lnTo>
                  <a:pt x="1834" y="290"/>
                </a:lnTo>
                <a:lnTo>
                  <a:pt x="1855" y="310"/>
                </a:lnTo>
                <a:lnTo>
                  <a:pt x="1876" y="332"/>
                </a:lnTo>
                <a:lnTo>
                  <a:pt x="1896" y="354"/>
                </a:lnTo>
                <a:lnTo>
                  <a:pt x="1917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4" y="446"/>
                </a:lnTo>
                <a:lnTo>
                  <a:pt x="1992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09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7" y="1290"/>
                </a:lnTo>
                <a:lnTo>
                  <a:pt x="2268" y="1325"/>
                </a:lnTo>
                <a:lnTo>
                  <a:pt x="2269" y="1360"/>
                </a:lnTo>
                <a:lnTo>
                  <a:pt x="2268" y="1395"/>
                </a:lnTo>
                <a:lnTo>
                  <a:pt x="2267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09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2" y="2250"/>
                </a:lnTo>
                <a:lnTo>
                  <a:pt x="1974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7" y="2345"/>
                </a:lnTo>
                <a:lnTo>
                  <a:pt x="1896" y="2366"/>
                </a:lnTo>
                <a:lnTo>
                  <a:pt x="1876" y="2389"/>
                </a:lnTo>
                <a:lnTo>
                  <a:pt x="1855" y="2410"/>
                </a:lnTo>
                <a:lnTo>
                  <a:pt x="1834" y="2430"/>
                </a:lnTo>
                <a:lnTo>
                  <a:pt x="1812" y="2450"/>
                </a:lnTo>
                <a:lnTo>
                  <a:pt x="1790" y="2470"/>
                </a:lnTo>
                <a:lnTo>
                  <a:pt x="1768" y="2488"/>
                </a:lnTo>
                <a:lnTo>
                  <a:pt x="1745" y="2506"/>
                </a:lnTo>
                <a:lnTo>
                  <a:pt x="1722" y="2524"/>
                </a:lnTo>
                <a:lnTo>
                  <a:pt x="1698" y="2540"/>
                </a:lnTo>
                <a:lnTo>
                  <a:pt x="1674" y="2556"/>
                </a:lnTo>
                <a:lnTo>
                  <a:pt x="1650" y="2572"/>
                </a:lnTo>
                <a:lnTo>
                  <a:pt x="1626" y="2586"/>
                </a:lnTo>
                <a:lnTo>
                  <a:pt x="1601" y="2600"/>
                </a:lnTo>
                <a:lnTo>
                  <a:pt x="1575" y="2613"/>
                </a:lnTo>
                <a:lnTo>
                  <a:pt x="1550" y="2625"/>
                </a:lnTo>
                <a:lnTo>
                  <a:pt x="1524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4" y="2669"/>
                </a:lnTo>
                <a:lnTo>
                  <a:pt x="1417" y="2677"/>
                </a:lnTo>
                <a:lnTo>
                  <a:pt x="1390" y="2685"/>
                </a:lnTo>
                <a:lnTo>
                  <a:pt x="1362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8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2" y="2719"/>
                </a:lnTo>
                <a:lnTo>
                  <a:pt x="1163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1" y="2705"/>
                </a:lnTo>
                <a:lnTo>
                  <a:pt x="933" y="2699"/>
                </a:lnTo>
                <a:lnTo>
                  <a:pt x="905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0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7" y="2600"/>
                </a:lnTo>
                <a:lnTo>
                  <a:pt x="642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5" y="2174"/>
                </a:lnTo>
                <a:lnTo>
                  <a:pt x="209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4" y="2065"/>
                </a:lnTo>
                <a:lnTo>
                  <a:pt x="150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0" y="1920"/>
                </a:lnTo>
                <a:lnTo>
                  <a:pt x="89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9" y="1534"/>
                </a:lnTo>
                <a:lnTo>
                  <a:pt x="6" y="1499"/>
                </a:lnTo>
                <a:lnTo>
                  <a:pt x="3" y="1464"/>
                </a:lnTo>
                <a:lnTo>
                  <a:pt x="2" y="1430"/>
                </a:lnTo>
                <a:lnTo>
                  <a:pt x="0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6" name="Freeform 9">
            <a:hlinkClick r:id="rId5" tooltip="instragram"/>
          </p:cNvPr>
          <p:cNvSpPr>
            <a:spLocks noChangeAspect="1" noEditPoints="1"/>
          </p:cNvSpPr>
          <p:nvPr userDrawn="1"/>
        </p:nvSpPr>
        <p:spPr bwMode="auto">
          <a:xfrm>
            <a:off x="10884143" y="5877340"/>
            <a:ext cx="252000" cy="252000"/>
          </a:xfrm>
          <a:custGeom>
            <a:avLst/>
            <a:gdLst>
              <a:gd name="T0" fmla="*/ 1482 w 2269"/>
              <a:gd name="T1" fmla="*/ 827 h 2720"/>
              <a:gd name="T2" fmla="*/ 1577 w 2269"/>
              <a:gd name="T3" fmla="*/ 894 h 2720"/>
              <a:gd name="T4" fmla="*/ 1531 w 2269"/>
              <a:gd name="T5" fmla="*/ 1014 h 2720"/>
              <a:gd name="T6" fmla="*/ 1427 w 2269"/>
              <a:gd name="T7" fmla="*/ 971 h 2720"/>
              <a:gd name="T8" fmla="*/ 1036 w 2269"/>
              <a:gd name="T9" fmla="*/ 1606 h 2720"/>
              <a:gd name="T10" fmla="*/ 925 w 2269"/>
              <a:gd name="T11" fmla="*/ 1467 h 2720"/>
              <a:gd name="T12" fmla="*/ 921 w 2269"/>
              <a:gd name="T13" fmla="*/ 1266 h 2720"/>
              <a:gd name="T14" fmla="*/ 1026 w 2269"/>
              <a:gd name="T15" fmla="*/ 1121 h 2720"/>
              <a:gd name="T16" fmla="*/ 1191 w 2269"/>
              <a:gd name="T17" fmla="*/ 1096 h 2720"/>
              <a:gd name="T18" fmla="*/ 1324 w 2269"/>
              <a:gd name="T19" fmla="*/ 1207 h 2720"/>
              <a:gd name="T20" fmla="*/ 1360 w 2269"/>
              <a:gd name="T21" fmla="*/ 1402 h 2720"/>
              <a:gd name="T22" fmla="*/ 1280 w 2269"/>
              <a:gd name="T23" fmla="*/ 1571 h 2720"/>
              <a:gd name="T24" fmla="*/ 1134 w 2269"/>
              <a:gd name="T25" fmla="*/ 940 h 2720"/>
              <a:gd name="T26" fmla="*/ 918 w 2269"/>
              <a:gd name="T27" fmla="*/ 1030 h 2720"/>
              <a:gd name="T28" fmla="*/ 791 w 2269"/>
              <a:gd name="T29" fmla="*/ 1276 h 2720"/>
              <a:gd name="T30" fmla="*/ 827 w 2269"/>
              <a:gd name="T31" fmla="*/ 1560 h 2720"/>
              <a:gd name="T32" fmla="*/ 998 w 2269"/>
              <a:gd name="T33" fmla="*/ 1747 h 2720"/>
              <a:gd name="T34" fmla="*/ 1238 w 2269"/>
              <a:gd name="T35" fmla="*/ 1760 h 2720"/>
              <a:gd name="T36" fmla="*/ 1425 w 2269"/>
              <a:gd name="T37" fmla="*/ 1595 h 2720"/>
              <a:gd name="T38" fmla="*/ 1482 w 2269"/>
              <a:gd name="T39" fmla="*/ 1307 h 2720"/>
              <a:gd name="T40" fmla="*/ 1383 w 2269"/>
              <a:gd name="T41" fmla="*/ 1064 h 2720"/>
              <a:gd name="T42" fmla="*/ 1152 w 2269"/>
              <a:gd name="T43" fmla="*/ 941 h 2720"/>
              <a:gd name="T44" fmla="*/ 688 w 2269"/>
              <a:gd name="T45" fmla="*/ 586 h 2720"/>
              <a:gd name="T46" fmla="*/ 511 w 2269"/>
              <a:gd name="T47" fmla="*/ 767 h 2720"/>
              <a:gd name="T48" fmla="*/ 457 w 2269"/>
              <a:gd name="T49" fmla="*/ 1023 h 2720"/>
              <a:gd name="T50" fmla="*/ 477 w 2269"/>
              <a:gd name="T51" fmla="*/ 1855 h 2720"/>
              <a:gd name="T52" fmla="*/ 610 w 2269"/>
              <a:gd name="T53" fmla="*/ 2084 h 2720"/>
              <a:gd name="T54" fmla="*/ 827 w 2269"/>
              <a:gd name="T55" fmla="*/ 2171 h 2720"/>
              <a:gd name="T56" fmla="*/ 1510 w 2269"/>
              <a:gd name="T57" fmla="*/ 2160 h 2720"/>
              <a:gd name="T58" fmla="*/ 1728 w 2269"/>
              <a:gd name="T59" fmla="*/ 2006 h 2720"/>
              <a:gd name="T60" fmla="*/ 1809 w 2269"/>
              <a:gd name="T61" fmla="*/ 1758 h 2720"/>
              <a:gd name="T62" fmla="*/ 1809 w 2269"/>
              <a:gd name="T63" fmla="*/ 963 h 2720"/>
              <a:gd name="T64" fmla="*/ 1702 w 2269"/>
              <a:gd name="T65" fmla="*/ 680 h 2720"/>
              <a:gd name="T66" fmla="*/ 1489 w 2269"/>
              <a:gd name="T67" fmla="*/ 556 h 2720"/>
              <a:gd name="T68" fmla="*/ 1411 w 2269"/>
              <a:gd name="T69" fmla="*/ 695 h 2720"/>
              <a:gd name="T70" fmla="*/ 1598 w 2269"/>
              <a:gd name="T71" fmla="*/ 765 h 2720"/>
              <a:gd name="T72" fmla="*/ 1686 w 2269"/>
              <a:gd name="T73" fmla="*/ 977 h 2720"/>
              <a:gd name="T74" fmla="*/ 1681 w 2269"/>
              <a:gd name="T75" fmla="*/ 1786 h 2720"/>
              <a:gd name="T76" fmla="*/ 1589 w 2269"/>
              <a:gd name="T77" fmla="*/ 1964 h 2720"/>
              <a:gd name="T78" fmla="*/ 1244 w 2269"/>
              <a:gd name="T79" fmla="*/ 2030 h 2720"/>
              <a:gd name="T80" fmla="*/ 721 w 2269"/>
              <a:gd name="T81" fmla="*/ 1992 h 2720"/>
              <a:gd name="T82" fmla="*/ 603 w 2269"/>
              <a:gd name="T83" fmla="*/ 1842 h 2720"/>
              <a:gd name="T84" fmla="*/ 580 w 2269"/>
              <a:gd name="T85" fmla="*/ 1030 h 2720"/>
              <a:gd name="T86" fmla="*/ 638 w 2269"/>
              <a:gd name="T87" fmla="*/ 806 h 2720"/>
              <a:gd name="T88" fmla="*/ 814 w 2269"/>
              <a:gd name="T89" fmla="*/ 699 h 2720"/>
              <a:gd name="T90" fmla="*/ 23 w 2269"/>
              <a:gd name="T91" fmla="*/ 1086 h 2720"/>
              <a:gd name="T92" fmla="*/ 179 w 2269"/>
              <a:gd name="T93" fmla="*/ 627 h 2720"/>
              <a:gd name="T94" fmla="*/ 456 w 2269"/>
              <a:gd name="T95" fmla="*/ 271 h 2720"/>
              <a:gd name="T96" fmla="*/ 824 w 2269"/>
              <a:gd name="T97" fmla="*/ 51 h 2720"/>
              <a:gd name="T98" fmla="*/ 1250 w 2269"/>
              <a:gd name="T99" fmla="*/ 7 h 2720"/>
              <a:gd name="T100" fmla="*/ 1651 w 2269"/>
              <a:gd name="T101" fmla="*/ 148 h 2720"/>
              <a:gd name="T102" fmla="*/ 1975 w 2269"/>
              <a:gd name="T103" fmla="*/ 446 h 2720"/>
              <a:gd name="T104" fmla="*/ 2190 w 2269"/>
              <a:gd name="T105" fmla="*/ 862 h 2720"/>
              <a:gd name="T106" fmla="*/ 2269 w 2269"/>
              <a:gd name="T107" fmla="*/ 1360 h 2720"/>
              <a:gd name="T108" fmla="*/ 2190 w 2269"/>
              <a:gd name="T109" fmla="*/ 1859 h 2720"/>
              <a:gd name="T110" fmla="*/ 1975 w 2269"/>
              <a:gd name="T111" fmla="*/ 2275 h 2720"/>
              <a:gd name="T112" fmla="*/ 1651 w 2269"/>
              <a:gd name="T113" fmla="*/ 2571 h 2720"/>
              <a:gd name="T114" fmla="*/ 1250 w 2269"/>
              <a:gd name="T115" fmla="*/ 2713 h 2720"/>
              <a:gd name="T116" fmla="*/ 824 w 2269"/>
              <a:gd name="T117" fmla="*/ 2668 h 2720"/>
              <a:gd name="T118" fmla="*/ 456 w 2269"/>
              <a:gd name="T119" fmla="*/ 2450 h 2720"/>
              <a:gd name="T120" fmla="*/ 179 w 2269"/>
              <a:gd name="T121" fmla="*/ 2093 h 2720"/>
              <a:gd name="T122" fmla="*/ 23 w 2269"/>
              <a:gd name="T123" fmla="*/ 1634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269" h="2720">
                <a:moveTo>
                  <a:pt x="1417" y="924"/>
                </a:moveTo>
                <a:lnTo>
                  <a:pt x="1418" y="914"/>
                </a:lnTo>
                <a:lnTo>
                  <a:pt x="1419" y="904"/>
                </a:lnTo>
                <a:lnTo>
                  <a:pt x="1421" y="894"/>
                </a:lnTo>
                <a:lnTo>
                  <a:pt x="1424" y="886"/>
                </a:lnTo>
                <a:lnTo>
                  <a:pt x="1427" y="878"/>
                </a:lnTo>
                <a:lnTo>
                  <a:pt x="1431" y="869"/>
                </a:lnTo>
                <a:lnTo>
                  <a:pt x="1436" y="862"/>
                </a:lnTo>
                <a:lnTo>
                  <a:pt x="1441" y="855"/>
                </a:lnTo>
                <a:lnTo>
                  <a:pt x="1447" y="848"/>
                </a:lnTo>
                <a:lnTo>
                  <a:pt x="1453" y="843"/>
                </a:lnTo>
                <a:lnTo>
                  <a:pt x="1460" y="838"/>
                </a:lnTo>
                <a:lnTo>
                  <a:pt x="1467" y="833"/>
                </a:lnTo>
                <a:lnTo>
                  <a:pt x="1475" y="830"/>
                </a:lnTo>
                <a:lnTo>
                  <a:pt x="1482" y="827"/>
                </a:lnTo>
                <a:lnTo>
                  <a:pt x="1491" y="826"/>
                </a:lnTo>
                <a:lnTo>
                  <a:pt x="1499" y="826"/>
                </a:lnTo>
                <a:lnTo>
                  <a:pt x="1507" y="826"/>
                </a:lnTo>
                <a:lnTo>
                  <a:pt x="1515" y="827"/>
                </a:lnTo>
                <a:lnTo>
                  <a:pt x="1523" y="830"/>
                </a:lnTo>
                <a:lnTo>
                  <a:pt x="1531" y="833"/>
                </a:lnTo>
                <a:lnTo>
                  <a:pt x="1538" y="838"/>
                </a:lnTo>
                <a:lnTo>
                  <a:pt x="1545" y="843"/>
                </a:lnTo>
                <a:lnTo>
                  <a:pt x="1551" y="848"/>
                </a:lnTo>
                <a:lnTo>
                  <a:pt x="1557" y="855"/>
                </a:lnTo>
                <a:lnTo>
                  <a:pt x="1562" y="862"/>
                </a:lnTo>
                <a:lnTo>
                  <a:pt x="1567" y="869"/>
                </a:lnTo>
                <a:lnTo>
                  <a:pt x="1571" y="878"/>
                </a:lnTo>
                <a:lnTo>
                  <a:pt x="1574" y="886"/>
                </a:lnTo>
                <a:lnTo>
                  <a:pt x="1577" y="894"/>
                </a:lnTo>
                <a:lnTo>
                  <a:pt x="1579" y="904"/>
                </a:lnTo>
                <a:lnTo>
                  <a:pt x="1580" y="914"/>
                </a:lnTo>
                <a:lnTo>
                  <a:pt x="1581" y="924"/>
                </a:lnTo>
                <a:lnTo>
                  <a:pt x="1580" y="934"/>
                </a:lnTo>
                <a:lnTo>
                  <a:pt x="1579" y="944"/>
                </a:lnTo>
                <a:lnTo>
                  <a:pt x="1577" y="953"/>
                </a:lnTo>
                <a:lnTo>
                  <a:pt x="1574" y="962"/>
                </a:lnTo>
                <a:lnTo>
                  <a:pt x="1571" y="971"/>
                </a:lnTo>
                <a:lnTo>
                  <a:pt x="1567" y="978"/>
                </a:lnTo>
                <a:lnTo>
                  <a:pt x="1562" y="987"/>
                </a:lnTo>
                <a:lnTo>
                  <a:pt x="1557" y="993"/>
                </a:lnTo>
                <a:lnTo>
                  <a:pt x="1551" y="1000"/>
                </a:lnTo>
                <a:lnTo>
                  <a:pt x="1545" y="1005"/>
                </a:lnTo>
                <a:lnTo>
                  <a:pt x="1538" y="1010"/>
                </a:lnTo>
                <a:lnTo>
                  <a:pt x="1531" y="1014"/>
                </a:lnTo>
                <a:lnTo>
                  <a:pt x="1523" y="1018"/>
                </a:lnTo>
                <a:lnTo>
                  <a:pt x="1515" y="1020"/>
                </a:lnTo>
                <a:lnTo>
                  <a:pt x="1507" y="1022"/>
                </a:lnTo>
                <a:lnTo>
                  <a:pt x="1499" y="1022"/>
                </a:lnTo>
                <a:lnTo>
                  <a:pt x="1491" y="1022"/>
                </a:lnTo>
                <a:lnTo>
                  <a:pt x="1482" y="1020"/>
                </a:lnTo>
                <a:lnTo>
                  <a:pt x="1475" y="1018"/>
                </a:lnTo>
                <a:lnTo>
                  <a:pt x="1467" y="1014"/>
                </a:lnTo>
                <a:lnTo>
                  <a:pt x="1460" y="1010"/>
                </a:lnTo>
                <a:lnTo>
                  <a:pt x="1453" y="1005"/>
                </a:lnTo>
                <a:lnTo>
                  <a:pt x="1447" y="1000"/>
                </a:lnTo>
                <a:lnTo>
                  <a:pt x="1441" y="993"/>
                </a:lnTo>
                <a:lnTo>
                  <a:pt x="1436" y="987"/>
                </a:lnTo>
                <a:lnTo>
                  <a:pt x="1431" y="978"/>
                </a:lnTo>
                <a:lnTo>
                  <a:pt x="1427" y="971"/>
                </a:lnTo>
                <a:lnTo>
                  <a:pt x="1424" y="962"/>
                </a:lnTo>
                <a:lnTo>
                  <a:pt x="1421" y="953"/>
                </a:lnTo>
                <a:lnTo>
                  <a:pt x="1419" y="944"/>
                </a:lnTo>
                <a:lnTo>
                  <a:pt x="1418" y="934"/>
                </a:lnTo>
                <a:lnTo>
                  <a:pt x="1417" y="924"/>
                </a:lnTo>
                <a:close/>
                <a:moveTo>
                  <a:pt x="1134" y="1632"/>
                </a:moveTo>
                <a:lnTo>
                  <a:pt x="1123" y="1632"/>
                </a:lnTo>
                <a:lnTo>
                  <a:pt x="1111" y="1631"/>
                </a:lnTo>
                <a:lnTo>
                  <a:pt x="1100" y="1630"/>
                </a:lnTo>
                <a:lnTo>
                  <a:pt x="1088" y="1627"/>
                </a:lnTo>
                <a:lnTo>
                  <a:pt x="1077" y="1624"/>
                </a:lnTo>
                <a:lnTo>
                  <a:pt x="1067" y="1620"/>
                </a:lnTo>
                <a:lnTo>
                  <a:pt x="1056" y="1616"/>
                </a:lnTo>
                <a:lnTo>
                  <a:pt x="1046" y="1612"/>
                </a:lnTo>
                <a:lnTo>
                  <a:pt x="1036" y="1606"/>
                </a:lnTo>
                <a:lnTo>
                  <a:pt x="1026" y="1600"/>
                </a:lnTo>
                <a:lnTo>
                  <a:pt x="1016" y="1594"/>
                </a:lnTo>
                <a:lnTo>
                  <a:pt x="1007" y="1586"/>
                </a:lnTo>
                <a:lnTo>
                  <a:pt x="998" y="1578"/>
                </a:lnTo>
                <a:lnTo>
                  <a:pt x="990" y="1571"/>
                </a:lnTo>
                <a:lnTo>
                  <a:pt x="982" y="1561"/>
                </a:lnTo>
                <a:lnTo>
                  <a:pt x="974" y="1553"/>
                </a:lnTo>
                <a:lnTo>
                  <a:pt x="966" y="1543"/>
                </a:lnTo>
                <a:lnTo>
                  <a:pt x="959" y="1534"/>
                </a:lnTo>
                <a:lnTo>
                  <a:pt x="952" y="1523"/>
                </a:lnTo>
                <a:lnTo>
                  <a:pt x="946" y="1512"/>
                </a:lnTo>
                <a:lnTo>
                  <a:pt x="940" y="1501"/>
                </a:lnTo>
                <a:lnTo>
                  <a:pt x="935" y="1491"/>
                </a:lnTo>
                <a:lnTo>
                  <a:pt x="930" y="1479"/>
                </a:lnTo>
                <a:lnTo>
                  <a:pt x="925" y="1467"/>
                </a:lnTo>
                <a:lnTo>
                  <a:pt x="921" y="1453"/>
                </a:lnTo>
                <a:lnTo>
                  <a:pt x="917" y="1441"/>
                </a:lnTo>
                <a:lnTo>
                  <a:pt x="914" y="1428"/>
                </a:lnTo>
                <a:lnTo>
                  <a:pt x="912" y="1415"/>
                </a:lnTo>
                <a:lnTo>
                  <a:pt x="910" y="1402"/>
                </a:lnTo>
                <a:lnTo>
                  <a:pt x="908" y="1387"/>
                </a:lnTo>
                <a:lnTo>
                  <a:pt x="907" y="1374"/>
                </a:lnTo>
                <a:lnTo>
                  <a:pt x="907" y="1360"/>
                </a:lnTo>
                <a:lnTo>
                  <a:pt x="907" y="1347"/>
                </a:lnTo>
                <a:lnTo>
                  <a:pt x="908" y="1332"/>
                </a:lnTo>
                <a:lnTo>
                  <a:pt x="910" y="1319"/>
                </a:lnTo>
                <a:lnTo>
                  <a:pt x="912" y="1305"/>
                </a:lnTo>
                <a:lnTo>
                  <a:pt x="914" y="1293"/>
                </a:lnTo>
                <a:lnTo>
                  <a:pt x="917" y="1279"/>
                </a:lnTo>
                <a:lnTo>
                  <a:pt x="921" y="1266"/>
                </a:lnTo>
                <a:lnTo>
                  <a:pt x="925" y="1254"/>
                </a:lnTo>
                <a:lnTo>
                  <a:pt x="930" y="1242"/>
                </a:lnTo>
                <a:lnTo>
                  <a:pt x="935" y="1230"/>
                </a:lnTo>
                <a:lnTo>
                  <a:pt x="940" y="1218"/>
                </a:lnTo>
                <a:lnTo>
                  <a:pt x="946" y="1207"/>
                </a:lnTo>
                <a:lnTo>
                  <a:pt x="952" y="1197"/>
                </a:lnTo>
                <a:lnTo>
                  <a:pt x="959" y="1187"/>
                </a:lnTo>
                <a:lnTo>
                  <a:pt x="966" y="1177"/>
                </a:lnTo>
                <a:lnTo>
                  <a:pt x="974" y="1168"/>
                </a:lnTo>
                <a:lnTo>
                  <a:pt x="982" y="1158"/>
                </a:lnTo>
                <a:lnTo>
                  <a:pt x="990" y="1150"/>
                </a:lnTo>
                <a:lnTo>
                  <a:pt x="998" y="1141"/>
                </a:lnTo>
                <a:lnTo>
                  <a:pt x="1007" y="1134"/>
                </a:lnTo>
                <a:lnTo>
                  <a:pt x="1016" y="1127"/>
                </a:lnTo>
                <a:lnTo>
                  <a:pt x="1026" y="1121"/>
                </a:lnTo>
                <a:lnTo>
                  <a:pt x="1036" y="1115"/>
                </a:lnTo>
                <a:lnTo>
                  <a:pt x="1046" y="1109"/>
                </a:lnTo>
                <a:lnTo>
                  <a:pt x="1056" y="1104"/>
                </a:lnTo>
                <a:lnTo>
                  <a:pt x="1067" y="1099"/>
                </a:lnTo>
                <a:lnTo>
                  <a:pt x="1077" y="1096"/>
                </a:lnTo>
                <a:lnTo>
                  <a:pt x="1088" y="1093"/>
                </a:lnTo>
                <a:lnTo>
                  <a:pt x="1100" y="1091"/>
                </a:lnTo>
                <a:lnTo>
                  <a:pt x="1111" y="1089"/>
                </a:lnTo>
                <a:lnTo>
                  <a:pt x="1123" y="1087"/>
                </a:lnTo>
                <a:lnTo>
                  <a:pt x="1134" y="1087"/>
                </a:lnTo>
                <a:lnTo>
                  <a:pt x="1146" y="1087"/>
                </a:lnTo>
                <a:lnTo>
                  <a:pt x="1157" y="1089"/>
                </a:lnTo>
                <a:lnTo>
                  <a:pt x="1169" y="1091"/>
                </a:lnTo>
                <a:lnTo>
                  <a:pt x="1180" y="1093"/>
                </a:lnTo>
                <a:lnTo>
                  <a:pt x="1191" y="1096"/>
                </a:lnTo>
                <a:lnTo>
                  <a:pt x="1202" y="1099"/>
                </a:lnTo>
                <a:lnTo>
                  <a:pt x="1212" y="1104"/>
                </a:lnTo>
                <a:lnTo>
                  <a:pt x="1223" y="1109"/>
                </a:lnTo>
                <a:lnTo>
                  <a:pt x="1233" y="1115"/>
                </a:lnTo>
                <a:lnTo>
                  <a:pt x="1243" y="1121"/>
                </a:lnTo>
                <a:lnTo>
                  <a:pt x="1252" y="1127"/>
                </a:lnTo>
                <a:lnTo>
                  <a:pt x="1261" y="1134"/>
                </a:lnTo>
                <a:lnTo>
                  <a:pt x="1270" y="1141"/>
                </a:lnTo>
                <a:lnTo>
                  <a:pt x="1280" y="1150"/>
                </a:lnTo>
                <a:lnTo>
                  <a:pt x="1288" y="1158"/>
                </a:lnTo>
                <a:lnTo>
                  <a:pt x="1296" y="1168"/>
                </a:lnTo>
                <a:lnTo>
                  <a:pt x="1303" y="1177"/>
                </a:lnTo>
                <a:lnTo>
                  <a:pt x="1311" y="1187"/>
                </a:lnTo>
                <a:lnTo>
                  <a:pt x="1317" y="1197"/>
                </a:lnTo>
                <a:lnTo>
                  <a:pt x="1324" y="1207"/>
                </a:lnTo>
                <a:lnTo>
                  <a:pt x="1329" y="1218"/>
                </a:lnTo>
                <a:lnTo>
                  <a:pt x="1335" y="1230"/>
                </a:lnTo>
                <a:lnTo>
                  <a:pt x="1340" y="1242"/>
                </a:lnTo>
                <a:lnTo>
                  <a:pt x="1345" y="1254"/>
                </a:lnTo>
                <a:lnTo>
                  <a:pt x="1349" y="1266"/>
                </a:lnTo>
                <a:lnTo>
                  <a:pt x="1352" y="1279"/>
                </a:lnTo>
                <a:lnTo>
                  <a:pt x="1355" y="1293"/>
                </a:lnTo>
                <a:lnTo>
                  <a:pt x="1358" y="1305"/>
                </a:lnTo>
                <a:lnTo>
                  <a:pt x="1360" y="1319"/>
                </a:lnTo>
                <a:lnTo>
                  <a:pt x="1361" y="1332"/>
                </a:lnTo>
                <a:lnTo>
                  <a:pt x="1362" y="1347"/>
                </a:lnTo>
                <a:lnTo>
                  <a:pt x="1362" y="1360"/>
                </a:lnTo>
                <a:lnTo>
                  <a:pt x="1362" y="1374"/>
                </a:lnTo>
                <a:lnTo>
                  <a:pt x="1361" y="1387"/>
                </a:lnTo>
                <a:lnTo>
                  <a:pt x="1360" y="1402"/>
                </a:lnTo>
                <a:lnTo>
                  <a:pt x="1358" y="1415"/>
                </a:lnTo>
                <a:lnTo>
                  <a:pt x="1355" y="1428"/>
                </a:lnTo>
                <a:lnTo>
                  <a:pt x="1352" y="1441"/>
                </a:lnTo>
                <a:lnTo>
                  <a:pt x="1349" y="1453"/>
                </a:lnTo>
                <a:lnTo>
                  <a:pt x="1345" y="1467"/>
                </a:lnTo>
                <a:lnTo>
                  <a:pt x="1340" y="1479"/>
                </a:lnTo>
                <a:lnTo>
                  <a:pt x="1335" y="1491"/>
                </a:lnTo>
                <a:lnTo>
                  <a:pt x="1329" y="1501"/>
                </a:lnTo>
                <a:lnTo>
                  <a:pt x="1324" y="1512"/>
                </a:lnTo>
                <a:lnTo>
                  <a:pt x="1317" y="1523"/>
                </a:lnTo>
                <a:lnTo>
                  <a:pt x="1311" y="1534"/>
                </a:lnTo>
                <a:lnTo>
                  <a:pt x="1303" y="1543"/>
                </a:lnTo>
                <a:lnTo>
                  <a:pt x="1296" y="1553"/>
                </a:lnTo>
                <a:lnTo>
                  <a:pt x="1288" y="1561"/>
                </a:lnTo>
                <a:lnTo>
                  <a:pt x="1280" y="1571"/>
                </a:lnTo>
                <a:lnTo>
                  <a:pt x="1270" y="1578"/>
                </a:lnTo>
                <a:lnTo>
                  <a:pt x="1261" y="1586"/>
                </a:lnTo>
                <a:lnTo>
                  <a:pt x="1252" y="1594"/>
                </a:lnTo>
                <a:lnTo>
                  <a:pt x="1243" y="1600"/>
                </a:lnTo>
                <a:lnTo>
                  <a:pt x="1233" y="1606"/>
                </a:lnTo>
                <a:lnTo>
                  <a:pt x="1223" y="1612"/>
                </a:lnTo>
                <a:lnTo>
                  <a:pt x="1212" y="1616"/>
                </a:lnTo>
                <a:lnTo>
                  <a:pt x="1202" y="1620"/>
                </a:lnTo>
                <a:lnTo>
                  <a:pt x="1191" y="1624"/>
                </a:lnTo>
                <a:lnTo>
                  <a:pt x="1180" y="1627"/>
                </a:lnTo>
                <a:lnTo>
                  <a:pt x="1169" y="1630"/>
                </a:lnTo>
                <a:lnTo>
                  <a:pt x="1157" y="1631"/>
                </a:lnTo>
                <a:lnTo>
                  <a:pt x="1146" y="1632"/>
                </a:lnTo>
                <a:lnTo>
                  <a:pt x="1134" y="1632"/>
                </a:lnTo>
                <a:close/>
                <a:moveTo>
                  <a:pt x="1134" y="940"/>
                </a:moveTo>
                <a:lnTo>
                  <a:pt x="1116" y="941"/>
                </a:lnTo>
                <a:lnTo>
                  <a:pt x="1098" y="942"/>
                </a:lnTo>
                <a:lnTo>
                  <a:pt x="1090" y="944"/>
                </a:lnTo>
                <a:lnTo>
                  <a:pt x="1081" y="945"/>
                </a:lnTo>
                <a:lnTo>
                  <a:pt x="1064" y="948"/>
                </a:lnTo>
                <a:lnTo>
                  <a:pt x="1047" y="953"/>
                </a:lnTo>
                <a:lnTo>
                  <a:pt x="1030" y="959"/>
                </a:lnTo>
                <a:lnTo>
                  <a:pt x="1014" y="966"/>
                </a:lnTo>
                <a:lnTo>
                  <a:pt x="998" y="974"/>
                </a:lnTo>
                <a:lnTo>
                  <a:pt x="983" y="982"/>
                </a:lnTo>
                <a:lnTo>
                  <a:pt x="967" y="992"/>
                </a:lnTo>
                <a:lnTo>
                  <a:pt x="953" y="1001"/>
                </a:lnTo>
                <a:lnTo>
                  <a:pt x="939" y="1012"/>
                </a:lnTo>
                <a:lnTo>
                  <a:pt x="925" y="1024"/>
                </a:lnTo>
                <a:lnTo>
                  <a:pt x="918" y="1030"/>
                </a:lnTo>
                <a:lnTo>
                  <a:pt x="912" y="1036"/>
                </a:lnTo>
                <a:lnTo>
                  <a:pt x="899" y="1049"/>
                </a:lnTo>
                <a:lnTo>
                  <a:pt x="887" y="1064"/>
                </a:lnTo>
                <a:lnTo>
                  <a:pt x="875" y="1078"/>
                </a:lnTo>
                <a:lnTo>
                  <a:pt x="864" y="1093"/>
                </a:lnTo>
                <a:lnTo>
                  <a:pt x="854" y="1109"/>
                </a:lnTo>
                <a:lnTo>
                  <a:pt x="844" y="1126"/>
                </a:lnTo>
                <a:lnTo>
                  <a:pt x="835" y="1143"/>
                </a:lnTo>
                <a:lnTo>
                  <a:pt x="827" y="1159"/>
                </a:lnTo>
                <a:lnTo>
                  <a:pt x="819" y="1179"/>
                </a:lnTo>
                <a:lnTo>
                  <a:pt x="812" y="1197"/>
                </a:lnTo>
                <a:lnTo>
                  <a:pt x="806" y="1216"/>
                </a:lnTo>
                <a:lnTo>
                  <a:pt x="800" y="1235"/>
                </a:lnTo>
                <a:lnTo>
                  <a:pt x="795" y="1255"/>
                </a:lnTo>
                <a:lnTo>
                  <a:pt x="791" y="1276"/>
                </a:lnTo>
                <a:lnTo>
                  <a:pt x="788" y="1296"/>
                </a:lnTo>
                <a:lnTo>
                  <a:pt x="786" y="1317"/>
                </a:lnTo>
                <a:lnTo>
                  <a:pt x="785" y="1338"/>
                </a:lnTo>
                <a:lnTo>
                  <a:pt x="784" y="1360"/>
                </a:lnTo>
                <a:lnTo>
                  <a:pt x="785" y="1381"/>
                </a:lnTo>
                <a:lnTo>
                  <a:pt x="786" y="1403"/>
                </a:lnTo>
                <a:lnTo>
                  <a:pt x="787" y="1414"/>
                </a:lnTo>
                <a:lnTo>
                  <a:pt x="788" y="1425"/>
                </a:lnTo>
                <a:lnTo>
                  <a:pt x="791" y="1445"/>
                </a:lnTo>
                <a:lnTo>
                  <a:pt x="795" y="1465"/>
                </a:lnTo>
                <a:lnTo>
                  <a:pt x="800" y="1485"/>
                </a:lnTo>
                <a:lnTo>
                  <a:pt x="806" y="1505"/>
                </a:lnTo>
                <a:lnTo>
                  <a:pt x="812" y="1523"/>
                </a:lnTo>
                <a:lnTo>
                  <a:pt x="819" y="1542"/>
                </a:lnTo>
                <a:lnTo>
                  <a:pt x="827" y="1560"/>
                </a:lnTo>
                <a:lnTo>
                  <a:pt x="835" y="1578"/>
                </a:lnTo>
                <a:lnTo>
                  <a:pt x="844" y="1595"/>
                </a:lnTo>
                <a:lnTo>
                  <a:pt x="854" y="1612"/>
                </a:lnTo>
                <a:lnTo>
                  <a:pt x="859" y="1619"/>
                </a:lnTo>
                <a:lnTo>
                  <a:pt x="864" y="1627"/>
                </a:lnTo>
                <a:lnTo>
                  <a:pt x="875" y="1643"/>
                </a:lnTo>
                <a:lnTo>
                  <a:pt x="887" y="1657"/>
                </a:lnTo>
                <a:lnTo>
                  <a:pt x="899" y="1670"/>
                </a:lnTo>
                <a:lnTo>
                  <a:pt x="912" y="1684"/>
                </a:lnTo>
                <a:lnTo>
                  <a:pt x="925" y="1697"/>
                </a:lnTo>
                <a:lnTo>
                  <a:pt x="939" y="1708"/>
                </a:lnTo>
                <a:lnTo>
                  <a:pt x="953" y="1720"/>
                </a:lnTo>
                <a:lnTo>
                  <a:pt x="967" y="1729"/>
                </a:lnTo>
                <a:lnTo>
                  <a:pt x="983" y="1739"/>
                </a:lnTo>
                <a:lnTo>
                  <a:pt x="998" y="1747"/>
                </a:lnTo>
                <a:lnTo>
                  <a:pt x="1014" y="1754"/>
                </a:lnTo>
                <a:lnTo>
                  <a:pt x="1030" y="1760"/>
                </a:lnTo>
                <a:lnTo>
                  <a:pt x="1047" y="1766"/>
                </a:lnTo>
                <a:lnTo>
                  <a:pt x="1064" y="1771"/>
                </a:lnTo>
                <a:lnTo>
                  <a:pt x="1081" y="1775"/>
                </a:lnTo>
                <a:lnTo>
                  <a:pt x="1098" y="1777"/>
                </a:lnTo>
                <a:lnTo>
                  <a:pt x="1116" y="1780"/>
                </a:lnTo>
                <a:lnTo>
                  <a:pt x="1134" y="1780"/>
                </a:lnTo>
                <a:lnTo>
                  <a:pt x="1152" y="1780"/>
                </a:lnTo>
                <a:lnTo>
                  <a:pt x="1170" y="1777"/>
                </a:lnTo>
                <a:lnTo>
                  <a:pt x="1179" y="1776"/>
                </a:lnTo>
                <a:lnTo>
                  <a:pt x="1188" y="1775"/>
                </a:lnTo>
                <a:lnTo>
                  <a:pt x="1205" y="1771"/>
                </a:lnTo>
                <a:lnTo>
                  <a:pt x="1222" y="1766"/>
                </a:lnTo>
                <a:lnTo>
                  <a:pt x="1238" y="1760"/>
                </a:lnTo>
                <a:lnTo>
                  <a:pt x="1255" y="1754"/>
                </a:lnTo>
                <a:lnTo>
                  <a:pt x="1270" y="1747"/>
                </a:lnTo>
                <a:lnTo>
                  <a:pt x="1287" y="1739"/>
                </a:lnTo>
                <a:lnTo>
                  <a:pt x="1302" y="1729"/>
                </a:lnTo>
                <a:lnTo>
                  <a:pt x="1317" y="1720"/>
                </a:lnTo>
                <a:lnTo>
                  <a:pt x="1331" y="1708"/>
                </a:lnTo>
                <a:lnTo>
                  <a:pt x="1345" y="1697"/>
                </a:lnTo>
                <a:lnTo>
                  <a:pt x="1351" y="1691"/>
                </a:lnTo>
                <a:lnTo>
                  <a:pt x="1358" y="1684"/>
                </a:lnTo>
                <a:lnTo>
                  <a:pt x="1371" y="1670"/>
                </a:lnTo>
                <a:lnTo>
                  <a:pt x="1383" y="1657"/>
                </a:lnTo>
                <a:lnTo>
                  <a:pt x="1394" y="1643"/>
                </a:lnTo>
                <a:lnTo>
                  <a:pt x="1405" y="1627"/>
                </a:lnTo>
                <a:lnTo>
                  <a:pt x="1416" y="1612"/>
                </a:lnTo>
                <a:lnTo>
                  <a:pt x="1425" y="1595"/>
                </a:lnTo>
                <a:lnTo>
                  <a:pt x="1434" y="1578"/>
                </a:lnTo>
                <a:lnTo>
                  <a:pt x="1443" y="1560"/>
                </a:lnTo>
                <a:lnTo>
                  <a:pt x="1451" y="1542"/>
                </a:lnTo>
                <a:lnTo>
                  <a:pt x="1458" y="1523"/>
                </a:lnTo>
                <a:lnTo>
                  <a:pt x="1464" y="1505"/>
                </a:lnTo>
                <a:lnTo>
                  <a:pt x="1469" y="1485"/>
                </a:lnTo>
                <a:lnTo>
                  <a:pt x="1474" y="1465"/>
                </a:lnTo>
                <a:lnTo>
                  <a:pt x="1478" y="1445"/>
                </a:lnTo>
                <a:lnTo>
                  <a:pt x="1481" y="1425"/>
                </a:lnTo>
                <a:lnTo>
                  <a:pt x="1483" y="1403"/>
                </a:lnTo>
                <a:lnTo>
                  <a:pt x="1485" y="1381"/>
                </a:lnTo>
                <a:lnTo>
                  <a:pt x="1485" y="1360"/>
                </a:lnTo>
                <a:lnTo>
                  <a:pt x="1485" y="1338"/>
                </a:lnTo>
                <a:lnTo>
                  <a:pt x="1483" y="1317"/>
                </a:lnTo>
                <a:lnTo>
                  <a:pt x="1482" y="1307"/>
                </a:lnTo>
                <a:lnTo>
                  <a:pt x="1481" y="1296"/>
                </a:lnTo>
                <a:lnTo>
                  <a:pt x="1478" y="1276"/>
                </a:lnTo>
                <a:lnTo>
                  <a:pt x="1474" y="1255"/>
                </a:lnTo>
                <a:lnTo>
                  <a:pt x="1469" y="1235"/>
                </a:lnTo>
                <a:lnTo>
                  <a:pt x="1464" y="1216"/>
                </a:lnTo>
                <a:lnTo>
                  <a:pt x="1458" y="1197"/>
                </a:lnTo>
                <a:lnTo>
                  <a:pt x="1451" y="1179"/>
                </a:lnTo>
                <a:lnTo>
                  <a:pt x="1443" y="1159"/>
                </a:lnTo>
                <a:lnTo>
                  <a:pt x="1434" y="1143"/>
                </a:lnTo>
                <a:lnTo>
                  <a:pt x="1425" y="1126"/>
                </a:lnTo>
                <a:lnTo>
                  <a:pt x="1416" y="1109"/>
                </a:lnTo>
                <a:lnTo>
                  <a:pt x="1411" y="1101"/>
                </a:lnTo>
                <a:lnTo>
                  <a:pt x="1405" y="1093"/>
                </a:lnTo>
                <a:lnTo>
                  <a:pt x="1394" y="1078"/>
                </a:lnTo>
                <a:lnTo>
                  <a:pt x="1383" y="1064"/>
                </a:lnTo>
                <a:lnTo>
                  <a:pt x="1371" y="1049"/>
                </a:lnTo>
                <a:lnTo>
                  <a:pt x="1358" y="1036"/>
                </a:lnTo>
                <a:lnTo>
                  <a:pt x="1345" y="1024"/>
                </a:lnTo>
                <a:lnTo>
                  <a:pt x="1331" y="1012"/>
                </a:lnTo>
                <a:lnTo>
                  <a:pt x="1317" y="1001"/>
                </a:lnTo>
                <a:lnTo>
                  <a:pt x="1302" y="992"/>
                </a:lnTo>
                <a:lnTo>
                  <a:pt x="1287" y="982"/>
                </a:lnTo>
                <a:lnTo>
                  <a:pt x="1270" y="974"/>
                </a:lnTo>
                <a:lnTo>
                  <a:pt x="1255" y="966"/>
                </a:lnTo>
                <a:lnTo>
                  <a:pt x="1238" y="959"/>
                </a:lnTo>
                <a:lnTo>
                  <a:pt x="1222" y="953"/>
                </a:lnTo>
                <a:lnTo>
                  <a:pt x="1205" y="948"/>
                </a:lnTo>
                <a:lnTo>
                  <a:pt x="1188" y="945"/>
                </a:lnTo>
                <a:lnTo>
                  <a:pt x="1170" y="942"/>
                </a:lnTo>
                <a:lnTo>
                  <a:pt x="1152" y="941"/>
                </a:lnTo>
                <a:lnTo>
                  <a:pt x="1134" y="940"/>
                </a:lnTo>
                <a:close/>
                <a:moveTo>
                  <a:pt x="1134" y="543"/>
                </a:moveTo>
                <a:lnTo>
                  <a:pt x="1022" y="543"/>
                </a:lnTo>
                <a:lnTo>
                  <a:pt x="983" y="543"/>
                </a:lnTo>
                <a:lnTo>
                  <a:pt x="952" y="544"/>
                </a:lnTo>
                <a:lnTo>
                  <a:pt x="902" y="545"/>
                </a:lnTo>
                <a:lnTo>
                  <a:pt x="853" y="548"/>
                </a:lnTo>
                <a:lnTo>
                  <a:pt x="827" y="550"/>
                </a:lnTo>
                <a:lnTo>
                  <a:pt x="803" y="553"/>
                </a:lnTo>
                <a:lnTo>
                  <a:pt x="781" y="556"/>
                </a:lnTo>
                <a:lnTo>
                  <a:pt x="760" y="561"/>
                </a:lnTo>
                <a:lnTo>
                  <a:pt x="740" y="566"/>
                </a:lnTo>
                <a:lnTo>
                  <a:pt x="722" y="572"/>
                </a:lnTo>
                <a:lnTo>
                  <a:pt x="704" y="579"/>
                </a:lnTo>
                <a:lnTo>
                  <a:pt x="688" y="586"/>
                </a:lnTo>
                <a:lnTo>
                  <a:pt x="671" y="593"/>
                </a:lnTo>
                <a:lnTo>
                  <a:pt x="655" y="603"/>
                </a:lnTo>
                <a:lnTo>
                  <a:pt x="648" y="608"/>
                </a:lnTo>
                <a:lnTo>
                  <a:pt x="640" y="612"/>
                </a:lnTo>
                <a:lnTo>
                  <a:pt x="625" y="623"/>
                </a:lnTo>
                <a:lnTo>
                  <a:pt x="610" y="635"/>
                </a:lnTo>
                <a:lnTo>
                  <a:pt x="596" y="648"/>
                </a:lnTo>
                <a:lnTo>
                  <a:pt x="581" y="664"/>
                </a:lnTo>
                <a:lnTo>
                  <a:pt x="567" y="680"/>
                </a:lnTo>
                <a:lnTo>
                  <a:pt x="554" y="696"/>
                </a:lnTo>
                <a:lnTo>
                  <a:pt x="541" y="714"/>
                </a:lnTo>
                <a:lnTo>
                  <a:pt x="536" y="723"/>
                </a:lnTo>
                <a:lnTo>
                  <a:pt x="530" y="731"/>
                </a:lnTo>
                <a:lnTo>
                  <a:pt x="520" y="749"/>
                </a:lnTo>
                <a:lnTo>
                  <a:pt x="511" y="767"/>
                </a:lnTo>
                <a:lnTo>
                  <a:pt x="507" y="777"/>
                </a:lnTo>
                <a:lnTo>
                  <a:pt x="503" y="786"/>
                </a:lnTo>
                <a:lnTo>
                  <a:pt x="495" y="804"/>
                </a:lnTo>
                <a:lnTo>
                  <a:pt x="489" y="825"/>
                </a:lnTo>
                <a:lnTo>
                  <a:pt x="483" y="845"/>
                </a:lnTo>
                <a:lnTo>
                  <a:pt x="477" y="866"/>
                </a:lnTo>
                <a:lnTo>
                  <a:pt x="472" y="887"/>
                </a:lnTo>
                <a:lnTo>
                  <a:pt x="468" y="911"/>
                </a:lnTo>
                <a:lnTo>
                  <a:pt x="464" y="936"/>
                </a:lnTo>
                <a:lnTo>
                  <a:pt x="462" y="950"/>
                </a:lnTo>
                <a:lnTo>
                  <a:pt x="461" y="963"/>
                </a:lnTo>
                <a:lnTo>
                  <a:pt x="460" y="977"/>
                </a:lnTo>
                <a:lnTo>
                  <a:pt x="459" y="992"/>
                </a:lnTo>
                <a:lnTo>
                  <a:pt x="458" y="1007"/>
                </a:lnTo>
                <a:lnTo>
                  <a:pt x="457" y="1023"/>
                </a:lnTo>
                <a:lnTo>
                  <a:pt x="455" y="1081"/>
                </a:lnTo>
                <a:lnTo>
                  <a:pt x="454" y="1141"/>
                </a:lnTo>
                <a:lnTo>
                  <a:pt x="453" y="1227"/>
                </a:lnTo>
                <a:lnTo>
                  <a:pt x="453" y="1360"/>
                </a:lnTo>
                <a:lnTo>
                  <a:pt x="453" y="1494"/>
                </a:lnTo>
                <a:lnTo>
                  <a:pt x="453" y="1541"/>
                </a:lnTo>
                <a:lnTo>
                  <a:pt x="454" y="1579"/>
                </a:lnTo>
                <a:lnTo>
                  <a:pt x="455" y="1639"/>
                </a:lnTo>
                <a:lnTo>
                  <a:pt x="457" y="1697"/>
                </a:lnTo>
                <a:lnTo>
                  <a:pt x="459" y="1728"/>
                </a:lnTo>
                <a:lnTo>
                  <a:pt x="461" y="1758"/>
                </a:lnTo>
                <a:lnTo>
                  <a:pt x="464" y="1784"/>
                </a:lnTo>
                <a:lnTo>
                  <a:pt x="468" y="1810"/>
                </a:lnTo>
                <a:lnTo>
                  <a:pt x="472" y="1832"/>
                </a:lnTo>
                <a:lnTo>
                  <a:pt x="477" y="1855"/>
                </a:lnTo>
                <a:lnTo>
                  <a:pt x="483" y="1876"/>
                </a:lnTo>
                <a:lnTo>
                  <a:pt x="489" y="1896"/>
                </a:lnTo>
                <a:lnTo>
                  <a:pt x="495" y="1915"/>
                </a:lnTo>
                <a:lnTo>
                  <a:pt x="503" y="1934"/>
                </a:lnTo>
                <a:lnTo>
                  <a:pt x="507" y="1944"/>
                </a:lnTo>
                <a:lnTo>
                  <a:pt x="511" y="1952"/>
                </a:lnTo>
                <a:lnTo>
                  <a:pt x="520" y="1972"/>
                </a:lnTo>
                <a:lnTo>
                  <a:pt x="530" y="1988"/>
                </a:lnTo>
                <a:lnTo>
                  <a:pt x="541" y="2006"/>
                </a:lnTo>
                <a:lnTo>
                  <a:pt x="554" y="2023"/>
                </a:lnTo>
                <a:lnTo>
                  <a:pt x="567" y="2040"/>
                </a:lnTo>
                <a:lnTo>
                  <a:pt x="581" y="2057"/>
                </a:lnTo>
                <a:lnTo>
                  <a:pt x="596" y="2071"/>
                </a:lnTo>
                <a:lnTo>
                  <a:pt x="603" y="2078"/>
                </a:lnTo>
                <a:lnTo>
                  <a:pt x="610" y="2084"/>
                </a:lnTo>
                <a:lnTo>
                  <a:pt x="625" y="2096"/>
                </a:lnTo>
                <a:lnTo>
                  <a:pt x="640" y="2107"/>
                </a:lnTo>
                <a:lnTo>
                  <a:pt x="648" y="2113"/>
                </a:lnTo>
                <a:lnTo>
                  <a:pt x="655" y="2118"/>
                </a:lnTo>
                <a:lnTo>
                  <a:pt x="671" y="2126"/>
                </a:lnTo>
                <a:lnTo>
                  <a:pt x="688" y="2135"/>
                </a:lnTo>
                <a:lnTo>
                  <a:pt x="704" y="2142"/>
                </a:lnTo>
                <a:lnTo>
                  <a:pt x="722" y="2148"/>
                </a:lnTo>
                <a:lnTo>
                  <a:pt x="740" y="2154"/>
                </a:lnTo>
                <a:lnTo>
                  <a:pt x="760" y="2160"/>
                </a:lnTo>
                <a:lnTo>
                  <a:pt x="781" y="2165"/>
                </a:lnTo>
                <a:lnTo>
                  <a:pt x="792" y="2166"/>
                </a:lnTo>
                <a:lnTo>
                  <a:pt x="803" y="2168"/>
                </a:lnTo>
                <a:lnTo>
                  <a:pt x="815" y="2169"/>
                </a:lnTo>
                <a:lnTo>
                  <a:pt x="827" y="2171"/>
                </a:lnTo>
                <a:lnTo>
                  <a:pt x="840" y="2172"/>
                </a:lnTo>
                <a:lnTo>
                  <a:pt x="853" y="2173"/>
                </a:lnTo>
                <a:lnTo>
                  <a:pt x="902" y="2175"/>
                </a:lnTo>
                <a:lnTo>
                  <a:pt x="952" y="2177"/>
                </a:lnTo>
                <a:lnTo>
                  <a:pt x="1022" y="2177"/>
                </a:lnTo>
                <a:lnTo>
                  <a:pt x="1134" y="2178"/>
                </a:lnTo>
                <a:lnTo>
                  <a:pt x="1246" y="2177"/>
                </a:lnTo>
                <a:lnTo>
                  <a:pt x="1286" y="2177"/>
                </a:lnTo>
                <a:lnTo>
                  <a:pt x="1318" y="2177"/>
                </a:lnTo>
                <a:lnTo>
                  <a:pt x="1368" y="2175"/>
                </a:lnTo>
                <a:lnTo>
                  <a:pt x="1416" y="2173"/>
                </a:lnTo>
                <a:lnTo>
                  <a:pt x="1442" y="2171"/>
                </a:lnTo>
                <a:lnTo>
                  <a:pt x="1467" y="2168"/>
                </a:lnTo>
                <a:lnTo>
                  <a:pt x="1489" y="2165"/>
                </a:lnTo>
                <a:lnTo>
                  <a:pt x="1510" y="2160"/>
                </a:lnTo>
                <a:lnTo>
                  <a:pt x="1529" y="2154"/>
                </a:lnTo>
                <a:lnTo>
                  <a:pt x="1548" y="2148"/>
                </a:lnTo>
                <a:lnTo>
                  <a:pt x="1565" y="2142"/>
                </a:lnTo>
                <a:lnTo>
                  <a:pt x="1582" y="2135"/>
                </a:lnTo>
                <a:lnTo>
                  <a:pt x="1598" y="2126"/>
                </a:lnTo>
                <a:lnTo>
                  <a:pt x="1614" y="2118"/>
                </a:lnTo>
                <a:lnTo>
                  <a:pt x="1622" y="2113"/>
                </a:lnTo>
                <a:lnTo>
                  <a:pt x="1629" y="2107"/>
                </a:lnTo>
                <a:lnTo>
                  <a:pt x="1645" y="2096"/>
                </a:lnTo>
                <a:lnTo>
                  <a:pt x="1659" y="2084"/>
                </a:lnTo>
                <a:lnTo>
                  <a:pt x="1674" y="2071"/>
                </a:lnTo>
                <a:lnTo>
                  <a:pt x="1688" y="2057"/>
                </a:lnTo>
                <a:lnTo>
                  <a:pt x="1702" y="2040"/>
                </a:lnTo>
                <a:lnTo>
                  <a:pt x="1716" y="2023"/>
                </a:lnTo>
                <a:lnTo>
                  <a:pt x="1728" y="2006"/>
                </a:lnTo>
                <a:lnTo>
                  <a:pt x="1734" y="1998"/>
                </a:lnTo>
                <a:lnTo>
                  <a:pt x="1739" y="1988"/>
                </a:lnTo>
                <a:lnTo>
                  <a:pt x="1749" y="1972"/>
                </a:lnTo>
                <a:lnTo>
                  <a:pt x="1758" y="1952"/>
                </a:lnTo>
                <a:lnTo>
                  <a:pt x="1763" y="1944"/>
                </a:lnTo>
                <a:lnTo>
                  <a:pt x="1767" y="1934"/>
                </a:lnTo>
                <a:lnTo>
                  <a:pt x="1774" y="1915"/>
                </a:lnTo>
                <a:lnTo>
                  <a:pt x="1781" y="1896"/>
                </a:lnTo>
                <a:lnTo>
                  <a:pt x="1787" y="1876"/>
                </a:lnTo>
                <a:lnTo>
                  <a:pt x="1792" y="1855"/>
                </a:lnTo>
                <a:lnTo>
                  <a:pt x="1797" y="1832"/>
                </a:lnTo>
                <a:lnTo>
                  <a:pt x="1802" y="1810"/>
                </a:lnTo>
                <a:lnTo>
                  <a:pt x="1806" y="1784"/>
                </a:lnTo>
                <a:lnTo>
                  <a:pt x="1807" y="1771"/>
                </a:lnTo>
                <a:lnTo>
                  <a:pt x="1809" y="1758"/>
                </a:lnTo>
                <a:lnTo>
                  <a:pt x="1810" y="1744"/>
                </a:lnTo>
                <a:lnTo>
                  <a:pt x="1811" y="1728"/>
                </a:lnTo>
                <a:lnTo>
                  <a:pt x="1812" y="1714"/>
                </a:lnTo>
                <a:lnTo>
                  <a:pt x="1813" y="1697"/>
                </a:lnTo>
                <a:lnTo>
                  <a:pt x="1815" y="1639"/>
                </a:lnTo>
                <a:lnTo>
                  <a:pt x="1816" y="1579"/>
                </a:lnTo>
                <a:lnTo>
                  <a:pt x="1816" y="1494"/>
                </a:lnTo>
                <a:lnTo>
                  <a:pt x="1817" y="1360"/>
                </a:lnTo>
                <a:lnTo>
                  <a:pt x="1816" y="1227"/>
                </a:lnTo>
                <a:lnTo>
                  <a:pt x="1816" y="1179"/>
                </a:lnTo>
                <a:lnTo>
                  <a:pt x="1816" y="1141"/>
                </a:lnTo>
                <a:lnTo>
                  <a:pt x="1815" y="1081"/>
                </a:lnTo>
                <a:lnTo>
                  <a:pt x="1813" y="1023"/>
                </a:lnTo>
                <a:lnTo>
                  <a:pt x="1811" y="992"/>
                </a:lnTo>
                <a:lnTo>
                  <a:pt x="1809" y="963"/>
                </a:lnTo>
                <a:lnTo>
                  <a:pt x="1806" y="936"/>
                </a:lnTo>
                <a:lnTo>
                  <a:pt x="1802" y="911"/>
                </a:lnTo>
                <a:lnTo>
                  <a:pt x="1797" y="887"/>
                </a:lnTo>
                <a:lnTo>
                  <a:pt x="1792" y="866"/>
                </a:lnTo>
                <a:lnTo>
                  <a:pt x="1787" y="845"/>
                </a:lnTo>
                <a:lnTo>
                  <a:pt x="1781" y="825"/>
                </a:lnTo>
                <a:lnTo>
                  <a:pt x="1774" y="804"/>
                </a:lnTo>
                <a:lnTo>
                  <a:pt x="1767" y="786"/>
                </a:lnTo>
                <a:lnTo>
                  <a:pt x="1763" y="777"/>
                </a:lnTo>
                <a:lnTo>
                  <a:pt x="1758" y="767"/>
                </a:lnTo>
                <a:lnTo>
                  <a:pt x="1749" y="749"/>
                </a:lnTo>
                <a:lnTo>
                  <a:pt x="1739" y="731"/>
                </a:lnTo>
                <a:lnTo>
                  <a:pt x="1728" y="714"/>
                </a:lnTo>
                <a:lnTo>
                  <a:pt x="1716" y="696"/>
                </a:lnTo>
                <a:lnTo>
                  <a:pt x="1702" y="680"/>
                </a:lnTo>
                <a:lnTo>
                  <a:pt x="1688" y="664"/>
                </a:lnTo>
                <a:lnTo>
                  <a:pt x="1674" y="648"/>
                </a:lnTo>
                <a:lnTo>
                  <a:pt x="1667" y="642"/>
                </a:lnTo>
                <a:lnTo>
                  <a:pt x="1659" y="635"/>
                </a:lnTo>
                <a:lnTo>
                  <a:pt x="1645" y="623"/>
                </a:lnTo>
                <a:lnTo>
                  <a:pt x="1629" y="612"/>
                </a:lnTo>
                <a:lnTo>
                  <a:pt x="1622" y="608"/>
                </a:lnTo>
                <a:lnTo>
                  <a:pt x="1614" y="603"/>
                </a:lnTo>
                <a:lnTo>
                  <a:pt x="1598" y="593"/>
                </a:lnTo>
                <a:lnTo>
                  <a:pt x="1582" y="586"/>
                </a:lnTo>
                <a:lnTo>
                  <a:pt x="1565" y="579"/>
                </a:lnTo>
                <a:lnTo>
                  <a:pt x="1548" y="572"/>
                </a:lnTo>
                <a:lnTo>
                  <a:pt x="1529" y="566"/>
                </a:lnTo>
                <a:lnTo>
                  <a:pt x="1510" y="561"/>
                </a:lnTo>
                <a:lnTo>
                  <a:pt x="1489" y="556"/>
                </a:lnTo>
                <a:lnTo>
                  <a:pt x="1478" y="554"/>
                </a:lnTo>
                <a:lnTo>
                  <a:pt x="1467" y="553"/>
                </a:lnTo>
                <a:lnTo>
                  <a:pt x="1455" y="551"/>
                </a:lnTo>
                <a:lnTo>
                  <a:pt x="1442" y="550"/>
                </a:lnTo>
                <a:lnTo>
                  <a:pt x="1430" y="549"/>
                </a:lnTo>
                <a:lnTo>
                  <a:pt x="1416" y="548"/>
                </a:lnTo>
                <a:lnTo>
                  <a:pt x="1368" y="545"/>
                </a:lnTo>
                <a:lnTo>
                  <a:pt x="1318" y="544"/>
                </a:lnTo>
                <a:lnTo>
                  <a:pt x="1246" y="543"/>
                </a:lnTo>
                <a:lnTo>
                  <a:pt x="1134" y="543"/>
                </a:lnTo>
                <a:close/>
                <a:moveTo>
                  <a:pt x="1134" y="690"/>
                </a:moveTo>
                <a:lnTo>
                  <a:pt x="1244" y="690"/>
                </a:lnTo>
                <a:lnTo>
                  <a:pt x="1314" y="690"/>
                </a:lnTo>
                <a:lnTo>
                  <a:pt x="1363" y="693"/>
                </a:lnTo>
                <a:lnTo>
                  <a:pt x="1411" y="695"/>
                </a:lnTo>
                <a:lnTo>
                  <a:pt x="1434" y="696"/>
                </a:lnTo>
                <a:lnTo>
                  <a:pt x="1445" y="698"/>
                </a:lnTo>
                <a:lnTo>
                  <a:pt x="1455" y="699"/>
                </a:lnTo>
                <a:lnTo>
                  <a:pt x="1473" y="702"/>
                </a:lnTo>
                <a:lnTo>
                  <a:pt x="1490" y="706"/>
                </a:lnTo>
                <a:lnTo>
                  <a:pt x="1504" y="710"/>
                </a:lnTo>
                <a:lnTo>
                  <a:pt x="1517" y="714"/>
                </a:lnTo>
                <a:lnTo>
                  <a:pt x="1528" y="719"/>
                </a:lnTo>
                <a:lnTo>
                  <a:pt x="1537" y="723"/>
                </a:lnTo>
                <a:lnTo>
                  <a:pt x="1549" y="729"/>
                </a:lnTo>
                <a:lnTo>
                  <a:pt x="1559" y="735"/>
                </a:lnTo>
                <a:lnTo>
                  <a:pt x="1570" y="741"/>
                </a:lnTo>
                <a:lnTo>
                  <a:pt x="1579" y="748"/>
                </a:lnTo>
                <a:lnTo>
                  <a:pt x="1589" y="756"/>
                </a:lnTo>
                <a:lnTo>
                  <a:pt x="1598" y="765"/>
                </a:lnTo>
                <a:lnTo>
                  <a:pt x="1607" y="774"/>
                </a:lnTo>
                <a:lnTo>
                  <a:pt x="1615" y="784"/>
                </a:lnTo>
                <a:lnTo>
                  <a:pt x="1624" y="795"/>
                </a:lnTo>
                <a:lnTo>
                  <a:pt x="1632" y="806"/>
                </a:lnTo>
                <a:lnTo>
                  <a:pt x="1639" y="816"/>
                </a:lnTo>
                <a:lnTo>
                  <a:pt x="1645" y="827"/>
                </a:lnTo>
                <a:lnTo>
                  <a:pt x="1651" y="839"/>
                </a:lnTo>
                <a:lnTo>
                  <a:pt x="1657" y="851"/>
                </a:lnTo>
                <a:lnTo>
                  <a:pt x="1662" y="864"/>
                </a:lnTo>
                <a:lnTo>
                  <a:pt x="1666" y="878"/>
                </a:lnTo>
                <a:lnTo>
                  <a:pt x="1674" y="903"/>
                </a:lnTo>
                <a:lnTo>
                  <a:pt x="1677" y="917"/>
                </a:lnTo>
                <a:lnTo>
                  <a:pt x="1681" y="935"/>
                </a:lnTo>
                <a:lnTo>
                  <a:pt x="1684" y="954"/>
                </a:lnTo>
                <a:lnTo>
                  <a:pt x="1686" y="977"/>
                </a:lnTo>
                <a:lnTo>
                  <a:pt x="1688" y="1001"/>
                </a:lnTo>
                <a:lnTo>
                  <a:pt x="1690" y="1030"/>
                </a:lnTo>
                <a:lnTo>
                  <a:pt x="1692" y="1087"/>
                </a:lnTo>
                <a:lnTo>
                  <a:pt x="1693" y="1145"/>
                </a:lnTo>
                <a:lnTo>
                  <a:pt x="1694" y="1229"/>
                </a:lnTo>
                <a:lnTo>
                  <a:pt x="1694" y="1360"/>
                </a:lnTo>
                <a:lnTo>
                  <a:pt x="1694" y="1492"/>
                </a:lnTo>
                <a:lnTo>
                  <a:pt x="1693" y="1574"/>
                </a:lnTo>
                <a:lnTo>
                  <a:pt x="1692" y="1633"/>
                </a:lnTo>
                <a:lnTo>
                  <a:pt x="1690" y="1691"/>
                </a:lnTo>
                <a:lnTo>
                  <a:pt x="1688" y="1718"/>
                </a:lnTo>
                <a:lnTo>
                  <a:pt x="1687" y="1732"/>
                </a:lnTo>
                <a:lnTo>
                  <a:pt x="1686" y="1744"/>
                </a:lnTo>
                <a:lnTo>
                  <a:pt x="1684" y="1765"/>
                </a:lnTo>
                <a:lnTo>
                  <a:pt x="1681" y="1786"/>
                </a:lnTo>
                <a:lnTo>
                  <a:pt x="1677" y="1802"/>
                </a:lnTo>
                <a:lnTo>
                  <a:pt x="1674" y="1818"/>
                </a:lnTo>
                <a:lnTo>
                  <a:pt x="1670" y="1831"/>
                </a:lnTo>
                <a:lnTo>
                  <a:pt x="1666" y="1842"/>
                </a:lnTo>
                <a:lnTo>
                  <a:pt x="1662" y="1856"/>
                </a:lnTo>
                <a:lnTo>
                  <a:pt x="1657" y="1868"/>
                </a:lnTo>
                <a:lnTo>
                  <a:pt x="1651" y="1882"/>
                </a:lnTo>
                <a:lnTo>
                  <a:pt x="1645" y="1892"/>
                </a:lnTo>
                <a:lnTo>
                  <a:pt x="1639" y="1904"/>
                </a:lnTo>
                <a:lnTo>
                  <a:pt x="1632" y="1915"/>
                </a:lnTo>
                <a:lnTo>
                  <a:pt x="1624" y="1926"/>
                </a:lnTo>
                <a:lnTo>
                  <a:pt x="1615" y="1936"/>
                </a:lnTo>
                <a:lnTo>
                  <a:pt x="1607" y="1946"/>
                </a:lnTo>
                <a:lnTo>
                  <a:pt x="1598" y="1956"/>
                </a:lnTo>
                <a:lnTo>
                  <a:pt x="1589" y="1964"/>
                </a:lnTo>
                <a:lnTo>
                  <a:pt x="1579" y="1972"/>
                </a:lnTo>
                <a:lnTo>
                  <a:pt x="1570" y="1979"/>
                </a:lnTo>
                <a:lnTo>
                  <a:pt x="1559" y="1986"/>
                </a:lnTo>
                <a:lnTo>
                  <a:pt x="1549" y="1992"/>
                </a:lnTo>
                <a:lnTo>
                  <a:pt x="1537" y="1997"/>
                </a:lnTo>
                <a:lnTo>
                  <a:pt x="1517" y="2006"/>
                </a:lnTo>
                <a:lnTo>
                  <a:pt x="1504" y="2010"/>
                </a:lnTo>
                <a:lnTo>
                  <a:pt x="1490" y="2015"/>
                </a:lnTo>
                <a:lnTo>
                  <a:pt x="1473" y="2018"/>
                </a:lnTo>
                <a:lnTo>
                  <a:pt x="1455" y="2021"/>
                </a:lnTo>
                <a:lnTo>
                  <a:pt x="1434" y="2023"/>
                </a:lnTo>
                <a:lnTo>
                  <a:pt x="1411" y="2025"/>
                </a:lnTo>
                <a:lnTo>
                  <a:pt x="1363" y="2028"/>
                </a:lnTo>
                <a:lnTo>
                  <a:pt x="1314" y="2029"/>
                </a:lnTo>
                <a:lnTo>
                  <a:pt x="1244" y="2030"/>
                </a:lnTo>
                <a:lnTo>
                  <a:pt x="1134" y="2030"/>
                </a:lnTo>
                <a:lnTo>
                  <a:pt x="1025" y="2030"/>
                </a:lnTo>
                <a:lnTo>
                  <a:pt x="955" y="2029"/>
                </a:lnTo>
                <a:lnTo>
                  <a:pt x="907" y="2028"/>
                </a:lnTo>
                <a:lnTo>
                  <a:pt x="859" y="2025"/>
                </a:lnTo>
                <a:lnTo>
                  <a:pt x="835" y="2023"/>
                </a:lnTo>
                <a:lnTo>
                  <a:pt x="825" y="2022"/>
                </a:lnTo>
                <a:lnTo>
                  <a:pt x="814" y="2021"/>
                </a:lnTo>
                <a:lnTo>
                  <a:pt x="796" y="2018"/>
                </a:lnTo>
                <a:lnTo>
                  <a:pt x="780" y="2015"/>
                </a:lnTo>
                <a:lnTo>
                  <a:pt x="765" y="2010"/>
                </a:lnTo>
                <a:lnTo>
                  <a:pt x="753" y="2006"/>
                </a:lnTo>
                <a:lnTo>
                  <a:pt x="742" y="2002"/>
                </a:lnTo>
                <a:lnTo>
                  <a:pt x="732" y="1997"/>
                </a:lnTo>
                <a:lnTo>
                  <a:pt x="721" y="1992"/>
                </a:lnTo>
                <a:lnTo>
                  <a:pt x="710" y="1986"/>
                </a:lnTo>
                <a:lnTo>
                  <a:pt x="700" y="1979"/>
                </a:lnTo>
                <a:lnTo>
                  <a:pt x="690" y="1972"/>
                </a:lnTo>
                <a:lnTo>
                  <a:pt x="681" y="1964"/>
                </a:lnTo>
                <a:lnTo>
                  <a:pt x="672" y="1956"/>
                </a:lnTo>
                <a:lnTo>
                  <a:pt x="663" y="1946"/>
                </a:lnTo>
                <a:lnTo>
                  <a:pt x="654" y="1936"/>
                </a:lnTo>
                <a:lnTo>
                  <a:pt x="645" y="1926"/>
                </a:lnTo>
                <a:lnTo>
                  <a:pt x="638" y="1915"/>
                </a:lnTo>
                <a:lnTo>
                  <a:pt x="631" y="1904"/>
                </a:lnTo>
                <a:lnTo>
                  <a:pt x="624" y="1892"/>
                </a:lnTo>
                <a:lnTo>
                  <a:pt x="618" y="1882"/>
                </a:lnTo>
                <a:lnTo>
                  <a:pt x="613" y="1868"/>
                </a:lnTo>
                <a:lnTo>
                  <a:pt x="608" y="1856"/>
                </a:lnTo>
                <a:lnTo>
                  <a:pt x="603" y="1842"/>
                </a:lnTo>
                <a:lnTo>
                  <a:pt x="596" y="1818"/>
                </a:lnTo>
                <a:lnTo>
                  <a:pt x="592" y="1802"/>
                </a:lnTo>
                <a:lnTo>
                  <a:pt x="589" y="1786"/>
                </a:lnTo>
                <a:lnTo>
                  <a:pt x="586" y="1766"/>
                </a:lnTo>
                <a:lnTo>
                  <a:pt x="583" y="1744"/>
                </a:lnTo>
                <a:lnTo>
                  <a:pt x="581" y="1718"/>
                </a:lnTo>
                <a:lnTo>
                  <a:pt x="580" y="1691"/>
                </a:lnTo>
                <a:lnTo>
                  <a:pt x="578" y="1633"/>
                </a:lnTo>
                <a:lnTo>
                  <a:pt x="576" y="1574"/>
                </a:lnTo>
                <a:lnTo>
                  <a:pt x="576" y="1492"/>
                </a:lnTo>
                <a:lnTo>
                  <a:pt x="576" y="1360"/>
                </a:lnTo>
                <a:lnTo>
                  <a:pt x="576" y="1229"/>
                </a:lnTo>
                <a:lnTo>
                  <a:pt x="576" y="1145"/>
                </a:lnTo>
                <a:lnTo>
                  <a:pt x="578" y="1087"/>
                </a:lnTo>
                <a:lnTo>
                  <a:pt x="580" y="1030"/>
                </a:lnTo>
                <a:lnTo>
                  <a:pt x="581" y="1001"/>
                </a:lnTo>
                <a:lnTo>
                  <a:pt x="582" y="989"/>
                </a:lnTo>
                <a:lnTo>
                  <a:pt x="583" y="977"/>
                </a:lnTo>
                <a:lnTo>
                  <a:pt x="586" y="954"/>
                </a:lnTo>
                <a:lnTo>
                  <a:pt x="589" y="935"/>
                </a:lnTo>
                <a:lnTo>
                  <a:pt x="592" y="917"/>
                </a:lnTo>
                <a:lnTo>
                  <a:pt x="596" y="903"/>
                </a:lnTo>
                <a:lnTo>
                  <a:pt x="599" y="890"/>
                </a:lnTo>
                <a:lnTo>
                  <a:pt x="603" y="878"/>
                </a:lnTo>
                <a:lnTo>
                  <a:pt x="608" y="864"/>
                </a:lnTo>
                <a:lnTo>
                  <a:pt x="613" y="851"/>
                </a:lnTo>
                <a:lnTo>
                  <a:pt x="618" y="839"/>
                </a:lnTo>
                <a:lnTo>
                  <a:pt x="624" y="827"/>
                </a:lnTo>
                <a:lnTo>
                  <a:pt x="631" y="816"/>
                </a:lnTo>
                <a:lnTo>
                  <a:pt x="638" y="806"/>
                </a:lnTo>
                <a:lnTo>
                  <a:pt x="645" y="795"/>
                </a:lnTo>
                <a:lnTo>
                  <a:pt x="654" y="784"/>
                </a:lnTo>
                <a:lnTo>
                  <a:pt x="663" y="774"/>
                </a:lnTo>
                <a:lnTo>
                  <a:pt x="672" y="765"/>
                </a:lnTo>
                <a:lnTo>
                  <a:pt x="681" y="756"/>
                </a:lnTo>
                <a:lnTo>
                  <a:pt x="690" y="748"/>
                </a:lnTo>
                <a:lnTo>
                  <a:pt x="700" y="741"/>
                </a:lnTo>
                <a:lnTo>
                  <a:pt x="710" y="735"/>
                </a:lnTo>
                <a:lnTo>
                  <a:pt x="721" y="729"/>
                </a:lnTo>
                <a:lnTo>
                  <a:pt x="732" y="723"/>
                </a:lnTo>
                <a:lnTo>
                  <a:pt x="753" y="714"/>
                </a:lnTo>
                <a:lnTo>
                  <a:pt x="765" y="710"/>
                </a:lnTo>
                <a:lnTo>
                  <a:pt x="780" y="706"/>
                </a:lnTo>
                <a:lnTo>
                  <a:pt x="796" y="702"/>
                </a:lnTo>
                <a:lnTo>
                  <a:pt x="814" y="699"/>
                </a:lnTo>
                <a:lnTo>
                  <a:pt x="835" y="696"/>
                </a:lnTo>
                <a:lnTo>
                  <a:pt x="859" y="695"/>
                </a:lnTo>
                <a:lnTo>
                  <a:pt x="907" y="693"/>
                </a:lnTo>
                <a:lnTo>
                  <a:pt x="955" y="690"/>
                </a:lnTo>
                <a:lnTo>
                  <a:pt x="1025" y="690"/>
                </a:lnTo>
                <a:lnTo>
                  <a:pt x="1134" y="690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5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20"/>
                </a:lnTo>
                <a:lnTo>
                  <a:pt x="23" y="1086"/>
                </a:lnTo>
                <a:lnTo>
                  <a:pt x="29" y="1053"/>
                </a:lnTo>
                <a:lnTo>
                  <a:pt x="36" y="1020"/>
                </a:lnTo>
                <a:lnTo>
                  <a:pt x="43" y="988"/>
                </a:lnTo>
                <a:lnTo>
                  <a:pt x="51" y="956"/>
                </a:lnTo>
                <a:lnTo>
                  <a:pt x="60" y="924"/>
                </a:lnTo>
                <a:lnTo>
                  <a:pt x="69" y="892"/>
                </a:lnTo>
                <a:lnTo>
                  <a:pt x="79" y="862"/>
                </a:lnTo>
                <a:lnTo>
                  <a:pt x="89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3"/>
                </a:lnTo>
                <a:lnTo>
                  <a:pt x="165" y="654"/>
                </a:lnTo>
                <a:lnTo>
                  <a:pt x="179" y="627"/>
                </a:lnTo>
                <a:lnTo>
                  <a:pt x="194" y="599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9"/>
                </a:lnTo>
                <a:lnTo>
                  <a:pt x="352" y="375"/>
                </a:lnTo>
                <a:lnTo>
                  <a:pt x="372" y="353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1"/>
                </a:lnTo>
                <a:lnTo>
                  <a:pt x="500" y="232"/>
                </a:lnTo>
                <a:lnTo>
                  <a:pt x="523" y="214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8"/>
                </a:lnTo>
                <a:lnTo>
                  <a:pt x="643" y="134"/>
                </a:lnTo>
                <a:lnTo>
                  <a:pt x="668" y="121"/>
                </a:lnTo>
                <a:lnTo>
                  <a:pt x="693" y="108"/>
                </a:lnTo>
                <a:lnTo>
                  <a:pt x="718" y="94"/>
                </a:lnTo>
                <a:lnTo>
                  <a:pt x="744" y="82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4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2"/>
                </a:lnTo>
                <a:lnTo>
                  <a:pt x="1018" y="7"/>
                </a:lnTo>
                <a:lnTo>
                  <a:pt x="1047" y="4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4"/>
                </a:lnTo>
                <a:lnTo>
                  <a:pt x="1250" y="7"/>
                </a:lnTo>
                <a:lnTo>
                  <a:pt x="1280" y="12"/>
                </a:lnTo>
                <a:lnTo>
                  <a:pt x="1308" y="15"/>
                </a:lnTo>
                <a:lnTo>
                  <a:pt x="1336" y="21"/>
                </a:lnTo>
                <a:lnTo>
                  <a:pt x="1364" y="27"/>
                </a:lnTo>
                <a:lnTo>
                  <a:pt x="1391" y="34"/>
                </a:lnTo>
                <a:lnTo>
                  <a:pt x="1419" y="43"/>
                </a:lnTo>
                <a:lnTo>
                  <a:pt x="1446" y="51"/>
                </a:lnTo>
                <a:lnTo>
                  <a:pt x="1472" y="61"/>
                </a:lnTo>
                <a:lnTo>
                  <a:pt x="1499" y="72"/>
                </a:lnTo>
                <a:lnTo>
                  <a:pt x="1525" y="82"/>
                </a:lnTo>
                <a:lnTo>
                  <a:pt x="1551" y="94"/>
                </a:lnTo>
                <a:lnTo>
                  <a:pt x="1577" y="108"/>
                </a:lnTo>
                <a:lnTo>
                  <a:pt x="1602" y="121"/>
                </a:lnTo>
                <a:lnTo>
                  <a:pt x="1627" y="134"/>
                </a:lnTo>
                <a:lnTo>
                  <a:pt x="1651" y="148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4"/>
                </a:lnTo>
                <a:lnTo>
                  <a:pt x="1769" y="232"/>
                </a:lnTo>
                <a:lnTo>
                  <a:pt x="1792" y="251"/>
                </a:lnTo>
                <a:lnTo>
                  <a:pt x="1814" y="271"/>
                </a:lnTo>
                <a:lnTo>
                  <a:pt x="1835" y="290"/>
                </a:lnTo>
                <a:lnTo>
                  <a:pt x="1856" y="310"/>
                </a:lnTo>
                <a:lnTo>
                  <a:pt x="1877" y="332"/>
                </a:lnTo>
                <a:lnTo>
                  <a:pt x="1898" y="353"/>
                </a:lnTo>
                <a:lnTo>
                  <a:pt x="1918" y="375"/>
                </a:lnTo>
                <a:lnTo>
                  <a:pt x="1937" y="399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599"/>
                </a:lnTo>
                <a:lnTo>
                  <a:pt x="2090" y="627"/>
                </a:lnTo>
                <a:lnTo>
                  <a:pt x="2105" y="654"/>
                </a:lnTo>
                <a:lnTo>
                  <a:pt x="2119" y="683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2"/>
                </a:lnTo>
                <a:lnTo>
                  <a:pt x="2200" y="892"/>
                </a:lnTo>
                <a:lnTo>
                  <a:pt x="2210" y="924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0"/>
                </a:lnTo>
                <a:lnTo>
                  <a:pt x="2240" y="1053"/>
                </a:lnTo>
                <a:lnTo>
                  <a:pt x="2246" y="1086"/>
                </a:lnTo>
                <a:lnTo>
                  <a:pt x="2251" y="1120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5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6"/>
                </a:lnTo>
                <a:lnTo>
                  <a:pt x="2268" y="1431"/>
                </a:lnTo>
                <a:lnTo>
                  <a:pt x="2266" y="1465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7"/>
                </a:lnTo>
                <a:lnTo>
                  <a:pt x="2251" y="1601"/>
                </a:lnTo>
                <a:lnTo>
                  <a:pt x="2246" y="1634"/>
                </a:lnTo>
                <a:lnTo>
                  <a:pt x="2240" y="1667"/>
                </a:lnTo>
                <a:lnTo>
                  <a:pt x="2233" y="1700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6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90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7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0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199"/>
                </a:lnTo>
                <a:lnTo>
                  <a:pt x="2010" y="2226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9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7"/>
                </a:lnTo>
                <a:lnTo>
                  <a:pt x="1877" y="2389"/>
                </a:lnTo>
                <a:lnTo>
                  <a:pt x="1856" y="2409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69"/>
                </a:lnTo>
                <a:lnTo>
                  <a:pt x="1769" y="2487"/>
                </a:lnTo>
                <a:lnTo>
                  <a:pt x="1746" y="2505"/>
                </a:lnTo>
                <a:lnTo>
                  <a:pt x="1723" y="2523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1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9" y="2649"/>
                </a:lnTo>
                <a:lnTo>
                  <a:pt x="1472" y="2659"/>
                </a:lnTo>
                <a:lnTo>
                  <a:pt x="1446" y="2668"/>
                </a:lnTo>
                <a:lnTo>
                  <a:pt x="1419" y="2677"/>
                </a:lnTo>
                <a:lnTo>
                  <a:pt x="1391" y="2685"/>
                </a:lnTo>
                <a:lnTo>
                  <a:pt x="1364" y="2692"/>
                </a:lnTo>
                <a:lnTo>
                  <a:pt x="1336" y="2698"/>
                </a:lnTo>
                <a:lnTo>
                  <a:pt x="1308" y="2704"/>
                </a:lnTo>
                <a:lnTo>
                  <a:pt x="1280" y="2709"/>
                </a:lnTo>
                <a:lnTo>
                  <a:pt x="1250" y="2713"/>
                </a:lnTo>
                <a:lnTo>
                  <a:pt x="1221" y="2716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6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4"/>
                </a:lnTo>
                <a:lnTo>
                  <a:pt x="934" y="2698"/>
                </a:lnTo>
                <a:lnTo>
                  <a:pt x="906" y="2692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8"/>
                </a:lnTo>
                <a:lnTo>
                  <a:pt x="797" y="2659"/>
                </a:lnTo>
                <a:lnTo>
                  <a:pt x="771" y="2649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1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3"/>
                </a:lnTo>
                <a:lnTo>
                  <a:pt x="523" y="2505"/>
                </a:lnTo>
                <a:lnTo>
                  <a:pt x="500" y="2487"/>
                </a:lnTo>
                <a:lnTo>
                  <a:pt x="478" y="2469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09"/>
                </a:lnTo>
                <a:lnTo>
                  <a:pt x="392" y="2389"/>
                </a:lnTo>
                <a:lnTo>
                  <a:pt x="372" y="2367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9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6"/>
                </a:lnTo>
                <a:lnTo>
                  <a:pt x="242" y="2199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0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7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89" y="1890"/>
                </a:lnTo>
                <a:lnTo>
                  <a:pt x="79" y="1859"/>
                </a:lnTo>
                <a:lnTo>
                  <a:pt x="69" y="1828"/>
                </a:lnTo>
                <a:lnTo>
                  <a:pt x="60" y="1796"/>
                </a:lnTo>
                <a:lnTo>
                  <a:pt x="51" y="1764"/>
                </a:lnTo>
                <a:lnTo>
                  <a:pt x="43" y="1733"/>
                </a:lnTo>
                <a:lnTo>
                  <a:pt x="36" y="1700"/>
                </a:lnTo>
                <a:lnTo>
                  <a:pt x="29" y="1667"/>
                </a:lnTo>
                <a:lnTo>
                  <a:pt x="23" y="1634"/>
                </a:lnTo>
                <a:lnTo>
                  <a:pt x="18" y="1601"/>
                </a:lnTo>
                <a:lnTo>
                  <a:pt x="13" y="1567"/>
                </a:lnTo>
                <a:lnTo>
                  <a:pt x="9" y="1534"/>
                </a:lnTo>
                <a:lnTo>
                  <a:pt x="6" y="1499"/>
                </a:lnTo>
                <a:lnTo>
                  <a:pt x="4" y="1465"/>
                </a:lnTo>
                <a:lnTo>
                  <a:pt x="2" y="1431"/>
                </a:lnTo>
                <a:lnTo>
                  <a:pt x="1" y="1396"/>
                </a:lnTo>
                <a:lnTo>
                  <a:pt x="0" y="136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9" name="Picture 8" descr="Icon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5B53270C-43DF-46FE-A4F5-29F29992F4A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60" y="5877340"/>
            <a:ext cx="1023300" cy="432060"/>
          </a:xfrm>
          <a:prstGeom prst="rect">
            <a:avLst/>
          </a:prstGeom>
        </p:spPr>
      </p:pic>
      <p:sp>
        <p:nvSpPr>
          <p:cNvPr id="17" name="Freeform 6">
            <a:hlinkClick r:id="rId8" tooltip="Facebook"/>
          </p:cNvPr>
          <p:cNvSpPr>
            <a:spLocks noChangeAspect="1"/>
          </p:cNvSpPr>
          <p:nvPr userDrawn="1"/>
        </p:nvSpPr>
        <p:spPr bwMode="auto">
          <a:xfrm>
            <a:off x="11172347" y="5877340"/>
            <a:ext cx="252891" cy="252000"/>
          </a:xfrm>
          <a:custGeom>
            <a:avLst/>
            <a:gdLst>
              <a:gd name="T0" fmla="*/ 9 w 2270"/>
              <a:gd name="T1" fmla="*/ 990 h 2262"/>
              <a:gd name="T2" fmla="*/ 43 w 2270"/>
              <a:gd name="T3" fmla="*/ 824 h 2262"/>
              <a:gd name="T4" fmla="*/ 100 w 2270"/>
              <a:gd name="T5" fmla="*/ 668 h 2262"/>
              <a:gd name="T6" fmla="*/ 179 w 2270"/>
              <a:gd name="T7" fmla="*/ 523 h 2262"/>
              <a:gd name="T8" fmla="*/ 277 w 2270"/>
              <a:gd name="T9" fmla="*/ 392 h 2262"/>
              <a:gd name="T10" fmla="*/ 392 w 2270"/>
              <a:gd name="T11" fmla="*/ 276 h 2262"/>
              <a:gd name="T12" fmla="*/ 523 w 2270"/>
              <a:gd name="T13" fmla="*/ 178 h 2262"/>
              <a:gd name="T14" fmla="*/ 668 w 2270"/>
              <a:gd name="T15" fmla="*/ 100 h 2262"/>
              <a:gd name="T16" fmla="*/ 825 w 2270"/>
              <a:gd name="T17" fmla="*/ 43 h 2262"/>
              <a:gd name="T18" fmla="*/ 991 w 2270"/>
              <a:gd name="T19" fmla="*/ 9 h 2262"/>
              <a:gd name="T20" fmla="*/ 1164 w 2270"/>
              <a:gd name="T21" fmla="*/ 0 h 2262"/>
              <a:gd name="T22" fmla="*/ 1336 w 2270"/>
              <a:gd name="T23" fmla="*/ 18 h 2262"/>
              <a:gd name="T24" fmla="*/ 1499 w 2270"/>
              <a:gd name="T25" fmla="*/ 59 h 2262"/>
              <a:gd name="T26" fmla="*/ 1651 w 2270"/>
              <a:gd name="T27" fmla="*/ 124 h 2262"/>
              <a:gd name="T28" fmla="*/ 1792 w 2270"/>
              <a:gd name="T29" fmla="*/ 209 h 2262"/>
              <a:gd name="T30" fmla="*/ 1918 w 2270"/>
              <a:gd name="T31" fmla="*/ 313 h 2262"/>
              <a:gd name="T32" fmla="*/ 2028 w 2270"/>
              <a:gd name="T33" fmla="*/ 434 h 2262"/>
              <a:gd name="T34" fmla="*/ 2120 w 2270"/>
              <a:gd name="T35" fmla="*/ 570 h 2262"/>
              <a:gd name="T36" fmla="*/ 2191 w 2270"/>
              <a:gd name="T37" fmla="*/ 719 h 2262"/>
              <a:gd name="T38" fmla="*/ 2241 w 2270"/>
              <a:gd name="T39" fmla="*/ 879 h 2262"/>
              <a:gd name="T40" fmla="*/ 2267 w 2270"/>
              <a:gd name="T41" fmla="*/ 1047 h 2262"/>
              <a:gd name="T42" fmla="*/ 2267 w 2270"/>
              <a:gd name="T43" fmla="*/ 1216 h 2262"/>
              <a:gd name="T44" fmla="*/ 2245 w 2270"/>
              <a:gd name="T45" fmla="*/ 1373 h 2262"/>
              <a:gd name="T46" fmla="*/ 2202 w 2270"/>
              <a:gd name="T47" fmla="*/ 1523 h 2262"/>
              <a:gd name="T48" fmla="*/ 2139 w 2270"/>
              <a:gd name="T49" fmla="*/ 1664 h 2262"/>
              <a:gd name="T50" fmla="*/ 2059 w 2270"/>
              <a:gd name="T51" fmla="*/ 1794 h 2262"/>
              <a:gd name="T52" fmla="*/ 1963 w 2270"/>
              <a:gd name="T53" fmla="*/ 1912 h 2262"/>
              <a:gd name="T54" fmla="*/ 1852 w 2270"/>
              <a:gd name="T55" fmla="*/ 2015 h 2262"/>
              <a:gd name="T56" fmla="*/ 1728 w 2270"/>
              <a:gd name="T57" fmla="*/ 2103 h 2262"/>
              <a:gd name="T58" fmla="*/ 1592 w 2270"/>
              <a:gd name="T59" fmla="*/ 2174 h 2262"/>
              <a:gd name="T60" fmla="*/ 1446 w 2270"/>
              <a:gd name="T61" fmla="*/ 2226 h 2262"/>
              <a:gd name="T62" fmla="*/ 1292 w 2270"/>
              <a:gd name="T63" fmla="*/ 2259 h 2262"/>
              <a:gd name="T64" fmla="*/ 1266 w 2270"/>
              <a:gd name="T65" fmla="*/ 952 h 2262"/>
              <a:gd name="T66" fmla="*/ 1274 w 2270"/>
              <a:gd name="T67" fmla="*/ 882 h 2262"/>
              <a:gd name="T68" fmla="*/ 1300 w 2270"/>
              <a:gd name="T69" fmla="*/ 835 h 2262"/>
              <a:gd name="T70" fmla="*/ 1336 w 2270"/>
              <a:gd name="T71" fmla="*/ 811 h 2262"/>
              <a:gd name="T72" fmla="*/ 1390 w 2270"/>
              <a:gd name="T73" fmla="*/ 798 h 2262"/>
              <a:gd name="T74" fmla="*/ 1579 w 2270"/>
              <a:gd name="T75" fmla="*/ 508 h 2262"/>
              <a:gd name="T76" fmla="*/ 1347 w 2270"/>
              <a:gd name="T77" fmla="*/ 497 h 2262"/>
              <a:gd name="T78" fmla="*/ 1238 w 2270"/>
              <a:gd name="T79" fmla="*/ 508 h 2262"/>
              <a:gd name="T80" fmla="*/ 1126 w 2270"/>
              <a:gd name="T81" fmla="*/ 549 h 2262"/>
              <a:gd name="T82" fmla="*/ 1050 w 2270"/>
              <a:gd name="T83" fmla="*/ 607 h 2262"/>
              <a:gd name="T84" fmla="*/ 991 w 2270"/>
              <a:gd name="T85" fmla="*/ 684 h 2262"/>
              <a:gd name="T86" fmla="*/ 956 w 2270"/>
              <a:gd name="T87" fmla="*/ 769 h 2262"/>
              <a:gd name="T88" fmla="*/ 937 w 2270"/>
              <a:gd name="T89" fmla="*/ 883 h 2262"/>
              <a:gd name="T90" fmla="*/ 936 w 2270"/>
              <a:gd name="T91" fmla="*/ 1476 h 2262"/>
              <a:gd name="T92" fmla="*/ 814 w 2270"/>
              <a:gd name="T93" fmla="*/ 2223 h 2262"/>
              <a:gd name="T94" fmla="*/ 675 w 2270"/>
              <a:gd name="T95" fmla="*/ 2172 h 2262"/>
              <a:gd name="T96" fmla="*/ 544 w 2270"/>
              <a:gd name="T97" fmla="*/ 2104 h 2262"/>
              <a:gd name="T98" fmla="*/ 424 w 2270"/>
              <a:gd name="T99" fmla="*/ 2020 h 2262"/>
              <a:gd name="T100" fmla="*/ 317 w 2270"/>
              <a:gd name="T101" fmla="*/ 1922 h 2262"/>
              <a:gd name="T102" fmla="*/ 223 w 2270"/>
              <a:gd name="T103" fmla="*/ 1811 h 2262"/>
              <a:gd name="T104" fmla="*/ 144 w 2270"/>
              <a:gd name="T105" fmla="*/ 1687 h 2262"/>
              <a:gd name="T106" fmla="*/ 80 w 2270"/>
              <a:gd name="T107" fmla="*/ 1554 h 2262"/>
              <a:gd name="T108" fmla="*/ 34 w 2270"/>
              <a:gd name="T109" fmla="*/ 1413 h 2262"/>
              <a:gd name="T110" fmla="*/ 7 w 2270"/>
              <a:gd name="T111" fmla="*/ 1264 h 2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70" h="2262">
                <a:moveTo>
                  <a:pt x="0" y="1135"/>
                </a:moveTo>
                <a:lnTo>
                  <a:pt x="0" y="1105"/>
                </a:lnTo>
                <a:lnTo>
                  <a:pt x="2" y="1076"/>
                </a:lnTo>
                <a:lnTo>
                  <a:pt x="3" y="1047"/>
                </a:lnTo>
                <a:lnTo>
                  <a:pt x="6" y="1019"/>
                </a:lnTo>
                <a:lnTo>
                  <a:pt x="9" y="990"/>
                </a:lnTo>
                <a:lnTo>
                  <a:pt x="13" y="962"/>
                </a:lnTo>
                <a:lnTo>
                  <a:pt x="18" y="934"/>
                </a:lnTo>
                <a:lnTo>
                  <a:pt x="23" y="906"/>
                </a:lnTo>
                <a:lnTo>
                  <a:pt x="29" y="879"/>
                </a:lnTo>
                <a:lnTo>
                  <a:pt x="36" y="851"/>
                </a:lnTo>
                <a:lnTo>
                  <a:pt x="43" y="824"/>
                </a:lnTo>
                <a:lnTo>
                  <a:pt x="51" y="798"/>
                </a:lnTo>
                <a:lnTo>
                  <a:pt x="60" y="771"/>
                </a:lnTo>
                <a:lnTo>
                  <a:pt x="69" y="745"/>
                </a:lnTo>
                <a:lnTo>
                  <a:pt x="79" y="719"/>
                </a:lnTo>
                <a:lnTo>
                  <a:pt x="89" y="693"/>
                </a:lnTo>
                <a:lnTo>
                  <a:pt x="100" y="668"/>
                </a:lnTo>
                <a:lnTo>
                  <a:pt x="112" y="643"/>
                </a:lnTo>
                <a:lnTo>
                  <a:pt x="124" y="619"/>
                </a:lnTo>
                <a:lnTo>
                  <a:pt x="137" y="594"/>
                </a:lnTo>
                <a:lnTo>
                  <a:pt x="150" y="570"/>
                </a:lnTo>
                <a:lnTo>
                  <a:pt x="164" y="546"/>
                </a:lnTo>
                <a:lnTo>
                  <a:pt x="179" y="523"/>
                </a:lnTo>
                <a:lnTo>
                  <a:pt x="194" y="500"/>
                </a:lnTo>
                <a:lnTo>
                  <a:pt x="209" y="477"/>
                </a:lnTo>
                <a:lnTo>
                  <a:pt x="225" y="455"/>
                </a:lnTo>
                <a:lnTo>
                  <a:pt x="242" y="434"/>
                </a:lnTo>
                <a:lnTo>
                  <a:pt x="259" y="412"/>
                </a:lnTo>
                <a:lnTo>
                  <a:pt x="277" y="392"/>
                </a:lnTo>
                <a:lnTo>
                  <a:pt x="295" y="371"/>
                </a:lnTo>
                <a:lnTo>
                  <a:pt x="313" y="351"/>
                </a:lnTo>
                <a:lnTo>
                  <a:pt x="332" y="332"/>
                </a:lnTo>
                <a:lnTo>
                  <a:pt x="352" y="313"/>
                </a:lnTo>
                <a:lnTo>
                  <a:pt x="372" y="294"/>
                </a:lnTo>
                <a:lnTo>
                  <a:pt x="392" y="276"/>
                </a:lnTo>
                <a:lnTo>
                  <a:pt x="413" y="259"/>
                </a:lnTo>
                <a:lnTo>
                  <a:pt x="434" y="242"/>
                </a:lnTo>
                <a:lnTo>
                  <a:pt x="456" y="225"/>
                </a:lnTo>
                <a:lnTo>
                  <a:pt x="478" y="209"/>
                </a:lnTo>
                <a:lnTo>
                  <a:pt x="500" y="194"/>
                </a:lnTo>
                <a:lnTo>
                  <a:pt x="523" y="178"/>
                </a:lnTo>
                <a:lnTo>
                  <a:pt x="546" y="164"/>
                </a:lnTo>
                <a:lnTo>
                  <a:pt x="571" y="150"/>
                </a:lnTo>
                <a:lnTo>
                  <a:pt x="595" y="137"/>
                </a:lnTo>
                <a:lnTo>
                  <a:pt x="619" y="124"/>
                </a:lnTo>
                <a:lnTo>
                  <a:pt x="643" y="112"/>
                </a:lnTo>
                <a:lnTo>
                  <a:pt x="668" y="100"/>
                </a:lnTo>
                <a:lnTo>
                  <a:pt x="694" y="89"/>
                </a:lnTo>
                <a:lnTo>
                  <a:pt x="719" y="79"/>
                </a:lnTo>
                <a:lnTo>
                  <a:pt x="745" y="69"/>
                </a:lnTo>
                <a:lnTo>
                  <a:pt x="771" y="59"/>
                </a:lnTo>
                <a:lnTo>
                  <a:pt x="798" y="51"/>
                </a:lnTo>
                <a:lnTo>
                  <a:pt x="825" y="43"/>
                </a:lnTo>
                <a:lnTo>
                  <a:pt x="852" y="36"/>
                </a:lnTo>
                <a:lnTo>
                  <a:pt x="879" y="29"/>
                </a:lnTo>
                <a:lnTo>
                  <a:pt x="906" y="23"/>
                </a:lnTo>
                <a:lnTo>
                  <a:pt x="934" y="18"/>
                </a:lnTo>
                <a:lnTo>
                  <a:pt x="962" y="13"/>
                </a:lnTo>
                <a:lnTo>
                  <a:pt x="991" y="9"/>
                </a:lnTo>
                <a:lnTo>
                  <a:pt x="1019" y="6"/>
                </a:lnTo>
                <a:lnTo>
                  <a:pt x="1048" y="3"/>
                </a:lnTo>
                <a:lnTo>
                  <a:pt x="1077" y="1"/>
                </a:lnTo>
                <a:lnTo>
                  <a:pt x="1106" y="0"/>
                </a:lnTo>
                <a:lnTo>
                  <a:pt x="1135" y="0"/>
                </a:lnTo>
                <a:lnTo>
                  <a:pt x="1164" y="0"/>
                </a:lnTo>
                <a:lnTo>
                  <a:pt x="1193" y="1"/>
                </a:lnTo>
                <a:lnTo>
                  <a:pt x="1222" y="3"/>
                </a:lnTo>
                <a:lnTo>
                  <a:pt x="1251" y="6"/>
                </a:lnTo>
                <a:lnTo>
                  <a:pt x="1279" y="9"/>
                </a:lnTo>
                <a:lnTo>
                  <a:pt x="1308" y="13"/>
                </a:lnTo>
                <a:lnTo>
                  <a:pt x="1336" y="18"/>
                </a:lnTo>
                <a:lnTo>
                  <a:pt x="1363" y="23"/>
                </a:lnTo>
                <a:lnTo>
                  <a:pt x="1391" y="29"/>
                </a:lnTo>
                <a:lnTo>
                  <a:pt x="1418" y="36"/>
                </a:lnTo>
                <a:lnTo>
                  <a:pt x="1445" y="43"/>
                </a:lnTo>
                <a:lnTo>
                  <a:pt x="1472" y="51"/>
                </a:lnTo>
                <a:lnTo>
                  <a:pt x="1499" y="59"/>
                </a:lnTo>
                <a:lnTo>
                  <a:pt x="1525" y="69"/>
                </a:lnTo>
                <a:lnTo>
                  <a:pt x="1551" y="79"/>
                </a:lnTo>
                <a:lnTo>
                  <a:pt x="1576" y="89"/>
                </a:lnTo>
                <a:lnTo>
                  <a:pt x="1602" y="100"/>
                </a:lnTo>
                <a:lnTo>
                  <a:pt x="1627" y="112"/>
                </a:lnTo>
                <a:lnTo>
                  <a:pt x="1651" y="124"/>
                </a:lnTo>
                <a:lnTo>
                  <a:pt x="1675" y="137"/>
                </a:lnTo>
                <a:lnTo>
                  <a:pt x="1699" y="150"/>
                </a:lnTo>
                <a:lnTo>
                  <a:pt x="1724" y="164"/>
                </a:lnTo>
                <a:lnTo>
                  <a:pt x="1747" y="178"/>
                </a:lnTo>
                <a:lnTo>
                  <a:pt x="1770" y="194"/>
                </a:lnTo>
                <a:lnTo>
                  <a:pt x="1792" y="209"/>
                </a:lnTo>
                <a:lnTo>
                  <a:pt x="1814" y="225"/>
                </a:lnTo>
                <a:lnTo>
                  <a:pt x="1836" y="242"/>
                </a:lnTo>
                <a:lnTo>
                  <a:pt x="1857" y="259"/>
                </a:lnTo>
                <a:lnTo>
                  <a:pt x="1878" y="276"/>
                </a:lnTo>
                <a:lnTo>
                  <a:pt x="1898" y="294"/>
                </a:lnTo>
                <a:lnTo>
                  <a:pt x="1918" y="313"/>
                </a:lnTo>
                <a:lnTo>
                  <a:pt x="1938" y="332"/>
                </a:lnTo>
                <a:lnTo>
                  <a:pt x="1957" y="351"/>
                </a:lnTo>
                <a:lnTo>
                  <a:pt x="1975" y="371"/>
                </a:lnTo>
                <a:lnTo>
                  <a:pt x="1993" y="392"/>
                </a:lnTo>
                <a:lnTo>
                  <a:pt x="2011" y="412"/>
                </a:lnTo>
                <a:lnTo>
                  <a:pt x="2028" y="434"/>
                </a:lnTo>
                <a:lnTo>
                  <a:pt x="2045" y="455"/>
                </a:lnTo>
                <a:lnTo>
                  <a:pt x="2061" y="477"/>
                </a:lnTo>
                <a:lnTo>
                  <a:pt x="2076" y="500"/>
                </a:lnTo>
                <a:lnTo>
                  <a:pt x="2091" y="523"/>
                </a:lnTo>
                <a:lnTo>
                  <a:pt x="2106" y="546"/>
                </a:lnTo>
                <a:lnTo>
                  <a:pt x="2120" y="570"/>
                </a:lnTo>
                <a:lnTo>
                  <a:pt x="2133" y="594"/>
                </a:lnTo>
                <a:lnTo>
                  <a:pt x="2146" y="619"/>
                </a:lnTo>
                <a:lnTo>
                  <a:pt x="2158" y="643"/>
                </a:lnTo>
                <a:lnTo>
                  <a:pt x="2170" y="668"/>
                </a:lnTo>
                <a:lnTo>
                  <a:pt x="2181" y="693"/>
                </a:lnTo>
                <a:lnTo>
                  <a:pt x="2191" y="719"/>
                </a:lnTo>
                <a:lnTo>
                  <a:pt x="2201" y="745"/>
                </a:lnTo>
                <a:lnTo>
                  <a:pt x="2210" y="771"/>
                </a:lnTo>
                <a:lnTo>
                  <a:pt x="2219" y="798"/>
                </a:lnTo>
                <a:lnTo>
                  <a:pt x="2227" y="824"/>
                </a:lnTo>
                <a:lnTo>
                  <a:pt x="2234" y="851"/>
                </a:lnTo>
                <a:lnTo>
                  <a:pt x="2241" y="879"/>
                </a:lnTo>
                <a:lnTo>
                  <a:pt x="2247" y="906"/>
                </a:lnTo>
                <a:lnTo>
                  <a:pt x="2252" y="934"/>
                </a:lnTo>
                <a:lnTo>
                  <a:pt x="2257" y="962"/>
                </a:lnTo>
                <a:lnTo>
                  <a:pt x="2261" y="990"/>
                </a:lnTo>
                <a:lnTo>
                  <a:pt x="2264" y="1019"/>
                </a:lnTo>
                <a:lnTo>
                  <a:pt x="2267" y="1047"/>
                </a:lnTo>
                <a:lnTo>
                  <a:pt x="2268" y="1076"/>
                </a:lnTo>
                <a:lnTo>
                  <a:pt x="2269" y="1105"/>
                </a:lnTo>
                <a:lnTo>
                  <a:pt x="2270" y="1135"/>
                </a:lnTo>
                <a:lnTo>
                  <a:pt x="2270" y="1162"/>
                </a:lnTo>
                <a:lnTo>
                  <a:pt x="2269" y="1189"/>
                </a:lnTo>
                <a:lnTo>
                  <a:pt x="2267" y="1216"/>
                </a:lnTo>
                <a:lnTo>
                  <a:pt x="2265" y="1243"/>
                </a:lnTo>
                <a:lnTo>
                  <a:pt x="2262" y="1269"/>
                </a:lnTo>
                <a:lnTo>
                  <a:pt x="2259" y="1295"/>
                </a:lnTo>
                <a:lnTo>
                  <a:pt x="2255" y="1322"/>
                </a:lnTo>
                <a:lnTo>
                  <a:pt x="2250" y="1348"/>
                </a:lnTo>
                <a:lnTo>
                  <a:pt x="2245" y="1373"/>
                </a:lnTo>
                <a:lnTo>
                  <a:pt x="2239" y="1399"/>
                </a:lnTo>
                <a:lnTo>
                  <a:pt x="2233" y="1424"/>
                </a:lnTo>
                <a:lnTo>
                  <a:pt x="2226" y="1449"/>
                </a:lnTo>
                <a:lnTo>
                  <a:pt x="2218" y="1474"/>
                </a:lnTo>
                <a:lnTo>
                  <a:pt x="2210" y="1499"/>
                </a:lnTo>
                <a:lnTo>
                  <a:pt x="2202" y="1523"/>
                </a:lnTo>
                <a:lnTo>
                  <a:pt x="2193" y="1547"/>
                </a:lnTo>
                <a:lnTo>
                  <a:pt x="2183" y="1571"/>
                </a:lnTo>
                <a:lnTo>
                  <a:pt x="2173" y="1595"/>
                </a:lnTo>
                <a:lnTo>
                  <a:pt x="2162" y="1618"/>
                </a:lnTo>
                <a:lnTo>
                  <a:pt x="2151" y="1641"/>
                </a:lnTo>
                <a:lnTo>
                  <a:pt x="2139" y="1664"/>
                </a:lnTo>
                <a:lnTo>
                  <a:pt x="2127" y="1686"/>
                </a:lnTo>
                <a:lnTo>
                  <a:pt x="2114" y="1709"/>
                </a:lnTo>
                <a:lnTo>
                  <a:pt x="2101" y="1731"/>
                </a:lnTo>
                <a:lnTo>
                  <a:pt x="2088" y="1752"/>
                </a:lnTo>
                <a:lnTo>
                  <a:pt x="2074" y="1773"/>
                </a:lnTo>
                <a:lnTo>
                  <a:pt x="2059" y="1794"/>
                </a:lnTo>
                <a:lnTo>
                  <a:pt x="2044" y="1815"/>
                </a:lnTo>
                <a:lnTo>
                  <a:pt x="2029" y="1835"/>
                </a:lnTo>
                <a:lnTo>
                  <a:pt x="2013" y="1854"/>
                </a:lnTo>
                <a:lnTo>
                  <a:pt x="1997" y="1874"/>
                </a:lnTo>
                <a:lnTo>
                  <a:pt x="1980" y="1893"/>
                </a:lnTo>
                <a:lnTo>
                  <a:pt x="1963" y="1912"/>
                </a:lnTo>
                <a:lnTo>
                  <a:pt x="1945" y="1930"/>
                </a:lnTo>
                <a:lnTo>
                  <a:pt x="1928" y="1948"/>
                </a:lnTo>
                <a:lnTo>
                  <a:pt x="1909" y="1965"/>
                </a:lnTo>
                <a:lnTo>
                  <a:pt x="1891" y="1982"/>
                </a:lnTo>
                <a:lnTo>
                  <a:pt x="1871" y="1999"/>
                </a:lnTo>
                <a:lnTo>
                  <a:pt x="1852" y="2015"/>
                </a:lnTo>
                <a:lnTo>
                  <a:pt x="1832" y="2031"/>
                </a:lnTo>
                <a:lnTo>
                  <a:pt x="1812" y="2046"/>
                </a:lnTo>
                <a:lnTo>
                  <a:pt x="1792" y="2061"/>
                </a:lnTo>
                <a:lnTo>
                  <a:pt x="1771" y="2075"/>
                </a:lnTo>
                <a:lnTo>
                  <a:pt x="1750" y="2089"/>
                </a:lnTo>
                <a:lnTo>
                  <a:pt x="1728" y="2103"/>
                </a:lnTo>
                <a:lnTo>
                  <a:pt x="1706" y="2116"/>
                </a:lnTo>
                <a:lnTo>
                  <a:pt x="1683" y="2129"/>
                </a:lnTo>
                <a:lnTo>
                  <a:pt x="1661" y="2141"/>
                </a:lnTo>
                <a:lnTo>
                  <a:pt x="1638" y="2152"/>
                </a:lnTo>
                <a:lnTo>
                  <a:pt x="1615" y="2163"/>
                </a:lnTo>
                <a:lnTo>
                  <a:pt x="1592" y="2174"/>
                </a:lnTo>
                <a:lnTo>
                  <a:pt x="1568" y="2184"/>
                </a:lnTo>
                <a:lnTo>
                  <a:pt x="1544" y="2194"/>
                </a:lnTo>
                <a:lnTo>
                  <a:pt x="1520" y="2203"/>
                </a:lnTo>
                <a:lnTo>
                  <a:pt x="1496" y="2211"/>
                </a:lnTo>
                <a:lnTo>
                  <a:pt x="1471" y="2219"/>
                </a:lnTo>
                <a:lnTo>
                  <a:pt x="1446" y="2226"/>
                </a:lnTo>
                <a:lnTo>
                  <a:pt x="1421" y="2233"/>
                </a:lnTo>
                <a:lnTo>
                  <a:pt x="1396" y="2239"/>
                </a:lnTo>
                <a:lnTo>
                  <a:pt x="1370" y="2245"/>
                </a:lnTo>
                <a:lnTo>
                  <a:pt x="1344" y="2250"/>
                </a:lnTo>
                <a:lnTo>
                  <a:pt x="1318" y="2255"/>
                </a:lnTo>
                <a:lnTo>
                  <a:pt x="1292" y="2259"/>
                </a:lnTo>
                <a:lnTo>
                  <a:pt x="1266" y="2262"/>
                </a:lnTo>
                <a:lnTo>
                  <a:pt x="1266" y="1476"/>
                </a:lnTo>
                <a:lnTo>
                  <a:pt x="1541" y="1476"/>
                </a:lnTo>
                <a:lnTo>
                  <a:pt x="1582" y="1156"/>
                </a:lnTo>
                <a:lnTo>
                  <a:pt x="1266" y="1156"/>
                </a:lnTo>
                <a:lnTo>
                  <a:pt x="1266" y="952"/>
                </a:lnTo>
                <a:lnTo>
                  <a:pt x="1266" y="935"/>
                </a:lnTo>
                <a:lnTo>
                  <a:pt x="1267" y="919"/>
                </a:lnTo>
                <a:lnTo>
                  <a:pt x="1268" y="911"/>
                </a:lnTo>
                <a:lnTo>
                  <a:pt x="1269" y="903"/>
                </a:lnTo>
                <a:lnTo>
                  <a:pt x="1272" y="889"/>
                </a:lnTo>
                <a:lnTo>
                  <a:pt x="1274" y="882"/>
                </a:lnTo>
                <a:lnTo>
                  <a:pt x="1276" y="875"/>
                </a:lnTo>
                <a:lnTo>
                  <a:pt x="1281" y="862"/>
                </a:lnTo>
                <a:lnTo>
                  <a:pt x="1284" y="856"/>
                </a:lnTo>
                <a:lnTo>
                  <a:pt x="1287" y="850"/>
                </a:lnTo>
                <a:lnTo>
                  <a:pt x="1295" y="840"/>
                </a:lnTo>
                <a:lnTo>
                  <a:pt x="1300" y="835"/>
                </a:lnTo>
                <a:lnTo>
                  <a:pt x="1305" y="830"/>
                </a:lnTo>
                <a:lnTo>
                  <a:pt x="1310" y="825"/>
                </a:lnTo>
                <a:lnTo>
                  <a:pt x="1316" y="821"/>
                </a:lnTo>
                <a:lnTo>
                  <a:pt x="1322" y="817"/>
                </a:lnTo>
                <a:lnTo>
                  <a:pt x="1329" y="814"/>
                </a:lnTo>
                <a:lnTo>
                  <a:pt x="1336" y="811"/>
                </a:lnTo>
                <a:lnTo>
                  <a:pt x="1343" y="808"/>
                </a:lnTo>
                <a:lnTo>
                  <a:pt x="1352" y="805"/>
                </a:lnTo>
                <a:lnTo>
                  <a:pt x="1360" y="803"/>
                </a:lnTo>
                <a:lnTo>
                  <a:pt x="1369" y="801"/>
                </a:lnTo>
                <a:lnTo>
                  <a:pt x="1379" y="799"/>
                </a:lnTo>
                <a:lnTo>
                  <a:pt x="1390" y="798"/>
                </a:lnTo>
                <a:lnTo>
                  <a:pt x="1400" y="797"/>
                </a:lnTo>
                <a:lnTo>
                  <a:pt x="1412" y="797"/>
                </a:lnTo>
                <a:lnTo>
                  <a:pt x="1424" y="796"/>
                </a:lnTo>
                <a:lnTo>
                  <a:pt x="1593" y="796"/>
                </a:lnTo>
                <a:lnTo>
                  <a:pt x="1593" y="510"/>
                </a:lnTo>
                <a:lnTo>
                  <a:pt x="1579" y="508"/>
                </a:lnTo>
                <a:lnTo>
                  <a:pt x="1559" y="506"/>
                </a:lnTo>
                <a:lnTo>
                  <a:pt x="1503" y="502"/>
                </a:lnTo>
                <a:lnTo>
                  <a:pt x="1468" y="500"/>
                </a:lnTo>
                <a:lnTo>
                  <a:pt x="1430" y="498"/>
                </a:lnTo>
                <a:lnTo>
                  <a:pt x="1390" y="497"/>
                </a:lnTo>
                <a:lnTo>
                  <a:pt x="1347" y="497"/>
                </a:lnTo>
                <a:lnTo>
                  <a:pt x="1324" y="497"/>
                </a:lnTo>
                <a:lnTo>
                  <a:pt x="1302" y="499"/>
                </a:lnTo>
                <a:lnTo>
                  <a:pt x="1280" y="501"/>
                </a:lnTo>
                <a:lnTo>
                  <a:pt x="1270" y="502"/>
                </a:lnTo>
                <a:lnTo>
                  <a:pt x="1259" y="504"/>
                </a:lnTo>
                <a:lnTo>
                  <a:pt x="1238" y="508"/>
                </a:lnTo>
                <a:lnTo>
                  <a:pt x="1218" y="513"/>
                </a:lnTo>
                <a:lnTo>
                  <a:pt x="1199" y="518"/>
                </a:lnTo>
                <a:lnTo>
                  <a:pt x="1180" y="525"/>
                </a:lnTo>
                <a:lnTo>
                  <a:pt x="1161" y="532"/>
                </a:lnTo>
                <a:lnTo>
                  <a:pt x="1143" y="540"/>
                </a:lnTo>
                <a:lnTo>
                  <a:pt x="1126" y="549"/>
                </a:lnTo>
                <a:lnTo>
                  <a:pt x="1118" y="554"/>
                </a:lnTo>
                <a:lnTo>
                  <a:pt x="1109" y="559"/>
                </a:lnTo>
                <a:lnTo>
                  <a:pt x="1094" y="570"/>
                </a:lnTo>
                <a:lnTo>
                  <a:pt x="1078" y="581"/>
                </a:lnTo>
                <a:lnTo>
                  <a:pt x="1064" y="594"/>
                </a:lnTo>
                <a:lnTo>
                  <a:pt x="1050" y="607"/>
                </a:lnTo>
                <a:lnTo>
                  <a:pt x="1037" y="620"/>
                </a:lnTo>
                <a:lnTo>
                  <a:pt x="1024" y="635"/>
                </a:lnTo>
                <a:lnTo>
                  <a:pt x="1018" y="643"/>
                </a:lnTo>
                <a:lnTo>
                  <a:pt x="1012" y="650"/>
                </a:lnTo>
                <a:lnTo>
                  <a:pt x="1001" y="667"/>
                </a:lnTo>
                <a:lnTo>
                  <a:pt x="991" y="684"/>
                </a:lnTo>
                <a:lnTo>
                  <a:pt x="986" y="692"/>
                </a:lnTo>
                <a:lnTo>
                  <a:pt x="982" y="701"/>
                </a:lnTo>
                <a:lnTo>
                  <a:pt x="973" y="720"/>
                </a:lnTo>
                <a:lnTo>
                  <a:pt x="966" y="739"/>
                </a:lnTo>
                <a:lnTo>
                  <a:pt x="959" y="759"/>
                </a:lnTo>
                <a:lnTo>
                  <a:pt x="956" y="769"/>
                </a:lnTo>
                <a:lnTo>
                  <a:pt x="953" y="780"/>
                </a:lnTo>
                <a:lnTo>
                  <a:pt x="948" y="801"/>
                </a:lnTo>
                <a:lnTo>
                  <a:pt x="943" y="824"/>
                </a:lnTo>
                <a:lnTo>
                  <a:pt x="940" y="847"/>
                </a:lnTo>
                <a:lnTo>
                  <a:pt x="938" y="871"/>
                </a:lnTo>
                <a:lnTo>
                  <a:pt x="937" y="883"/>
                </a:lnTo>
                <a:lnTo>
                  <a:pt x="936" y="895"/>
                </a:lnTo>
                <a:lnTo>
                  <a:pt x="936" y="920"/>
                </a:lnTo>
                <a:lnTo>
                  <a:pt x="936" y="1156"/>
                </a:lnTo>
                <a:lnTo>
                  <a:pt x="660" y="1156"/>
                </a:lnTo>
                <a:lnTo>
                  <a:pt x="660" y="1476"/>
                </a:lnTo>
                <a:lnTo>
                  <a:pt x="936" y="1476"/>
                </a:lnTo>
                <a:lnTo>
                  <a:pt x="936" y="2252"/>
                </a:lnTo>
                <a:lnTo>
                  <a:pt x="911" y="2247"/>
                </a:lnTo>
                <a:lnTo>
                  <a:pt x="886" y="2242"/>
                </a:lnTo>
                <a:lnTo>
                  <a:pt x="862" y="2236"/>
                </a:lnTo>
                <a:lnTo>
                  <a:pt x="838" y="2230"/>
                </a:lnTo>
                <a:lnTo>
                  <a:pt x="814" y="2223"/>
                </a:lnTo>
                <a:lnTo>
                  <a:pt x="790" y="2216"/>
                </a:lnTo>
                <a:lnTo>
                  <a:pt x="766" y="2208"/>
                </a:lnTo>
                <a:lnTo>
                  <a:pt x="743" y="2200"/>
                </a:lnTo>
                <a:lnTo>
                  <a:pt x="720" y="2191"/>
                </a:lnTo>
                <a:lnTo>
                  <a:pt x="697" y="2182"/>
                </a:lnTo>
                <a:lnTo>
                  <a:pt x="675" y="2172"/>
                </a:lnTo>
                <a:lnTo>
                  <a:pt x="652" y="2162"/>
                </a:lnTo>
                <a:lnTo>
                  <a:pt x="630" y="2151"/>
                </a:lnTo>
                <a:lnTo>
                  <a:pt x="608" y="2140"/>
                </a:lnTo>
                <a:lnTo>
                  <a:pt x="587" y="2129"/>
                </a:lnTo>
                <a:lnTo>
                  <a:pt x="565" y="2116"/>
                </a:lnTo>
                <a:lnTo>
                  <a:pt x="544" y="2104"/>
                </a:lnTo>
                <a:lnTo>
                  <a:pt x="523" y="2091"/>
                </a:lnTo>
                <a:lnTo>
                  <a:pt x="503" y="2078"/>
                </a:lnTo>
                <a:lnTo>
                  <a:pt x="483" y="2064"/>
                </a:lnTo>
                <a:lnTo>
                  <a:pt x="463" y="2050"/>
                </a:lnTo>
                <a:lnTo>
                  <a:pt x="443" y="2035"/>
                </a:lnTo>
                <a:lnTo>
                  <a:pt x="424" y="2020"/>
                </a:lnTo>
                <a:lnTo>
                  <a:pt x="406" y="2005"/>
                </a:lnTo>
                <a:lnTo>
                  <a:pt x="387" y="1989"/>
                </a:lnTo>
                <a:lnTo>
                  <a:pt x="369" y="1973"/>
                </a:lnTo>
                <a:lnTo>
                  <a:pt x="351" y="1956"/>
                </a:lnTo>
                <a:lnTo>
                  <a:pt x="334" y="1939"/>
                </a:lnTo>
                <a:lnTo>
                  <a:pt x="317" y="1922"/>
                </a:lnTo>
                <a:lnTo>
                  <a:pt x="300" y="1904"/>
                </a:lnTo>
                <a:lnTo>
                  <a:pt x="284" y="1886"/>
                </a:lnTo>
                <a:lnTo>
                  <a:pt x="268" y="1868"/>
                </a:lnTo>
                <a:lnTo>
                  <a:pt x="253" y="1849"/>
                </a:lnTo>
                <a:lnTo>
                  <a:pt x="238" y="1830"/>
                </a:lnTo>
                <a:lnTo>
                  <a:pt x="223" y="1811"/>
                </a:lnTo>
                <a:lnTo>
                  <a:pt x="209" y="1791"/>
                </a:lnTo>
                <a:lnTo>
                  <a:pt x="195" y="1771"/>
                </a:lnTo>
                <a:lnTo>
                  <a:pt x="181" y="1751"/>
                </a:lnTo>
                <a:lnTo>
                  <a:pt x="168" y="1730"/>
                </a:lnTo>
                <a:lnTo>
                  <a:pt x="156" y="1709"/>
                </a:lnTo>
                <a:lnTo>
                  <a:pt x="144" y="1687"/>
                </a:lnTo>
                <a:lnTo>
                  <a:pt x="132" y="1666"/>
                </a:lnTo>
                <a:lnTo>
                  <a:pt x="121" y="1644"/>
                </a:lnTo>
                <a:lnTo>
                  <a:pt x="110" y="1622"/>
                </a:lnTo>
                <a:lnTo>
                  <a:pt x="100" y="1600"/>
                </a:lnTo>
                <a:lnTo>
                  <a:pt x="90" y="1577"/>
                </a:lnTo>
                <a:lnTo>
                  <a:pt x="80" y="1554"/>
                </a:lnTo>
                <a:lnTo>
                  <a:pt x="71" y="1531"/>
                </a:lnTo>
                <a:lnTo>
                  <a:pt x="63" y="1508"/>
                </a:lnTo>
                <a:lnTo>
                  <a:pt x="55" y="1485"/>
                </a:lnTo>
                <a:lnTo>
                  <a:pt x="48" y="1461"/>
                </a:lnTo>
                <a:lnTo>
                  <a:pt x="41" y="1437"/>
                </a:lnTo>
                <a:lnTo>
                  <a:pt x="34" y="1413"/>
                </a:lnTo>
                <a:lnTo>
                  <a:pt x="29" y="1388"/>
                </a:lnTo>
                <a:lnTo>
                  <a:pt x="23" y="1364"/>
                </a:lnTo>
                <a:lnTo>
                  <a:pt x="18" y="1339"/>
                </a:lnTo>
                <a:lnTo>
                  <a:pt x="14" y="1314"/>
                </a:lnTo>
                <a:lnTo>
                  <a:pt x="11" y="1289"/>
                </a:lnTo>
                <a:lnTo>
                  <a:pt x="7" y="1264"/>
                </a:lnTo>
                <a:lnTo>
                  <a:pt x="5" y="1238"/>
                </a:lnTo>
                <a:lnTo>
                  <a:pt x="3" y="1213"/>
                </a:lnTo>
                <a:lnTo>
                  <a:pt x="1" y="1187"/>
                </a:lnTo>
                <a:lnTo>
                  <a:pt x="0" y="1161"/>
                </a:lnTo>
                <a:lnTo>
                  <a:pt x="0" y="113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fi-FI" dirty="0"/>
          </a:p>
        </p:txBody>
      </p:sp>
      <p:sp>
        <p:nvSpPr>
          <p:cNvPr id="13" name="TextBox 12">
            <a:hlinkClick r:id="rId9"/>
            <a:extLst>
              <a:ext uri="{FF2B5EF4-FFF2-40B4-BE49-F238E27FC236}">
                <a16:creationId xmlns:a16="http://schemas.microsoft.com/office/drawing/2014/main" id="{2291F968-8CBB-4022-ACCE-1E6A59F92822}"/>
              </a:ext>
            </a:extLst>
          </p:cNvPr>
          <p:cNvSpPr txBox="1"/>
          <p:nvPr userDrawn="1"/>
        </p:nvSpPr>
        <p:spPr>
          <a:xfrm>
            <a:off x="9047486" y="6145643"/>
            <a:ext cx="237725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0" b="1" dirty="0">
                <a:solidFill>
                  <a:schemeClr val="accent3"/>
                </a:solidFill>
                <a:latin typeface="+mn-lt"/>
              </a:rPr>
              <a:t>www.kuntaliitto.fi</a:t>
            </a:r>
          </a:p>
        </p:txBody>
      </p:sp>
    </p:spTree>
    <p:extLst>
      <p:ext uri="{BB962C8B-B14F-4D97-AF65-F5344CB8AC3E}">
        <p14:creationId xmlns:p14="http://schemas.microsoft.com/office/powerpoint/2010/main" val="280169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iitos rajattu lisenss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6763" y="1556740"/>
            <a:ext cx="10658475" cy="1008660"/>
          </a:xfrm>
        </p:spPr>
        <p:txBody>
          <a:bodyPr anchor="t" anchorCtr="0">
            <a:no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 dirty="0"/>
              <a:t>Kiitos.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6763" y="2852920"/>
            <a:ext cx="10658475" cy="2448340"/>
          </a:xfrm>
        </p:spPr>
        <p:txBody>
          <a:bodyPr>
            <a:noAutofit/>
          </a:bodyPr>
          <a:lstStyle>
            <a:lvl1pPr marL="0" indent="0" algn="l">
              <a:spcBef>
                <a:spcPts val="200"/>
              </a:spcBef>
              <a:buNone/>
              <a:defRPr sz="2400">
                <a:solidFill>
                  <a:schemeClr val="bg1"/>
                </a:solidFill>
                <a:latin typeface="Work Sans SemiBold" panose="000007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dirty="0"/>
              <a:t>yhteystiedot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EFEA1E4D-C91E-41FF-9F0C-0BF31AFF683A}" type="datetime1">
              <a:rPr lang="fi-FI" smtClean="0"/>
              <a:t>22.6.2022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4" name="Freeform 7">
            <a:hlinkClick r:id="rId3" tooltip="twitter"/>
          </p:cNvPr>
          <p:cNvSpPr>
            <a:spLocks noChangeAspect="1" noEditPoints="1"/>
          </p:cNvSpPr>
          <p:nvPr userDrawn="1"/>
        </p:nvSpPr>
        <p:spPr bwMode="auto">
          <a:xfrm>
            <a:off x="10308063" y="5877340"/>
            <a:ext cx="252557" cy="252000"/>
          </a:xfrm>
          <a:custGeom>
            <a:avLst/>
            <a:gdLst>
              <a:gd name="T0" fmla="*/ 1085 w 2269"/>
              <a:gd name="T1" fmla="*/ 2052 h 2720"/>
              <a:gd name="T2" fmla="*/ 1276 w 2269"/>
              <a:gd name="T3" fmla="*/ 1961 h 2720"/>
              <a:gd name="T4" fmla="*/ 1432 w 2269"/>
              <a:gd name="T5" fmla="*/ 1821 h 2720"/>
              <a:gd name="T6" fmla="*/ 1551 w 2269"/>
              <a:gd name="T7" fmla="*/ 1643 h 2720"/>
              <a:gd name="T8" fmla="*/ 1647 w 2269"/>
              <a:gd name="T9" fmla="*/ 1380 h 2720"/>
              <a:gd name="T10" fmla="*/ 1677 w 2269"/>
              <a:gd name="T11" fmla="*/ 1129 h 2720"/>
              <a:gd name="T12" fmla="*/ 1815 w 2269"/>
              <a:gd name="T13" fmla="*/ 911 h 2720"/>
              <a:gd name="T14" fmla="*/ 1676 w 2269"/>
              <a:gd name="T15" fmla="*/ 949 h 2720"/>
              <a:gd name="T16" fmla="*/ 1751 w 2269"/>
              <a:gd name="T17" fmla="*/ 849 h 2720"/>
              <a:gd name="T18" fmla="*/ 1704 w 2269"/>
              <a:gd name="T19" fmla="*/ 824 h 2720"/>
              <a:gd name="T20" fmla="*/ 1558 w 2269"/>
              <a:gd name="T21" fmla="*/ 817 h 2720"/>
              <a:gd name="T22" fmla="*/ 1426 w 2269"/>
              <a:gd name="T23" fmla="*/ 757 h 2720"/>
              <a:gd name="T24" fmla="*/ 1287 w 2269"/>
              <a:gd name="T25" fmla="*/ 782 h 2720"/>
              <a:gd name="T26" fmla="*/ 1181 w 2269"/>
              <a:gd name="T27" fmla="*/ 877 h 2720"/>
              <a:gd name="T28" fmla="*/ 1122 w 2269"/>
              <a:gd name="T29" fmla="*/ 1022 h 2720"/>
              <a:gd name="T30" fmla="*/ 1081 w 2269"/>
              <a:gd name="T31" fmla="*/ 1162 h 2720"/>
              <a:gd name="T32" fmla="*/ 877 w 2269"/>
              <a:gd name="T33" fmla="*/ 1102 h 2720"/>
              <a:gd name="T34" fmla="*/ 697 w 2269"/>
              <a:gd name="T35" fmla="*/ 985 h 2720"/>
              <a:gd name="T36" fmla="*/ 549 w 2269"/>
              <a:gd name="T37" fmla="*/ 817 h 2720"/>
              <a:gd name="T38" fmla="*/ 511 w 2269"/>
              <a:gd name="T39" fmla="*/ 973 h 2720"/>
              <a:gd name="T40" fmla="*/ 554 w 2269"/>
              <a:gd name="T41" fmla="*/ 1162 h 2720"/>
              <a:gd name="T42" fmla="*/ 635 w 2269"/>
              <a:gd name="T43" fmla="*/ 1263 h 2720"/>
              <a:gd name="T44" fmla="*/ 516 w 2269"/>
              <a:gd name="T45" fmla="*/ 1226 h 2720"/>
              <a:gd name="T46" fmla="*/ 522 w 2269"/>
              <a:gd name="T47" fmla="*/ 1328 h 2720"/>
              <a:gd name="T48" fmla="*/ 581 w 2269"/>
              <a:gd name="T49" fmla="*/ 1449 h 2720"/>
              <a:gd name="T50" fmla="*/ 676 w 2269"/>
              <a:gd name="T51" fmla="*/ 1532 h 2720"/>
              <a:gd name="T52" fmla="*/ 659 w 2269"/>
              <a:gd name="T53" fmla="*/ 1565 h 2720"/>
              <a:gd name="T54" fmla="*/ 634 w 2269"/>
              <a:gd name="T55" fmla="*/ 1630 h 2720"/>
              <a:gd name="T56" fmla="*/ 722 w 2269"/>
              <a:gd name="T57" fmla="*/ 1739 h 2720"/>
              <a:gd name="T58" fmla="*/ 823 w 2269"/>
              <a:gd name="T59" fmla="*/ 1786 h 2720"/>
              <a:gd name="T60" fmla="*/ 761 w 2269"/>
              <a:gd name="T61" fmla="*/ 1871 h 2720"/>
              <a:gd name="T62" fmla="*/ 593 w 2269"/>
              <a:gd name="T63" fmla="*/ 1930 h 2720"/>
              <a:gd name="T64" fmla="*/ 514 w 2269"/>
              <a:gd name="T65" fmla="*/ 1972 h 2720"/>
              <a:gd name="T66" fmla="*/ 738 w 2269"/>
              <a:gd name="T67" fmla="*/ 2065 h 2720"/>
              <a:gd name="T68" fmla="*/ 6 w 2269"/>
              <a:gd name="T69" fmla="*/ 1221 h 2720"/>
              <a:gd name="T70" fmla="*/ 69 w 2269"/>
              <a:gd name="T71" fmla="*/ 892 h 2720"/>
              <a:gd name="T72" fmla="*/ 194 w 2269"/>
              <a:gd name="T73" fmla="*/ 600 h 2720"/>
              <a:gd name="T74" fmla="*/ 372 w 2269"/>
              <a:gd name="T75" fmla="*/ 354 h 2720"/>
              <a:gd name="T76" fmla="*/ 594 w 2269"/>
              <a:gd name="T77" fmla="*/ 164 h 2720"/>
              <a:gd name="T78" fmla="*/ 851 w 2269"/>
              <a:gd name="T79" fmla="*/ 43 h 2720"/>
              <a:gd name="T80" fmla="*/ 1134 w 2269"/>
              <a:gd name="T81" fmla="*/ 0 h 2720"/>
              <a:gd name="T82" fmla="*/ 1418 w 2269"/>
              <a:gd name="T83" fmla="*/ 43 h 2720"/>
              <a:gd name="T84" fmla="*/ 1676 w 2269"/>
              <a:gd name="T85" fmla="*/ 164 h 2720"/>
              <a:gd name="T86" fmla="*/ 1898 w 2269"/>
              <a:gd name="T87" fmla="*/ 354 h 2720"/>
              <a:gd name="T88" fmla="*/ 2075 w 2269"/>
              <a:gd name="T89" fmla="*/ 600 h 2720"/>
              <a:gd name="T90" fmla="*/ 2200 w 2269"/>
              <a:gd name="T91" fmla="*/ 892 h 2720"/>
              <a:gd name="T92" fmla="*/ 2263 w 2269"/>
              <a:gd name="T93" fmla="*/ 1221 h 2720"/>
              <a:gd name="T94" fmla="*/ 2256 w 2269"/>
              <a:gd name="T95" fmla="*/ 1568 h 2720"/>
              <a:gd name="T96" fmla="*/ 2180 w 2269"/>
              <a:gd name="T97" fmla="*/ 1889 h 2720"/>
              <a:gd name="T98" fmla="*/ 2044 w 2269"/>
              <a:gd name="T99" fmla="*/ 2174 h 2720"/>
              <a:gd name="T100" fmla="*/ 1857 w 2269"/>
              <a:gd name="T101" fmla="*/ 2410 h 2720"/>
              <a:gd name="T102" fmla="*/ 1627 w 2269"/>
              <a:gd name="T103" fmla="*/ 2586 h 2720"/>
              <a:gd name="T104" fmla="*/ 1363 w 2269"/>
              <a:gd name="T105" fmla="*/ 2693 h 2720"/>
              <a:gd name="T106" fmla="*/ 1076 w 2269"/>
              <a:gd name="T107" fmla="*/ 2719 h 2720"/>
              <a:gd name="T108" fmla="*/ 797 w 2269"/>
              <a:gd name="T109" fmla="*/ 2659 h 2720"/>
              <a:gd name="T110" fmla="*/ 546 w 2269"/>
              <a:gd name="T111" fmla="*/ 2524 h 2720"/>
              <a:gd name="T112" fmla="*/ 332 w 2269"/>
              <a:gd name="T113" fmla="*/ 2322 h 2720"/>
              <a:gd name="T114" fmla="*/ 165 w 2269"/>
              <a:gd name="T115" fmla="*/ 2065 h 2720"/>
              <a:gd name="T116" fmla="*/ 51 w 2269"/>
              <a:gd name="T117" fmla="*/ 1764 h 2720"/>
              <a:gd name="T118" fmla="*/ 2 w 2269"/>
              <a:gd name="T119" fmla="*/ 1430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269" h="2720">
                <a:moveTo>
                  <a:pt x="882" y="2081"/>
                </a:moveTo>
                <a:lnTo>
                  <a:pt x="906" y="2080"/>
                </a:lnTo>
                <a:lnTo>
                  <a:pt x="929" y="2079"/>
                </a:lnTo>
                <a:lnTo>
                  <a:pt x="953" y="2077"/>
                </a:lnTo>
                <a:lnTo>
                  <a:pt x="976" y="2075"/>
                </a:lnTo>
                <a:lnTo>
                  <a:pt x="998" y="2071"/>
                </a:lnTo>
                <a:lnTo>
                  <a:pt x="1020" y="2068"/>
                </a:lnTo>
                <a:lnTo>
                  <a:pt x="1042" y="2063"/>
                </a:lnTo>
                <a:lnTo>
                  <a:pt x="1063" y="2058"/>
                </a:lnTo>
                <a:lnTo>
                  <a:pt x="1085" y="2052"/>
                </a:lnTo>
                <a:lnTo>
                  <a:pt x="1105" y="2045"/>
                </a:lnTo>
                <a:lnTo>
                  <a:pt x="1126" y="2038"/>
                </a:lnTo>
                <a:lnTo>
                  <a:pt x="1146" y="2031"/>
                </a:lnTo>
                <a:lnTo>
                  <a:pt x="1166" y="2022"/>
                </a:lnTo>
                <a:lnTo>
                  <a:pt x="1185" y="2014"/>
                </a:lnTo>
                <a:lnTo>
                  <a:pt x="1204" y="2004"/>
                </a:lnTo>
                <a:lnTo>
                  <a:pt x="1223" y="1993"/>
                </a:lnTo>
                <a:lnTo>
                  <a:pt x="1241" y="1984"/>
                </a:lnTo>
                <a:lnTo>
                  <a:pt x="1259" y="1972"/>
                </a:lnTo>
                <a:lnTo>
                  <a:pt x="1276" y="1961"/>
                </a:lnTo>
                <a:lnTo>
                  <a:pt x="1293" y="1949"/>
                </a:lnTo>
                <a:lnTo>
                  <a:pt x="1310" y="1936"/>
                </a:lnTo>
                <a:lnTo>
                  <a:pt x="1327" y="1924"/>
                </a:lnTo>
                <a:lnTo>
                  <a:pt x="1343" y="1909"/>
                </a:lnTo>
                <a:lnTo>
                  <a:pt x="1359" y="1896"/>
                </a:lnTo>
                <a:lnTo>
                  <a:pt x="1374" y="1882"/>
                </a:lnTo>
                <a:lnTo>
                  <a:pt x="1389" y="1866"/>
                </a:lnTo>
                <a:lnTo>
                  <a:pt x="1404" y="1852"/>
                </a:lnTo>
                <a:lnTo>
                  <a:pt x="1418" y="1836"/>
                </a:lnTo>
                <a:lnTo>
                  <a:pt x="1432" y="1821"/>
                </a:lnTo>
                <a:lnTo>
                  <a:pt x="1445" y="1804"/>
                </a:lnTo>
                <a:lnTo>
                  <a:pt x="1459" y="1787"/>
                </a:lnTo>
                <a:lnTo>
                  <a:pt x="1471" y="1770"/>
                </a:lnTo>
                <a:lnTo>
                  <a:pt x="1484" y="1753"/>
                </a:lnTo>
                <a:lnTo>
                  <a:pt x="1496" y="1735"/>
                </a:lnTo>
                <a:lnTo>
                  <a:pt x="1507" y="1717"/>
                </a:lnTo>
                <a:lnTo>
                  <a:pt x="1520" y="1699"/>
                </a:lnTo>
                <a:lnTo>
                  <a:pt x="1531" y="1680"/>
                </a:lnTo>
                <a:lnTo>
                  <a:pt x="1541" y="1662"/>
                </a:lnTo>
                <a:lnTo>
                  <a:pt x="1551" y="1643"/>
                </a:lnTo>
                <a:lnTo>
                  <a:pt x="1561" y="1624"/>
                </a:lnTo>
                <a:lnTo>
                  <a:pt x="1570" y="1605"/>
                </a:lnTo>
                <a:lnTo>
                  <a:pt x="1579" y="1586"/>
                </a:lnTo>
                <a:lnTo>
                  <a:pt x="1588" y="1565"/>
                </a:lnTo>
                <a:lnTo>
                  <a:pt x="1596" y="1545"/>
                </a:lnTo>
                <a:lnTo>
                  <a:pt x="1604" y="1526"/>
                </a:lnTo>
                <a:lnTo>
                  <a:pt x="1611" y="1505"/>
                </a:lnTo>
                <a:lnTo>
                  <a:pt x="1625" y="1463"/>
                </a:lnTo>
                <a:lnTo>
                  <a:pt x="1637" y="1422"/>
                </a:lnTo>
                <a:lnTo>
                  <a:pt x="1647" y="1380"/>
                </a:lnTo>
                <a:lnTo>
                  <a:pt x="1656" y="1338"/>
                </a:lnTo>
                <a:lnTo>
                  <a:pt x="1660" y="1317"/>
                </a:lnTo>
                <a:lnTo>
                  <a:pt x="1664" y="1296"/>
                </a:lnTo>
                <a:lnTo>
                  <a:pt x="1667" y="1275"/>
                </a:lnTo>
                <a:lnTo>
                  <a:pt x="1669" y="1254"/>
                </a:lnTo>
                <a:lnTo>
                  <a:pt x="1672" y="1233"/>
                </a:lnTo>
                <a:lnTo>
                  <a:pt x="1673" y="1212"/>
                </a:lnTo>
                <a:lnTo>
                  <a:pt x="1675" y="1191"/>
                </a:lnTo>
                <a:lnTo>
                  <a:pt x="1676" y="1171"/>
                </a:lnTo>
                <a:lnTo>
                  <a:pt x="1677" y="1129"/>
                </a:lnTo>
                <a:lnTo>
                  <a:pt x="1676" y="1085"/>
                </a:lnTo>
                <a:lnTo>
                  <a:pt x="1696" y="1067"/>
                </a:lnTo>
                <a:lnTo>
                  <a:pt x="1715" y="1048"/>
                </a:lnTo>
                <a:lnTo>
                  <a:pt x="1734" y="1028"/>
                </a:lnTo>
                <a:lnTo>
                  <a:pt x="1752" y="1006"/>
                </a:lnTo>
                <a:lnTo>
                  <a:pt x="1769" y="983"/>
                </a:lnTo>
                <a:lnTo>
                  <a:pt x="1785" y="961"/>
                </a:lnTo>
                <a:lnTo>
                  <a:pt x="1793" y="949"/>
                </a:lnTo>
                <a:lnTo>
                  <a:pt x="1801" y="937"/>
                </a:lnTo>
                <a:lnTo>
                  <a:pt x="1815" y="911"/>
                </a:lnTo>
                <a:lnTo>
                  <a:pt x="1796" y="921"/>
                </a:lnTo>
                <a:lnTo>
                  <a:pt x="1777" y="931"/>
                </a:lnTo>
                <a:lnTo>
                  <a:pt x="1757" y="938"/>
                </a:lnTo>
                <a:lnTo>
                  <a:pt x="1737" y="945"/>
                </a:lnTo>
                <a:lnTo>
                  <a:pt x="1717" y="951"/>
                </a:lnTo>
                <a:lnTo>
                  <a:pt x="1697" y="957"/>
                </a:lnTo>
                <a:lnTo>
                  <a:pt x="1676" y="961"/>
                </a:lnTo>
                <a:lnTo>
                  <a:pt x="1655" y="964"/>
                </a:lnTo>
                <a:lnTo>
                  <a:pt x="1666" y="957"/>
                </a:lnTo>
                <a:lnTo>
                  <a:pt x="1676" y="949"/>
                </a:lnTo>
                <a:lnTo>
                  <a:pt x="1686" y="939"/>
                </a:lnTo>
                <a:lnTo>
                  <a:pt x="1695" y="929"/>
                </a:lnTo>
                <a:lnTo>
                  <a:pt x="1705" y="919"/>
                </a:lnTo>
                <a:lnTo>
                  <a:pt x="1714" y="909"/>
                </a:lnTo>
                <a:lnTo>
                  <a:pt x="1722" y="897"/>
                </a:lnTo>
                <a:lnTo>
                  <a:pt x="1730" y="886"/>
                </a:lnTo>
                <a:lnTo>
                  <a:pt x="1734" y="880"/>
                </a:lnTo>
                <a:lnTo>
                  <a:pt x="1738" y="874"/>
                </a:lnTo>
                <a:lnTo>
                  <a:pt x="1745" y="861"/>
                </a:lnTo>
                <a:lnTo>
                  <a:pt x="1751" y="849"/>
                </a:lnTo>
                <a:lnTo>
                  <a:pt x="1758" y="836"/>
                </a:lnTo>
                <a:lnTo>
                  <a:pt x="1763" y="823"/>
                </a:lnTo>
                <a:lnTo>
                  <a:pt x="1769" y="808"/>
                </a:lnTo>
                <a:lnTo>
                  <a:pt x="1773" y="794"/>
                </a:lnTo>
                <a:lnTo>
                  <a:pt x="1778" y="779"/>
                </a:lnTo>
                <a:lnTo>
                  <a:pt x="1757" y="794"/>
                </a:lnTo>
                <a:lnTo>
                  <a:pt x="1736" y="806"/>
                </a:lnTo>
                <a:lnTo>
                  <a:pt x="1725" y="812"/>
                </a:lnTo>
                <a:lnTo>
                  <a:pt x="1715" y="818"/>
                </a:lnTo>
                <a:lnTo>
                  <a:pt x="1704" y="824"/>
                </a:lnTo>
                <a:lnTo>
                  <a:pt x="1693" y="829"/>
                </a:lnTo>
                <a:lnTo>
                  <a:pt x="1670" y="838"/>
                </a:lnTo>
                <a:lnTo>
                  <a:pt x="1647" y="847"/>
                </a:lnTo>
                <a:lnTo>
                  <a:pt x="1624" y="855"/>
                </a:lnTo>
                <a:lnTo>
                  <a:pt x="1612" y="857"/>
                </a:lnTo>
                <a:lnTo>
                  <a:pt x="1600" y="861"/>
                </a:lnTo>
                <a:lnTo>
                  <a:pt x="1591" y="849"/>
                </a:lnTo>
                <a:lnTo>
                  <a:pt x="1580" y="837"/>
                </a:lnTo>
                <a:lnTo>
                  <a:pt x="1570" y="827"/>
                </a:lnTo>
                <a:lnTo>
                  <a:pt x="1558" y="817"/>
                </a:lnTo>
                <a:lnTo>
                  <a:pt x="1547" y="807"/>
                </a:lnTo>
                <a:lnTo>
                  <a:pt x="1535" y="799"/>
                </a:lnTo>
                <a:lnTo>
                  <a:pt x="1522" y="790"/>
                </a:lnTo>
                <a:lnTo>
                  <a:pt x="1509" y="783"/>
                </a:lnTo>
                <a:lnTo>
                  <a:pt x="1496" y="777"/>
                </a:lnTo>
                <a:lnTo>
                  <a:pt x="1482" y="771"/>
                </a:lnTo>
                <a:lnTo>
                  <a:pt x="1468" y="766"/>
                </a:lnTo>
                <a:lnTo>
                  <a:pt x="1454" y="763"/>
                </a:lnTo>
                <a:lnTo>
                  <a:pt x="1440" y="759"/>
                </a:lnTo>
                <a:lnTo>
                  <a:pt x="1426" y="757"/>
                </a:lnTo>
                <a:lnTo>
                  <a:pt x="1411" y="755"/>
                </a:lnTo>
                <a:lnTo>
                  <a:pt x="1396" y="755"/>
                </a:lnTo>
                <a:lnTo>
                  <a:pt x="1381" y="755"/>
                </a:lnTo>
                <a:lnTo>
                  <a:pt x="1367" y="757"/>
                </a:lnTo>
                <a:lnTo>
                  <a:pt x="1353" y="759"/>
                </a:lnTo>
                <a:lnTo>
                  <a:pt x="1340" y="761"/>
                </a:lnTo>
                <a:lnTo>
                  <a:pt x="1326" y="765"/>
                </a:lnTo>
                <a:lnTo>
                  <a:pt x="1313" y="770"/>
                </a:lnTo>
                <a:lnTo>
                  <a:pt x="1300" y="776"/>
                </a:lnTo>
                <a:lnTo>
                  <a:pt x="1287" y="782"/>
                </a:lnTo>
                <a:lnTo>
                  <a:pt x="1275" y="788"/>
                </a:lnTo>
                <a:lnTo>
                  <a:pt x="1263" y="795"/>
                </a:lnTo>
                <a:lnTo>
                  <a:pt x="1251" y="803"/>
                </a:lnTo>
                <a:lnTo>
                  <a:pt x="1240" y="812"/>
                </a:lnTo>
                <a:lnTo>
                  <a:pt x="1229" y="821"/>
                </a:lnTo>
                <a:lnTo>
                  <a:pt x="1218" y="831"/>
                </a:lnTo>
                <a:lnTo>
                  <a:pt x="1208" y="842"/>
                </a:lnTo>
                <a:lnTo>
                  <a:pt x="1199" y="853"/>
                </a:lnTo>
                <a:lnTo>
                  <a:pt x="1189" y="865"/>
                </a:lnTo>
                <a:lnTo>
                  <a:pt x="1181" y="877"/>
                </a:lnTo>
                <a:lnTo>
                  <a:pt x="1172" y="890"/>
                </a:lnTo>
                <a:lnTo>
                  <a:pt x="1164" y="903"/>
                </a:lnTo>
                <a:lnTo>
                  <a:pt x="1157" y="916"/>
                </a:lnTo>
                <a:lnTo>
                  <a:pt x="1150" y="931"/>
                </a:lnTo>
                <a:lnTo>
                  <a:pt x="1144" y="945"/>
                </a:lnTo>
                <a:lnTo>
                  <a:pt x="1139" y="959"/>
                </a:lnTo>
                <a:lnTo>
                  <a:pt x="1134" y="975"/>
                </a:lnTo>
                <a:lnTo>
                  <a:pt x="1129" y="991"/>
                </a:lnTo>
                <a:lnTo>
                  <a:pt x="1126" y="1006"/>
                </a:lnTo>
                <a:lnTo>
                  <a:pt x="1122" y="1022"/>
                </a:lnTo>
                <a:lnTo>
                  <a:pt x="1120" y="1039"/>
                </a:lnTo>
                <a:lnTo>
                  <a:pt x="1118" y="1055"/>
                </a:lnTo>
                <a:lnTo>
                  <a:pt x="1117" y="1072"/>
                </a:lnTo>
                <a:lnTo>
                  <a:pt x="1117" y="1090"/>
                </a:lnTo>
                <a:lnTo>
                  <a:pt x="1117" y="1109"/>
                </a:lnTo>
                <a:lnTo>
                  <a:pt x="1119" y="1129"/>
                </a:lnTo>
                <a:lnTo>
                  <a:pt x="1121" y="1148"/>
                </a:lnTo>
                <a:lnTo>
                  <a:pt x="1124" y="1166"/>
                </a:lnTo>
                <a:lnTo>
                  <a:pt x="1102" y="1165"/>
                </a:lnTo>
                <a:lnTo>
                  <a:pt x="1081" y="1162"/>
                </a:lnTo>
                <a:lnTo>
                  <a:pt x="1060" y="1159"/>
                </a:lnTo>
                <a:lnTo>
                  <a:pt x="1038" y="1155"/>
                </a:lnTo>
                <a:lnTo>
                  <a:pt x="1017" y="1151"/>
                </a:lnTo>
                <a:lnTo>
                  <a:pt x="997" y="1145"/>
                </a:lnTo>
                <a:lnTo>
                  <a:pt x="976" y="1141"/>
                </a:lnTo>
                <a:lnTo>
                  <a:pt x="956" y="1133"/>
                </a:lnTo>
                <a:lnTo>
                  <a:pt x="936" y="1127"/>
                </a:lnTo>
                <a:lnTo>
                  <a:pt x="916" y="1119"/>
                </a:lnTo>
                <a:lnTo>
                  <a:pt x="896" y="1112"/>
                </a:lnTo>
                <a:lnTo>
                  <a:pt x="877" y="1102"/>
                </a:lnTo>
                <a:lnTo>
                  <a:pt x="857" y="1094"/>
                </a:lnTo>
                <a:lnTo>
                  <a:pt x="838" y="1083"/>
                </a:lnTo>
                <a:lnTo>
                  <a:pt x="820" y="1073"/>
                </a:lnTo>
                <a:lnTo>
                  <a:pt x="801" y="1061"/>
                </a:lnTo>
                <a:lnTo>
                  <a:pt x="783" y="1051"/>
                </a:lnTo>
                <a:lnTo>
                  <a:pt x="765" y="1039"/>
                </a:lnTo>
                <a:lnTo>
                  <a:pt x="748" y="1025"/>
                </a:lnTo>
                <a:lnTo>
                  <a:pt x="730" y="1012"/>
                </a:lnTo>
                <a:lnTo>
                  <a:pt x="713" y="999"/>
                </a:lnTo>
                <a:lnTo>
                  <a:pt x="697" y="985"/>
                </a:lnTo>
                <a:lnTo>
                  <a:pt x="680" y="970"/>
                </a:lnTo>
                <a:lnTo>
                  <a:pt x="664" y="955"/>
                </a:lnTo>
                <a:lnTo>
                  <a:pt x="649" y="939"/>
                </a:lnTo>
                <a:lnTo>
                  <a:pt x="633" y="922"/>
                </a:lnTo>
                <a:lnTo>
                  <a:pt x="618" y="905"/>
                </a:lnTo>
                <a:lnTo>
                  <a:pt x="604" y="889"/>
                </a:lnTo>
                <a:lnTo>
                  <a:pt x="590" y="872"/>
                </a:lnTo>
                <a:lnTo>
                  <a:pt x="576" y="854"/>
                </a:lnTo>
                <a:lnTo>
                  <a:pt x="562" y="835"/>
                </a:lnTo>
                <a:lnTo>
                  <a:pt x="549" y="817"/>
                </a:lnTo>
                <a:lnTo>
                  <a:pt x="541" y="835"/>
                </a:lnTo>
                <a:lnTo>
                  <a:pt x="537" y="845"/>
                </a:lnTo>
                <a:lnTo>
                  <a:pt x="533" y="855"/>
                </a:lnTo>
                <a:lnTo>
                  <a:pt x="527" y="875"/>
                </a:lnTo>
                <a:lnTo>
                  <a:pt x="521" y="896"/>
                </a:lnTo>
                <a:lnTo>
                  <a:pt x="517" y="917"/>
                </a:lnTo>
                <a:lnTo>
                  <a:pt x="515" y="928"/>
                </a:lnTo>
                <a:lnTo>
                  <a:pt x="514" y="939"/>
                </a:lnTo>
                <a:lnTo>
                  <a:pt x="512" y="962"/>
                </a:lnTo>
                <a:lnTo>
                  <a:pt x="511" y="973"/>
                </a:lnTo>
                <a:lnTo>
                  <a:pt x="511" y="985"/>
                </a:lnTo>
                <a:lnTo>
                  <a:pt x="512" y="1006"/>
                </a:lnTo>
                <a:lnTo>
                  <a:pt x="514" y="1028"/>
                </a:lnTo>
                <a:lnTo>
                  <a:pt x="516" y="1048"/>
                </a:lnTo>
                <a:lnTo>
                  <a:pt x="520" y="1069"/>
                </a:lnTo>
                <a:lnTo>
                  <a:pt x="525" y="1089"/>
                </a:lnTo>
                <a:lnTo>
                  <a:pt x="531" y="1108"/>
                </a:lnTo>
                <a:lnTo>
                  <a:pt x="538" y="1126"/>
                </a:lnTo>
                <a:lnTo>
                  <a:pt x="545" y="1145"/>
                </a:lnTo>
                <a:lnTo>
                  <a:pt x="554" y="1162"/>
                </a:lnTo>
                <a:lnTo>
                  <a:pt x="563" y="1179"/>
                </a:lnTo>
                <a:lnTo>
                  <a:pt x="573" y="1196"/>
                </a:lnTo>
                <a:lnTo>
                  <a:pt x="584" y="1210"/>
                </a:lnTo>
                <a:lnTo>
                  <a:pt x="590" y="1217"/>
                </a:lnTo>
                <a:lnTo>
                  <a:pt x="596" y="1224"/>
                </a:lnTo>
                <a:lnTo>
                  <a:pt x="602" y="1232"/>
                </a:lnTo>
                <a:lnTo>
                  <a:pt x="609" y="1239"/>
                </a:lnTo>
                <a:lnTo>
                  <a:pt x="622" y="1251"/>
                </a:lnTo>
                <a:lnTo>
                  <a:pt x="628" y="1257"/>
                </a:lnTo>
                <a:lnTo>
                  <a:pt x="635" y="1263"/>
                </a:lnTo>
                <a:lnTo>
                  <a:pt x="618" y="1262"/>
                </a:lnTo>
                <a:lnTo>
                  <a:pt x="602" y="1259"/>
                </a:lnTo>
                <a:lnTo>
                  <a:pt x="585" y="1256"/>
                </a:lnTo>
                <a:lnTo>
                  <a:pt x="569" y="1251"/>
                </a:lnTo>
                <a:lnTo>
                  <a:pt x="561" y="1248"/>
                </a:lnTo>
                <a:lnTo>
                  <a:pt x="554" y="1245"/>
                </a:lnTo>
                <a:lnTo>
                  <a:pt x="538" y="1238"/>
                </a:lnTo>
                <a:lnTo>
                  <a:pt x="531" y="1234"/>
                </a:lnTo>
                <a:lnTo>
                  <a:pt x="523" y="1230"/>
                </a:lnTo>
                <a:lnTo>
                  <a:pt x="516" y="1226"/>
                </a:lnTo>
                <a:lnTo>
                  <a:pt x="509" y="1221"/>
                </a:lnTo>
                <a:lnTo>
                  <a:pt x="509" y="1226"/>
                </a:lnTo>
                <a:lnTo>
                  <a:pt x="509" y="1240"/>
                </a:lnTo>
                <a:lnTo>
                  <a:pt x="510" y="1256"/>
                </a:lnTo>
                <a:lnTo>
                  <a:pt x="511" y="1270"/>
                </a:lnTo>
                <a:lnTo>
                  <a:pt x="513" y="1284"/>
                </a:lnTo>
                <a:lnTo>
                  <a:pt x="516" y="1299"/>
                </a:lnTo>
                <a:lnTo>
                  <a:pt x="517" y="1306"/>
                </a:lnTo>
                <a:lnTo>
                  <a:pt x="519" y="1313"/>
                </a:lnTo>
                <a:lnTo>
                  <a:pt x="522" y="1328"/>
                </a:lnTo>
                <a:lnTo>
                  <a:pt x="526" y="1341"/>
                </a:lnTo>
                <a:lnTo>
                  <a:pt x="530" y="1354"/>
                </a:lnTo>
                <a:lnTo>
                  <a:pt x="535" y="1367"/>
                </a:lnTo>
                <a:lnTo>
                  <a:pt x="540" y="1380"/>
                </a:lnTo>
                <a:lnTo>
                  <a:pt x="546" y="1392"/>
                </a:lnTo>
                <a:lnTo>
                  <a:pt x="552" y="1404"/>
                </a:lnTo>
                <a:lnTo>
                  <a:pt x="559" y="1416"/>
                </a:lnTo>
                <a:lnTo>
                  <a:pt x="566" y="1427"/>
                </a:lnTo>
                <a:lnTo>
                  <a:pt x="573" y="1439"/>
                </a:lnTo>
                <a:lnTo>
                  <a:pt x="581" y="1449"/>
                </a:lnTo>
                <a:lnTo>
                  <a:pt x="589" y="1460"/>
                </a:lnTo>
                <a:lnTo>
                  <a:pt x="597" y="1469"/>
                </a:lnTo>
                <a:lnTo>
                  <a:pt x="606" y="1479"/>
                </a:lnTo>
                <a:lnTo>
                  <a:pt x="615" y="1488"/>
                </a:lnTo>
                <a:lnTo>
                  <a:pt x="624" y="1497"/>
                </a:lnTo>
                <a:lnTo>
                  <a:pt x="634" y="1504"/>
                </a:lnTo>
                <a:lnTo>
                  <a:pt x="644" y="1512"/>
                </a:lnTo>
                <a:lnTo>
                  <a:pt x="654" y="1520"/>
                </a:lnTo>
                <a:lnTo>
                  <a:pt x="665" y="1526"/>
                </a:lnTo>
                <a:lnTo>
                  <a:pt x="676" y="1532"/>
                </a:lnTo>
                <a:lnTo>
                  <a:pt x="687" y="1538"/>
                </a:lnTo>
                <a:lnTo>
                  <a:pt x="698" y="1542"/>
                </a:lnTo>
                <a:lnTo>
                  <a:pt x="709" y="1546"/>
                </a:lnTo>
                <a:lnTo>
                  <a:pt x="721" y="1551"/>
                </a:lnTo>
                <a:lnTo>
                  <a:pt x="733" y="1553"/>
                </a:lnTo>
                <a:lnTo>
                  <a:pt x="715" y="1558"/>
                </a:lnTo>
                <a:lnTo>
                  <a:pt x="706" y="1560"/>
                </a:lnTo>
                <a:lnTo>
                  <a:pt x="697" y="1563"/>
                </a:lnTo>
                <a:lnTo>
                  <a:pt x="678" y="1564"/>
                </a:lnTo>
                <a:lnTo>
                  <a:pt x="659" y="1565"/>
                </a:lnTo>
                <a:lnTo>
                  <a:pt x="646" y="1565"/>
                </a:lnTo>
                <a:lnTo>
                  <a:pt x="633" y="1564"/>
                </a:lnTo>
                <a:lnTo>
                  <a:pt x="620" y="1562"/>
                </a:lnTo>
                <a:lnTo>
                  <a:pt x="607" y="1559"/>
                </a:lnTo>
                <a:lnTo>
                  <a:pt x="610" y="1571"/>
                </a:lnTo>
                <a:lnTo>
                  <a:pt x="614" y="1583"/>
                </a:lnTo>
                <a:lnTo>
                  <a:pt x="619" y="1595"/>
                </a:lnTo>
                <a:lnTo>
                  <a:pt x="623" y="1607"/>
                </a:lnTo>
                <a:lnTo>
                  <a:pt x="628" y="1619"/>
                </a:lnTo>
                <a:lnTo>
                  <a:pt x="634" y="1630"/>
                </a:lnTo>
                <a:lnTo>
                  <a:pt x="639" y="1641"/>
                </a:lnTo>
                <a:lnTo>
                  <a:pt x="645" y="1651"/>
                </a:lnTo>
                <a:lnTo>
                  <a:pt x="658" y="1672"/>
                </a:lnTo>
                <a:lnTo>
                  <a:pt x="665" y="1681"/>
                </a:lnTo>
                <a:lnTo>
                  <a:pt x="673" y="1690"/>
                </a:lnTo>
                <a:lnTo>
                  <a:pt x="680" y="1699"/>
                </a:lnTo>
                <a:lnTo>
                  <a:pt x="688" y="1708"/>
                </a:lnTo>
                <a:lnTo>
                  <a:pt x="696" y="1716"/>
                </a:lnTo>
                <a:lnTo>
                  <a:pt x="705" y="1725"/>
                </a:lnTo>
                <a:lnTo>
                  <a:pt x="722" y="1739"/>
                </a:lnTo>
                <a:lnTo>
                  <a:pt x="731" y="1745"/>
                </a:lnTo>
                <a:lnTo>
                  <a:pt x="741" y="1752"/>
                </a:lnTo>
                <a:lnTo>
                  <a:pt x="750" y="1758"/>
                </a:lnTo>
                <a:lnTo>
                  <a:pt x="760" y="1763"/>
                </a:lnTo>
                <a:lnTo>
                  <a:pt x="770" y="1768"/>
                </a:lnTo>
                <a:lnTo>
                  <a:pt x="780" y="1773"/>
                </a:lnTo>
                <a:lnTo>
                  <a:pt x="791" y="1777"/>
                </a:lnTo>
                <a:lnTo>
                  <a:pt x="801" y="1781"/>
                </a:lnTo>
                <a:lnTo>
                  <a:pt x="812" y="1783"/>
                </a:lnTo>
                <a:lnTo>
                  <a:pt x="823" y="1786"/>
                </a:lnTo>
                <a:lnTo>
                  <a:pt x="834" y="1788"/>
                </a:lnTo>
                <a:lnTo>
                  <a:pt x="845" y="1789"/>
                </a:lnTo>
                <a:lnTo>
                  <a:pt x="856" y="1791"/>
                </a:lnTo>
                <a:lnTo>
                  <a:pt x="867" y="1792"/>
                </a:lnTo>
                <a:lnTo>
                  <a:pt x="849" y="1807"/>
                </a:lnTo>
                <a:lnTo>
                  <a:pt x="830" y="1823"/>
                </a:lnTo>
                <a:lnTo>
                  <a:pt x="811" y="1839"/>
                </a:lnTo>
                <a:lnTo>
                  <a:pt x="791" y="1852"/>
                </a:lnTo>
                <a:lnTo>
                  <a:pt x="771" y="1865"/>
                </a:lnTo>
                <a:lnTo>
                  <a:pt x="761" y="1871"/>
                </a:lnTo>
                <a:lnTo>
                  <a:pt x="750" y="1876"/>
                </a:lnTo>
                <a:lnTo>
                  <a:pt x="740" y="1882"/>
                </a:lnTo>
                <a:lnTo>
                  <a:pt x="729" y="1887"/>
                </a:lnTo>
                <a:lnTo>
                  <a:pt x="707" y="1897"/>
                </a:lnTo>
                <a:lnTo>
                  <a:pt x="685" y="1906"/>
                </a:lnTo>
                <a:lnTo>
                  <a:pt x="674" y="1909"/>
                </a:lnTo>
                <a:lnTo>
                  <a:pt x="663" y="1913"/>
                </a:lnTo>
                <a:lnTo>
                  <a:pt x="640" y="1920"/>
                </a:lnTo>
                <a:lnTo>
                  <a:pt x="617" y="1925"/>
                </a:lnTo>
                <a:lnTo>
                  <a:pt x="593" y="1930"/>
                </a:lnTo>
                <a:lnTo>
                  <a:pt x="569" y="1932"/>
                </a:lnTo>
                <a:lnTo>
                  <a:pt x="545" y="1935"/>
                </a:lnTo>
                <a:lnTo>
                  <a:pt x="521" y="1935"/>
                </a:lnTo>
                <a:lnTo>
                  <a:pt x="504" y="1935"/>
                </a:lnTo>
                <a:lnTo>
                  <a:pt x="487" y="1933"/>
                </a:lnTo>
                <a:lnTo>
                  <a:pt x="471" y="1932"/>
                </a:lnTo>
                <a:lnTo>
                  <a:pt x="454" y="1930"/>
                </a:lnTo>
                <a:lnTo>
                  <a:pt x="478" y="1948"/>
                </a:lnTo>
                <a:lnTo>
                  <a:pt x="502" y="1963"/>
                </a:lnTo>
                <a:lnTo>
                  <a:pt x="514" y="1972"/>
                </a:lnTo>
                <a:lnTo>
                  <a:pt x="526" y="1979"/>
                </a:lnTo>
                <a:lnTo>
                  <a:pt x="539" y="1986"/>
                </a:lnTo>
                <a:lnTo>
                  <a:pt x="551" y="1993"/>
                </a:lnTo>
                <a:lnTo>
                  <a:pt x="577" y="2007"/>
                </a:lnTo>
                <a:lnTo>
                  <a:pt x="602" y="2020"/>
                </a:lnTo>
                <a:lnTo>
                  <a:pt x="629" y="2031"/>
                </a:lnTo>
                <a:lnTo>
                  <a:pt x="655" y="2041"/>
                </a:lnTo>
                <a:lnTo>
                  <a:pt x="683" y="2050"/>
                </a:lnTo>
                <a:lnTo>
                  <a:pt x="710" y="2058"/>
                </a:lnTo>
                <a:lnTo>
                  <a:pt x="738" y="2065"/>
                </a:lnTo>
                <a:lnTo>
                  <a:pt x="766" y="2070"/>
                </a:lnTo>
                <a:lnTo>
                  <a:pt x="795" y="2075"/>
                </a:lnTo>
                <a:lnTo>
                  <a:pt x="823" y="2079"/>
                </a:lnTo>
                <a:lnTo>
                  <a:pt x="853" y="2080"/>
                </a:lnTo>
                <a:lnTo>
                  <a:pt x="882" y="2081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6"/>
                </a:lnTo>
                <a:lnTo>
                  <a:pt x="6" y="1221"/>
                </a:lnTo>
                <a:lnTo>
                  <a:pt x="10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90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4"/>
                </a:lnTo>
                <a:lnTo>
                  <a:pt x="165" y="655"/>
                </a:lnTo>
                <a:lnTo>
                  <a:pt x="179" y="627"/>
                </a:lnTo>
                <a:lnTo>
                  <a:pt x="194" y="600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3" y="134"/>
                </a:lnTo>
                <a:lnTo>
                  <a:pt x="668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5"/>
                </a:lnTo>
                <a:lnTo>
                  <a:pt x="1250" y="7"/>
                </a:lnTo>
                <a:lnTo>
                  <a:pt x="1279" y="11"/>
                </a:lnTo>
                <a:lnTo>
                  <a:pt x="1307" y="15"/>
                </a:lnTo>
                <a:lnTo>
                  <a:pt x="1335" y="21"/>
                </a:lnTo>
                <a:lnTo>
                  <a:pt x="1363" y="27"/>
                </a:lnTo>
                <a:lnTo>
                  <a:pt x="1390" y="35"/>
                </a:lnTo>
                <a:lnTo>
                  <a:pt x="1418" y="43"/>
                </a:lnTo>
                <a:lnTo>
                  <a:pt x="1445" y="51"/>
                </a:lnTo>
                <a:lnTo>
                  <a:pt x="1471" y="61"/>
                </a:lnTo>
                <a:lnTo>
                  <a:pt x="1498" y="72"/>
                </a:lnTo>
                <a:lnTo>
                  <a:pt x="1525" y="83"/>
                </a:lnTo>
                <a:lnTo>
                  <a:pt x="1551" y="95"/>
                </a:lnTo>
                <a:lnTo>
                  <a:pt x="1577" y="107"/>
                </a:lnTo>
                <a:lnTo>
                  <a:pt x="1602" y="120"/>
                </a:lnTo>
                <a:lnTo>
                  <a:pt x="1627" y="134"/>
                </a:lnTo>
                <a:lnTo>
                  <a:pt x="1651" y="149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5"/>
                </a:lnTo>
                <a:lnTo>
                  <a:pt x="1769" y="232"/>
                </a:lnTo>
                <a:lnTo>
                  <a:pt x="1792" y="250"/>
                </a:lnTo>
                <a:lnTo>
                  <a:pt x="1814" y="271"/>
                </a:lnTo>
                <a:lnTo>
                  <a:pt x="1835" y="290"/>
                </a:lnTo>
                <a:lnTo>
                  <a:pt x="1857" y="310"/>
                </a:lnTo>
                <a:lnTo>
                  <a:pt x="1877" y="332"/>
                </a:lnTo>
                <a:lnTo>
                  <a:pt x="1898" y="354"/>
                </a:lnTo>
                <a:lnTo>
                  <a:pt x="1918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10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5"/>
                </a:lnTo>
                <a:lnTo>
                  <a:pt x="2268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6"/>
                </a:lnTo>
                <a:lnTo>
                  <a:pt x="1877" y="2389"/>
                </a:lnTo>
                <a:lnTo>
                  <a:pt x="1857" y="2410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70"/>
                </a:lnTo>
                <a:lnTo>
                  <a:pt x="1769" y="2488"/>
                </a:lnTo>
                <a:lnTo>
                  <a:pt x="1746" y="2506"/>
                </a:lnTo>
                <a:lnTo>
                  <a:pt x="1723" y="2524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2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5" y="2669"/>
                </a:lnTo>
                <a:lnTo>
                  <a:pt x="1418" y="2677"/>
                </a:lnTo>
                <a:lnTo>
                  <a:pt x="1390" y="2685"/>
                </a:lnTo>
                <a:lnTo>
                  <a:pt x="1363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9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5"/>
                </a:lnTo>
                <a:lnTo>
                  <a:pt x="934" y="2699"/>
                </a:lnTo>
                <a:lnTo>
                  <a:pt x="906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1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90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10" y="1534"/>
                </a:lnTo>
                <a:lnTo>
                  <a:pt x="6" y="1499"/>
                </a:lnTo>
                <a:lnTo>
                  <a:pt x="4" y="1464"/>
                </a:lnTo>
                <a:lnTo>
                  <a:pt x="2" y="1430"/>
                </a:lnTo>
                <a:lnTo>
                  <a:pt x="1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5" name="Freeform 8">
            <a:hlinkClick r:id="rId4" tooltip="linkedin"/>
          </p:cNvPr>
          <p:cNvSpPr>
            <a:spLocks noChangeAspect="1" noEditPoints="1"/>
          </p:cNvSpPr>
          <p:nvPr userDrawn="1"/>
        </p:nvSpPr>
        <p:spPr bwMode="auto">
          <a:xfrm>
            <a:off x="10596103" y="5877340"/>
            <a:ext cx="252557" cy="252000"/>
          </a:xfrm>
          <a:custGeom>
            <a:avLst/>
            <a:gdLst>
              <a:gd name="T0" fmla="*/ 730 w 2269"/>
              <a:gd name="T1" fmla="*/ 684 h 2720"/>
              <a:gd name="T2" fmla="*/ 799 w 2269"/>
              <a:gd name="T3" fmla="*/ 728 h 2720"/>
              <a:gd name="T4" fmla="*/ 833 w 2269"/>
              <a:gd name="T5" fmla="*/ 795 h 2720"/>
              <a:gd name="T6" fmla="*/ 836 w 2269"/>
              <a:gd name="T7" fmla="*/ 877 h 2720"/>
              <a:gd name="T8" fmla="*/ 799 w 2269"/>
              <a:gd name="T9" fmla="*/ 959 h 2720"/>
              <a:gd name="T10" fmla="*/ 743 w 2269"/>
              <a:gd name="T11" fmla="*/ 1000 h 2720"/>
              <a:gd name="T12" fmla="*/ 662 w 2269"/>
              <a:gd name="T13" fmla="*/ 1000 h 2720"/>
              <a:gd name="T14" fmla="*/ 601 w 2269"/>
              <a:gd name="T15" fmla="*/ 953 h 2720"/>
              <a:gd name="T16" fmla="*/ 570 w 2269"/>
              <a:gd name="T17" fmla="*/ 885 h 2720"/>
              <a:gd name="T18" fmla="*/ 572 w 2269"/>
              <a:gd name="T19" fmla="*/ 795 h 2720"/>
              <a:gd name="T20" fmla="*/ 611 w 2269"/>
              <a:gd name="T21" fmla="*/ 723 h 2720"/>
              <a:gd name="T22" fmla="*/ 668 w 2269"/>
              <a:gd name="T23" fmla="*/ 685 h 2720"/>
              <a:gd name="T24" fmla="*/ 1197 w 2269"/>
              <a:gd name="T25" fmla="*/ 1256 h 2720"/>
              <a:gd name="T26" fmla="*/ 1264 w 2269"/>
              <a:gd name="T27" fmla="*/ 1167 h 2720"/>
              <a:gd name="T28" fmla="*/ 1350 w 2269"/>
              <a:gd name="T29" fmla="*/ 1119 h 2720"/>
              <a:gd name="T30" fmla="*/ 1441 w 2269"/>
              <a:gd name="T31" fmla="*/ 1109 h 2720"/>
              <a:gd name="T32" fmla="*/ 1564 w 2269"/>
              <a:gd name="T33" fmla="*/ 1143 h 2720"/>
              <a:gd name="T34" fmla="*/ 1642 w 2269"/>
              <a:gd name="T35" fmla="*/ 1220 h 2720"/>
              <a:gd name="T36" fmla="*/ 1688 w 2269"/>
              <a:gd name="T37" fmla="*/ 1352 h 2720"/>
              <a:gd name="T38" fmla="*/ 1702 w 2269"/>
              <a:gd name="T39" fmla="*/ 1520 h 2720"/>
              <a:gd name="T40" fmla="*/ 1463 w 2269"/>
              <a:gd name="T41" fmla="*/ 1496 h 2720"/>
              <a:gd name="T42" fmla="*/ 1440 w 2269"/>
              <a:gd name="T43" fmla="*/ 1414 h 2720"/>
              <a:gd name="T44" fmla="*/ 1393 w 2269"/>
              <a:gd name="T45" fmla="*/ 1367 h 2720"/>
              <a:gd name="T46" fmla="*/ 1323 w 2269"/>
              <a:gd name="T47" fmla="*/ 1359 h 2720"/>
              <a:gd name="T48" fmla="*/ 1257 w 2269"/>
              <a:gd name="T49" fmla="*/ 1388 h 2720"/>
              <a:gd name="T50" fmla="*/ 1221 w 2269"/>
              <a:gd name="T51" fmla="*/ 1446 h 2720"/>
              <a:gd name="T52" fmla="*/ 1203 w 2269"/>
              <a:gd name="T53" fmla="*/ 1590 h 2720"/>
              <a:gd name="T54" fmla="*/ 6 w 2269"/>
              <a:gd name="T55" fmla="*/ 1221 h 2720"/>
              <a:gd name="T56" fmla="*/ 51 w 2269"/>
              <a:gd name="T57" fmla="*/ 956 h 2720"/>
              <a:gd name="T58" fmla="*/ 137 w 2269"/>
              <a:gd name="T59" fmla="*/ 712 h 2720"/>
              <a:gd name="T60" fmla="*/ 259 w 2269"/>
              <a:gd name="T61" fmla="*/ 495 h 2720"/>
              <a:gd name="T62" fmla="*/ 413 w 2269"/>
              <a:gd name="T63" fmla="*/ 310 h 2720"/>
              <a:gd name="T64" fmla="*/ 594 w 2269"/>
              <a:gd name="T65" fmla="*/ 164 h 2720"/>
              <a:gd name="T66" fmla="*/ 797 w 2269"/>
              <a:gd name="T67" fmla="*/ 61 h 2720"/>
              <a:gd name="T68" fmla="*/ 1018 w 2269"/>
              <a:gd name="T69" fmla="*/ 7 h 2720"/>
              <a:gd name="T70" fmla="*/ 1250 w 2269"/>
              <a:gd name="T71" fmla="*/ 7 h 2720"/>
              <a:gd name="T72" fmla="*/ 1471 w 2269"/>
              <a:gd name="T73" fmla="*/ 61 h 2720"/>
              <a:gd name="T74" fmla="*/ 1674 w 2269"/>
              <a:gd name="T75" fmla="*/ 164 h 2720"/>
              <a:gd name="T76" fmla="*/ 1855 w 2269"/>
              <a:gd name="T77" fmla="*/ 310 h 2720"/>
              <a:gd name="T78" fmla="*/ 2010 w 2269"/>
              <a:gd name="T79" fmla="*/ 495 h 2720"/>
              <a:gd name="T80" fmla="*/ 2132 w 2269"/>
              <a:gd name="T81" fmla="*/ 712 h 2720"/>
              <a:gd name="T82" fmla="*/ 2218 w 2269"/>
              <a:gd name="T83" fmla="*/ 956 h 2720"/>
              <a:gd name="T84" fmla="*/ 2263 w 2269"/>
              <a:gd name="T85" fmla="*/ 1221 h 2720"/>
              <a:gd name="T86" fmla="*/ 2263 w 2269"/>
              <a:gd name="T87" fmla="*/ 1499 h 2720"/>
              <a:gd name="T88" fmla="*/ 2218 w 2269"/>
              <a:gd name="T89" fmla="*/ 1764 h 2720"/>
              <a:gd name="T90" fmla="*/ 2132 w 2269"/>
              <a:gd name="T91" fmla="*/ 2009 h 2720"/>
              <a:gd name="T92" fmla="*/ 2010 w 2269"/>
              <a:gd name="T93" fmla="*/ 2225 h 2720"/>
              <a:gd name="T94" fmla="*/ 1855 w 2269"/>
              <a:gd name="T95" fmla="*/ 2410 h 2720"/>
              <a:gd name="T96" fmla="*/ 1674 w 2269"/>
              <a:gd name="T97" fmla="*/ 2556 h 2720"/>
              <a:gd name="T98" fmla="*/ 1471 w 2269"/>
              <a:gd name="T99" fmla="*/ 2659 h 2720"/>
              <a:gd name="T100" fmla="*/ 1250 w 2269"/>
              <a:gd name="T101" fmla="*/ 2713 h 2720"/>
              <a:gd name="T102" fmla="*/ 1018 w 2269"/>
              <a:gd name="T103" fmla="*/ 2713 h 2720"/>
              <a:gd name="T104" fmla="*/ 797 w 2269"/>
              <a:gd name="T105" fmla="*/ 2659 h 2720"/>
              <a:gd name="T106" fmla="*/ 594 w 2269"/>
              <a:gd name="T107" fmla="*/ 2556 h 2720"/>
              <a:gd name="T108" fmla="*/ 413 w 2269"/>
              <a:gd name="T109" fmla="*/ 2410 h 2720"/>
              <a:gd name="T110" fmla="*/ 259 w 2269"/>
              <a:gd name="T111" fmla="*/ 2225 h 2720"/>
              <a:gd name="T112" fmla="*/ 137 w 2269"/>
              <a:gd name="T113" fmla="*/ 2009 h 2720"/>
              <a:gd name="T114" fmla="*/ 51 w 2269"/>
              <a:gd name="T115" fmla="*/ 1764 h 2720"/>
              <a:gd name="T116" fmla="*/ 6 w 2269"/>
              <a:gd name="T117" fmla="*/ 1499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69" h="2720">
                <a:moveTo>
                  <a:pt x="585" y="1132"/>
                </a:moveTo>
                <a:lnTo>
                  <a:pt x="820" y="1132"/>
                </a:lnTo>
                <a:lnTo>
                  <a:pt x="820" y="2040"/>
                </a:lnTo>
                <a:lnTo>
                  <a:pt x="585" y="2040"/>
                </a:lnTo>
                <a:lnTo>
                  <a:pt x="585" y="1132"/>
                </a:lnTo>
                <a:close/>
                <a:moveTo>
                  <a:pt x="703" y="680"/>
                </a:moveTo>
                <a:lnTo>
                  <a:pt x="716" y="681"/>
                </a:lnTo>
                <a:lnTo>
                  <a:pt x="730" y="684"/>
                </a:lnTo>
                <a:lnTo>
                  <a:pt x="743" y="687"/>
                </a:lnTo>
                <a:lnTo>
                  <a:pt x="749" y="690"/>
                </a:lnTo>
                <a:lnTo>
                  <a:pt x="756" y="693"/>
                </a:lnTo>
                <a:lnTo>
                  <a:pt x="768" y="700"/>
                </a:lnTo>
                <a:lnTo>
                  <a:pt x="779" y="707"/>
                </a:lnTo>
                <a:lnTo>
                  <a:pt x="784" y="712"/>
                </a:lnTo>
                <a:lnTo>
                  <a:pt x="789" y="717"/>
                </a:lnTo>
                <a:lnTo>
                  <a:pt x="799" y="728"/>
                </a:lnTo>
                <a:lnTo>
                  <a:pt x="804" y="734"/>
                </a:lnTo>
                <a:lnTo>
                  <a:pt x="808" y="740"/>
                </a:lnTo>
                <a:lnTo>
                  <a:pt x="812" y="746"/>
                </a:lnTo>
                <a:lnTo>
                  <a:pt x="816" y="752"/>
                </a:lnTo>
                <a:lnTo>
                  <a:pt x="823" y="766"/>
                </a:lnTo>
                <a:lnTo>
                  <a:pt x="828" y="781"/>
                </a:lnTo>
                <a:lnTo>
                  <a:pt x="831" y="788"/>
                </a:lnTo>
                <a:lnTo>
                  <a:pt x="833" y="795"/>
                </a:lnTo>
                <a:lnTo>
                  <a:pt x="835" y="803"/>
                </a:lnTo>
                <a:lnTo>
                  <a:pt x="836" y="811"/>
                </a:lnTo>
                <a:lnTo>
                  <a:pt x="837" y="819"/>
                </a:lnTo>
                <a:lnTo>
                  <a:pt x="838" y="827"/>
                </a:lnTo>
                <a:lnTo>
                  <a:pt x="839" y="836"/>
                </a:lnTo>
                <a:lnTo>
                  <a:pt x="839" y="844"/>
                </a:lnTo>
                <a:lnTo>
                  <a:pt x="838" y="861"/>
                </a:lnTo>
                <a:lnTo>
                  <a:pt x="836" y="877"/>
                </a:lnTo>
                <a:lnTo>
                  <a:pt x="833" y="892"/>
                </a:lnTo>
                <a:lnTo>
                  <a:pt x="831" y="901"/>
                </a:lnTo>
                <a:lnTo>
                  <a:pt x="828" y="908"/>
                </a:lnTo>
                <a:lnTo>
                  <a:pt x="823" y="922"/>
                </a:lnTo>
                <a:lnTo>
                  <a:pt x="816" y="935"/>
                </a:lnTo>
                <a:lnTo>
                  <a:pt x="812" y="941"/>
                </a:lnTo>
                <a:lnTo>
                  <a:pt x="808" y="947"/>
                </a:lnTo>
                <a:lnTo>
                  <a:pt x="799" y="959"/>
                </a:lnTo>
                <a:lnTo>
                  <a:pt x="794" y="965"/>
                </a:lnTo>
                <a:lnTo>
                  <a:pt x="789" y="970"/>
                </a:lnTo>
                <a:lnTo>
                  <a:pt x="784" y="975"/>
                </a:lnTo>
                <a:lnTo>
                  <a:pt x="779" y="980"/>
                </a:lnTo>
                <a:lnTo>
                  <a:pt x="768" y="988"/>
                </a:lnTo>
                <a:lnTo>
                  <a:pt x="756" y="994"/>
                </a:lnTo>
                <a:lnTo>
                  <a:pt x="749" y="998"/>
                </a:lnTo>
                <a:lnTo>
                  <a:pt x="743" y="1000"/>
                </a:lnTo>
                <a:lnTo>
                  <a:pt x="737" y="1003"/>
                </a:lnTo>
                <a:lnTo>
                  <a:pt x="730" y="1004"/>
                </a:lnTo>
                <a:lnTo>
                  <a:pt x="723" y="1006"/>
                </a:lnTo>
                <a:lnTo>
                  <a:pt x="716" y="1006"/>
                </a:lnTo>
                <a:lnTo>
                  <a:pt x="703" y="1007"/>
                </a:lnTo>
                <a:lnTo>
                  <a:pt x="689" y="1006"/>
                </a:lnTo>
                <a:lnTo>
                  <a:pt x="675" y="1004"/>
                </a:lnTo>
                <a:lnTo>
                  <a:pt x="662" y="1000"/>
                </a:lnTo>
                <a:lnTo>
                  <a:pt x="656" y="998"/>
                </a:lnTo>
                <a:lnTo>
                  <a:pt x="649" y="994"/>
                </a:lnTo>
                <a:lnTo>
                  <a:pt x="637" y="988"/>
                </a:lnTo>
                <a:lnTo>
                  <a:pt x="626" y="980"/>
                </a:lnTo>
                <a:lnTo>
                  <a:pt x="621" y="975"/>
                </a:lnTo>
                <a:lnTo>
                  <a:pt x="616" y="970"/>
                </a:lnTo>
                <a:lnTo>
                  <a:pt x="606" y="959"/>
                </a:lnTo>
                <a:lnTo>
                  <a:pt x="601" y="953"/>
                </a:lnTo>
                <a:lnTo>
                  <a:pt x="597" y="947"/>
                </a:lnTo>
                <a:lnTo>
                  <a:pt x="593" y="941"/>
                </a:lnTo>
                <a:lnTo>
                  <a:pt x="589" y="935"/>
                </a:lnTo>
                <a:lnTo>
                  <a:pt x="582" y="922"/>
                </a:lnTo>
                <a:lnTo>
                  <a:pt x="577" y="908"/>
                </a:lnTo>
                <a:lnTo>
                  <a:pt x="574" y="901"/>
                </a:lnTo>
                <a:lnTo>
                  <a:pt x="572" y="892"/>
                </a:lnTo>
                <a:lnTo>
                  <a:pt x="570" y="885"/>
                </a:lnTo>
                <a:lnTo>
                  <a:pt x="569" y="877"/>
                </a:lnTo>
                <a:lnTo>
                  <a:pt x="568" y="868"/>
                </a:lnTo>
                <a:lnTo>
                  <a:pt x="567" y="861"/>
                </a:lnTo>
                <a:lnTo>
                  <a:pt x="566" y="853"/>
                </a:lnTo>
                <a:lnTo>
                  <a:pt x="566" y="844"/>
                </a:lnTo>
                <a:lnTo>
                  <a:pt x="567" y="827"/>
                </a:lnTo>
                <a:lnTo>
                  <a:pt x="569" y="811"/>
                </a:lnTo>
                <a:lnTo>
                  <a:pt x="572" y="795"/>
                </a:lnTo>
                <a:lnTo>
                  <a:pt x="574" y="788"/>
                </a:lnTo>
                <a:lnTo>
                  <a:pt x="577" y="781"/>
                </a:lnTo>
                <a:lnTo>
                  <a:pt x="582" y="766"/>
                </a:lnTo>
                <a:lnTo>
                  <a:pt x="589" y="752"/>
                </a:lnTo>
                <a:lnTo>
                  <a:pt x="593" y="746"/>
                </a:lnTo>
                <a:lnTo>
                  <a:pt x="597" y="740"/>
                </a:lnTo>
                <a:lnTo>
                  <a:pt x="606" y="728"/>
                </a:lnTo>
                <a:lnTo>
                  <a:pt x="611" y="723"/>
                </a:lnTo>
                <a:lnTo>
                  <a:pt x="616" y="717"/>
                </a:lnTo>
                <a:lnTo>
                  <a:pt x="621" y="712"/>
                </a:lnTo>
                <a:lnTo>
                  <a:pt x="626" y="707"/>
                </a:lnTo>
                <a:lnTo>
                  <a:pt x="637" y="700"/>
                </a:lnTo>
                <a:lnTo>
                  <a:pt x="649" y="693"/>
                </a:lnTo>
                <a:lnTo>
                  <a:pt x="656" y="690"/>
                </a:lnTo>
                <a:lnTo>
                  <a:pt x="662" y="687"/>
                </a:lnTo>
                <a:lnTo>
                  <a:pt x="668" y="685"/>
                </a:lnTo>
                <a:lnTo>
                  <a:pt x="675" y="684"/>
                </a:lnTo>
                <a:lnTo>
                  <a:pt x="682" y="682"/>
                </a:lnTo>
                <a:lnTo>
                  <a:pt x="689" y="681"/>
                </a:lnTo>
                <a:lnTo>
                  <a:pt x="703" y="680"/>
                </a:lnTo>
                <a:close/>
                <a:moveTo>
                  <a:pt x="968" y="1132"/>
                </a:moveTo>
                <a:lnTo>
                  <a:pt x="1194" y="1132"/>
                </a:lnTo>
                <a:lnTo>
                  <a:pt x="1194" y="1256"/>
                </a:lnTo>
                <a:lnTo>
                  <a:pt x="1197" y="1256"/>
                </a:lnTo>
                <a:lnTo>
                  <a:pt x="1200" y="1250"/>
                </a:lnTo>
                <a:lnTo>
                  <a:pt x="1203" y="1242"/>
                </a:lnTo>
                <a:lnTo>
                  <a:pt x="1211" y="1229"/>
                </a:lnTo>
                <a:lnTo>
                  <a:pt x="1219" y="1216"/>
                </a:lnTo>
                <a:lnTo>
                  <a:pt x="1229" y="1203"/>
                </a:lnTo>
                <a:lnTo>
                  <a:pt x="1239" y="1190"/>
                </a:lnTo>
                <a:lnTo>
                  <a:pt x="1251" y="1178"/>
                </a:lnTo>
                <a:lnTo>
                  <a:pt x="1264" y="1167"/>
                </a:lnTo>
                <a:lnTo>
                  <a:pt x="1277" y="1156"/>
                </a:lnTo>
                <a:lnTo>
                  <a:pt x="1284" y="1150"/>
                </a:lnTo>
                <a:lnTo>
                  <a:pt x="1292" y="1145"/>
                </a:lnTo>
                <a:lnTo>
                  <a:pt x="1299" y="1142"/>
                </a:lnTo>
                <a:lnTo>
                  <a:pt x="1307" y="1137"/>
                </a:lnTo>
                <a:lnTo>
                  <a:pt x="1324" y="1129"/>
                </a:lnTo>
                <a:lnTo>
                  <a:pt x="1341" y="1123"/>
                </a:lnTo>
                <a:lnTo>
                  <a:pt x="1350" y="1119"/>
                </a:lnTo>
                <a:lnTo>
                  <a:pt x="1359" y="1117"/>
                </a:lnTo>
                <a:lnTo>
                  <a:pt x="1369" y="1114"/>
                </a:lnTo>
                <a:lnTo>
                  <a:pt x="1378" y="1113"/>
                </a:lnTo>
                <a:lnTo>
                  <a:pt x="1388" y="1111"/>
                </a:lnTo>
                <a:lnTo>
                  <a:pt x="1399" y="1111"/>
                </a:lnTo>
                <a:lnTo>
                  <a:pt x="1409" y="1109"/>
                </a:lnTo>
                <a:lnTo>
                  <a:pt x="1420" y="1109"/>
                </a:lnTo>
                <a:lnTo>
                  <a:pt x="1441" y="1109"/>
                </a:lnTo>
                <a:lnTo>
                  <a:pt x="1462" y="1112"/>
                </a:lnTo>
                <a:lnTo>
                  <a:pt x="1472" y="1113"/>
                </a:lnTo>
                <a:lnTo>
                  <a:pt x="1482" y="1114"/>
                </a:lnTo>
                <a:lnTo>
                  <a:pt x="1500" y="1118"/>
                </a:lnTo>
                <a:lnTo>
                  <a:pt x="1518" y="1123"/>
                </a:lnTo>
                <a:lnTo>
                  <a:pt x="1534" y="1129"/>
                </a:lnTo>
                <a:lnTo>
                  <a:pt x="1550" y="1135"/>
                </a:lnTo>
                <a:lnTo>
                  <a:pt x="1564" y="1143"/>
                </a:lnTo>
                <a:lnTo>
                  <a:pt x="1578" y="1151"/>
                </a:lnTo>
                <a:lnTo>
                  <a:pt x="1591" y="1160"/>
                </a:lnTo>
                <a:lnTo>
                  <a:pt x="1603" y="1171"/>
                </a:lnTo>
                <a:lnTo>
                  <a:pt x="1614" y="1181"/>
                </a:lnTo>
                <a:lnTo>
                  <a:pt x="1624" y="1193"/>
                </a:lnTo>
                <a:lnTo>
                  <a:pt x="1633" y="1206"/>
                </a:lnTo>
                <a:lnTo>
                  <a:pt x="1638" y="1212"/>
                </a:lnTo>
                <a:lnTo>
                  <a:pt x="1642" y="1220"/>
                </a:lnTo>
                <a:lnTo>
                  <a:pt x="1650" y="1234"/>
                </a:lnTo>
                <a:lnTo>
                  <a:pt x="1657" y="1248"/>
                </a:lnTo>
                <a:lnTo>
                  <a:pt x="1664" y="1264"/>
                </a:lnTo>
                <a:lnTo>
                  <a:pt x="1670" y="1281"/>
                </a:lnTo>
                <a:lnTo>
                  <a:pt x="1676" y="1298"/>
                </a:lnTo>
                <a:lnTo>
                  <a:pt x="1680" y="1316"/>
                </a:lnTo>
                <a:lnTo>
                  <a:pt x="1685" y="1334"/>
                </a:lnTo>
                <a:lnTo>
                  <a:pt x="1688" y="1352"/>
                </a:lnTo>
                <a:lnTo>
                  <a:pt x="1691" y="1371"/>
                </a:lnTo>
                <a:lnTo>
                  <a:pt x="1694" y="1391"/>
                </a:lnTo>
                <a:lnTo>
                  <a:pt x="1696" y="1412"/>
                </a:lnTo>
                <a:lnTo>
                  <a:pt x="1698" y="1432"/>
                </a:lnTo>
                <a:lnTo>
                  <a:pt x="1700" y="1454"/>
                </a:lnTo>
                <a:lnTo>
                  <a:pt x="1701" y="1475"/>
                </a:lnTo>
                <a:lnTo>
                  <a:pt x="1701" y="1497"/>
                </a:lnTo>
                <a:lnTo>
                  <a:pt x="1702" y="1520"/>
                </a:lnTo>
                <a:lnTo>
                  <a:pt x="1702" y="1542"/>
                </a:lnTo>
                <a:lnTo>
                  <a:pt x="1702" y="2040"/>
                </a:lnTo>
                <a:lnTo>
                  <a:pt x="1467" y="2040"/>
                </a:lnTo>
                <a:lnTo>
                  <a:pt x="1467" y="1599"/>
                </a:lnTo>
                <a:lnTo>
                  <a:pt x="1466" y="1558"/>
                </a:lnTo>
                <a:lnTo>
                  <a:pt x="1466" y="1538"/>
                </a:lnTo>
                <a:lnTo>
                  <a:pt x="1465" y="1516"/>
                </a:lnTo>
                <a:lnTo>
                  <a:pt x="1463" y="1496"/>
                </a:lnTo>
                <a:lnTo>
                  <a:pt x="1460" y="1476"/>
                </a:lnTo>
                <a:lnTo>
                  <a:pt x="1458" y="1467"/>
                </a:lnTo>
                <a:lnTo>
                  <a:pt x="1456" y="1457"/>
                </a:lnTo>
                <a:lnTo>
                  <a:pt x="1454" y="1448"/>
                </a:lnTo>
                <a:lnTo>
                  <a:pt x="1451" y="1438"/>
                </a:lnTo>
                <a:lnTo>
                  <a:pt x="1448" y="1430"/>
                </a:lnTo>
                <a:lnTo>
                  <a:pt x="1444" y="1421"/>
                </a:lnTo>
                <a:lnTo>
                  <a:pt x="1440" y="1414"/>
                </a:lnTo>
                <a:lnTo>
                  <a:pt x="1436" y="1406"/>
                </a:lnTo>
                <a:lnTo>
                  <a:pt x="1431" y="1398"/>
                </a:lnTo>
                <a:lnTo>
                  <a:pt x="1426" y="1392"/>
                </a:lnTo>
                <a:lnTo>
                  <a:pt x="1421" y="1386"/>
                </a:lnTo>
                <a:lnTo>
                  <a:pt x="1414" y="1380"/>
                </a:lnTo>
                <a:lnTo>
                  <a:pt x="1408" y="1376"/>
                </a:lnTo>
                <a:lnTo>
                  <a:pt x="1400" y="1371"/>
                </a:lnTo>
                <a:lnTo>
                  <a:pt x="1393" y="1367"/>
                </a:lnTo>
                <a:lnTo>
                  <a:pt x="1384" y="1364"/>
                </a:lnTo>
                <a:lnTo>
                  <a:pt x="1375" y="1361"/>
                </a:lnTo>
                <a:lnTo>
                  <a:pt x="1370" y="1360"/>
                </a:lnTo>
                <a:lnTo>
                  <a:pt x="1366" y="1359"/>
                </a:lnTo>
                <a:lnTo>
                  <a:pt x="1355" y="1358"/>
                </a:lnTo>
                <a:lnTo>
                  <a:pt x="1344" y="1358"/>
                </a:lnTo>
                <a:lnTo>
                  <a:pt x="1333" y="1358"/>
                </a:lnTo>
                <a:lnTo>
                  <a:pt x="1323" y="1359"/>
                </a:lnTo>
                <a:lnTo>
                  <a:pt x="1313" y="1360"/>
                </a:lnTo>
                <a:lnTo>
                  <a:pt x="1303" y="1362"/>
                </a:lnTo>
                <a:lnTo>
                  <a:pt x="1294" y="1366"/>
                </a:lnTo>
                <a:lnTo>
                  <a:pt x="1286" y="1368"/>
                </a:lnTo>
                <a:lnTo>
                  <a:pt x="1278" y="1373"/>
                </a:lnTo>
                <a:lnTo>
                  <a:pt x="1271" y="1377"/>
                </a:lnTo>
                <a:lnTo>
                  <a:pt x="1264" y="1383"/>
                </a:lnTo>
                <a:lnTo>
                  <a:pt x="1257" y="1388"/>
                </a:lnTo>
                <a:lnTo>
                  <a:pt x="1251" y="1394"/>
                </a:lnTo>
                <a:lnTo>
                  <a:pt x="1246" y="1400"/>
                </a:lnTo>
                <a:lnTo>
                  <a:pt x="1241" y="1407"/>
                </a:lnTo>
                <a:lnTo>
                  <a:pt x="1236" y="1414"/>
                </a:lnTo>
                <a:lnTo>
                  <a:pt x="1232" y="1422"/>
                </a:lnTo>
                <a:lnTo>
                  <a:pt x="1228" y="1430"/>
                </a:lnTo>
                <a:lnTo>
                  <a:pt x="1224" y="1438"/>
                </a:lnTo>
                <a:lnTo>
                  <a:pt x="1221" y="1446"/>
                </a:lnTo>
                <a:lnTo>
                  <a:pt x="1215" y="1466"/>
                </a:lnTo>
                <a:lnTo>
                  <a:pt x="1211" y="1485"/>
                </a:lnTo>
                <a:lnTo>
                  <a:pt x="1208" y="1504"/>
                </a:lnTo>
                <a:lnTo>
                  <a:pt x="1207" y="1515"/>
                </a:lnTo>
                <a:lnTo>
                  <a:pt x="1206" y="1526"/>
                </a:lnTo>
                <a:lnTo>
                  <a:pt x="1204" y="1547"/>
                </a:lnTo>
                <a:lnTo>
                  <a:pt x="1203" y="1569"/>
                </a:lnTo>
                <a:lnTo>
                  <a:pt x="1203" y="1590"/>
                </a:lnTo>
                <a:lnTo>
                  <a:pt x="1203" y="2040"/>
                </a:lnTo>
                <a:lnTo>
                  <a:pt x="968" y="2040"/>
                </a:lnTo>
                <a:lnTo>
                  <a:pt x="968" y="1132"/>
                </a:lnTo>
                <a:close/>
                <a:moveTo>
                  <a:pt x="0" y="1360"/>
                </a:moveTo>
                <a:lnTo>
                  <a:pt x="0" y="1325"/>
                </a:lnTo>
                <a:lnTo>
                  <a:pt x="2" y="1290"/>
                </a:lnTo>
                <a:lnTo>
                  <a:pt x="3" y="1256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89" y="831"/>
                </a:lnTo>
                <a:lnTo>
                  <a:pt x="100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0" y="684"/>
                </a:lnTo>
                <a:lnTo>
                  <a:pt x="164" y="655"/>
                </a:lnTo>
                <a:lnTo>
                  <a:pt x="179" y="627"/>
                </a:lnTo>
                <a:lnTo>
                  <a:pt x="194" y="600"/>
                </a:lnTo>
                <a:lnTo>
                  <a:pt x="209" y="573"/>
                </a:lnTo>
                <a:lnTo>
                  <a:pt x="225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2" y="134"/>
                </a:lnTo>
                <a:lnTo>
                  <a:pt x="667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0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5" y="27"/>
                </a:lnTo>
                <a:lnTo>
                  <a:pt x="933" y="21"/>
                </a:lnTo>
                <a:lnTo>
                  <a:pt x="961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3" y="1"/>
                </a:lnTo>
                <a:lnTo>
                  <a:pt x="1192" y="2"/>
                </a:lnTo>
                <a:lnTo>
                  <a:pt x="1221" y="5"/>
                </a:lnTo>
                <a:lnTo>
                  <a:pt x="1250" y="7"/>
                </a:lnTo>
                <a:lnTo>
                  <a:pt x="1278" y="11"/>
                </a:lnTo>
                <a:lnTo>
                  <a:pt x="1307" y="15"/>
                </a:lnTo>
                <a:lnTo>
                  <a:pt x="1335" y="21"/>
                </a:lnTo>
                <a:lnTo>
                  <a:pt x="1362" y="27"/>
                </a:lnTo>
                <a:lnTo>
                  <a:pt x="1390" y="35"/>
                </a:lnTo>
                <a:lnTo>
                  <a:pt x="1417" y="43"/>
                </a:lnTo>
                <a:lnTo>
                  <a:pt x="1444" y="51"/>
                </a:lnTo>
                <a:lnTo>
                  <a:pt x="1471" y="61"/>
                </a:lnTo>
                <a:lnTo>
                  <a:pt x="1498" y="72"/>
                </a:lnTo>
                <a:lnTo>
                  <a:pt x="1524" y="83"/>
                </a:lnTo>
                <a:lnTo>
                  <a:pt x="1550" y="95"/>
                </a:lnTo>
                <a:lnTo>
                  <a:pt x="1575" y="107"/>
                </a:lnTo>
                <a:lnTo>
                  <a:pt x="1601" y="120"/>
                </a:lnTo>
                <a:lnTo>
                  <a:pt x="1626" y="134"/>
                </a:lnTo>
                <a:lnTo>
                  <a:pt x="1650" y="149"/>
                </a:lnTo>
                <a:lnTo>
                  <a:pt x="1674" y="164"/>
                </a:lnTo>
                <a:lnTo>
                  <a:pt x="1698" y="181"/>
                </a:lnTo>
                <a:lnTo>
                  <a:pt x="1722" y="197"/>
                </a:lnTo>
                <a:lnTo>
                  <a:pt x="1745" y="215"/>
                </a:lnTo>
                <a:lnTo>
                  <a:pt x="1768" y="232"/>
                </a:lnTo>
                <a:lnTo>
                  <a:pt x="1790" y="250"/>
                </a:lnTo>
                <a:lnTo>
                  <a:pt x="1812" y="271"/>
                </a:lnTo>
                <a:lnTo>
                  <a:pt x="1834" y="290"/>
                </a:lnTo>
                <a:lnTo>
                  <a:pt x="1855" y="310"/>
                </a:lnTo>
                <a:lnTo>
                  <a:pt x="1876" y="332"/>
                </a:lnTo>
                <a:lnTo>
                  <a:pt x="1896" y="354"/>
                </a:lnTo>
                <a:lnTo>
                  <a:pt x="1917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4" y="446"/>
                </a:lnTo>
                <a:lnTo>
                  <a:pt x="1992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09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7" y="1290"/>
                </a:lnTo>
                <a:lnTo>
                  <a:pt x="2268" y="1325"/>
                </a:lnTo>
                <a:lnTo>
                  <a:pt x="2269" y="1360"/>
                </a:lnTo>
                <a:lnTo>
                  <a:pt x="2268" y="1395"/>
                </a:lnTo>
                <a:lnTo>
                  <a:pt x="2267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09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2" y="2250"/>
                </a:lnTo>
                <a:lnTo>
                  <a:pt x="1974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7" y="2345"/>
                </a:lnTo>
                <a:lnTo>
                  <a:pt x="1896" y="2366"/>
                </a:lnTo>
                <a:lnTo>
                  <a:pt x="1876" y="2389"/>
                </a:lnTo>
                <a:lnTo>
                  <a:pt x="1855" y="2410"/>
                </a:lnTo>
                <a:lnTo>
                  <a:pt x="1834" y="2430"/>
                </a:lnTo>
                <a:lnTo>
                  <a:pt x="1812" y="2450"/>
                </a:lnTo>
                <a:lnTo>
                  <a:pt x="1790" y="2470"/>
                </a:lnTo>
                <a:lnTo>
                  <a:pt x="1768" y="2488"/>
                </a:lnTo>
                <a:lnTo>
                  <a:pt x="1745" y="2506"/>
                </a:lnTo>
                <a:lnTo>
                  <a:pt x="1722" y="2524"/>
                </a:lnTo>
                <a:lnTo>
                  <a:pt x="1698" y="2540"/>
                </a:lnTo>
                <a:lnTo>
                  <a:pt x="1674" y="2556"/>
                </a:lnTo>
                <a:lnTo>
                  <a:pt x="1650" y="2572"/>
                </a:lnTo>
                <a:lnTo>
                  <a:pt x="1626" y="2586"/>
                </a:lnTo>
                <a:lnTo>
                  <a:pt x="1601" y="2600"/>
                </a:lnTo>
                <a:lnTo>
                  <a:pt x="1575" y="2613"/>
                </a:lnTo>
                <a:lnTo>
                  <a:pt x="1550" y="2625"/>
                </a:lnTo>
                <a:lnTo>
                  <a:pt x="1524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4" y="2669"/>
                </a:lnTo>
                <a:lnTo>
                  <a:pt x="1417" y="2677"/>
                </a:lnTo>
                <a:lnTo>
                  <a:pt x="1390" y="2685"/>
                </a:lnTo>
                <a:lnTo>
                  <a:pt x="1362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8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2" y="2719"/>
                </a:lnTo>
                <a:lnTo>
                  <a:pt x="1163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1" y="2705"/>
                </a:lnTo>
                <a:lnTo>
                  <a:pt x="933" y="2699"/>
                </a:lnTo>
                <a:lnTo>
                  <a:pt x="905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0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7" y="2600"/>
                </a:lnTo>
                <a:lnTo>
                  <a:pt x="642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5" y="2174"/>
                </a:lnTo>
                <a:lnTo>
                  <a:pt x="209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4" y="2065"/>
                </a:lnTo>
                <a:lnTo>
                  <a:pt x="150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0" y="1920"/>
                </a:lnTo>
                <a:lnTo>
                  <a:pt x="89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9" y="1534"/>
                </a:lnTo>
                <a:lnTo>
                  <a:pt x="6" y="1499"/>
                </a:lnTo>
                <a:lnTo>
                  <a:pt x="3" y="1464"/>
                </a:lnTo>
                <a:lnTo>
                  <a:pt x="2" y="1430"/>
                </a:lnTo>
                <a:lnTo>
                  <a:pt x="0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6" name="Freeform 9">
            <a:hlinkClick r:id="rId5" tooltip="instragram"/>
          </p:cNvPr>
          <p:cNvSpPr>
            <a:spLocks noChangeAspect="1" noEditPoints="1"/>
          </p:cNvSpPr>
          <p:nvPr userDrawn="1"/>
        </p:nvSpPr>
        <p:spPr bwMode="auto">
          <a:xfrm>
            <a:off x="10884143" y="5877340"/>
            <a:ext cx="252000" cy="252000"/>
          </a:xfrm>
          <a:custGeom>
            <a:avLst/>
            <a:gdLst>
              <a:gd name="T0" fmla="*/ 1482 w 2269"/>
              <a:gd name="T1" fmla="*/ 827 h 2720"/>
              <a:gd name="T2" fmla="*/ 1577 w 2269"/>
              <a:gd name="T3" fmla="*/ 894 h 2720"/>
              <a:gd name="T4" fmla="*/ 1531 w 2269"/>
              <a:gd name="T5" fmla="*/ 1014 h 2720"/>
              <a:gd name="T6" fmla="*/ 1427 w 2269"/>
              <a:gd name="T7" fmla="*/ 971 h 2720"/>
              <a:gd name="T8" fmla="*/ 1036 w 2269"/>
              <a:gd name="T9" fmla="*/ 1606 h 2720"/>
              <a:gd name="T10" fmla="*/ 925 w 2269"/>
              <a:gd name="T11" fmla="*/ 1467 h 2720"/>
              <a:gd name="T12" fmla="*/ 921 w 2269"/>
              <a:gd name="T13" fmla="*/ 1266 h 2720"/>
              <a:gd name="T14" fmla="*/ 1026 w 2269"/>
              <a:gd name="T15" fmla="*/ 1121 h 2720"/>
              <a:gd name="T16" fmla="*/ 1191 w 2269"/>
              <a:gd name="T17" fmla="*/ 1096 h 2720"/>
              <a:gd name="T18" fmla="*/ 1324 w 2269"/>
              <a:gd name="T19" fmla="*/ 1207 h 2720"/>
              <a:gd name="T20" fmla="*/ 1360 w 2269"/>
              <a:gd name="T21" fmla="*/ 1402 h 2720"/>
              <a:gd name="T22" fmla="*/ 1280 w 2269"/>
              <a:gd name="T23" fmla="*/ 1571 h 2720"/>
              <a:gd name="T24" fmla="*/ 1134 w 2269"/>
              <a:gd name="T25" fmla="*/ 940 h 2720"/>
              <a:gd name="T26" fmla="*/ 918 w 2269"/>
              <a:gd name="T27" fmla="*/ 1030 h 2720"/>
              <a:gd name="T28" fmla="*/ 791 w 2269"/>
              <a:gd name="T29" fmla="*/ 1276 h 2720"/>
              <a:gd name="T30" fmla="*/ 827 w 2269"/>
              <a:gd name="T31" fmla="*/ 1560 h 2720"/>
              <a:gd name="T32" fmla="*/ 998 w 2269"/>
              <a:gd name="T33" fmla="*/ 1747 h 2720"/>
              <a:gd name="T34" fmla="*/ 1238 w 2269"/>
              <a:gd name="T35" fmla="*/ 1760 h 2720"/>
              <a:gd name="T36" fmla="*/ 1425 w 2269"/>
              <a:gd name="T37" fmla="*/ 1595 h 2720"/>
              <a:gd name="T38" fmla="*/ 1482 w 2269"/>
              <a:gd name="T39" fmla="*/ 1307 h 2720"/>
              <a:gd name="T40" fmla="*/ 1383 w 2269"/>
              <a:gd name="T41" fmla="*/ 1064 h 2720"/>
              <a:gd name="T42" fmla="*/ 1152 w 2269"/>
              <a:gd name="T43" fmla="*/ 941 h 2720"/>
              <a:gd name="T44" fmla="*/ 688 w 2269"/>
              <a:gd name="T45" fmla="*/ 586 h 2720"/>
              <a:gd name="T46" fmla="*/ 511 w 2269"/>
              <a:gd name="T47" fmla="*/ 767 h 2720"/>
              <a:gd name="T48" fmla="*/ 457 w 2269"/>
              <a:gd name="T49" fmla="*/ 1023 h 2720"/>
              <a:gd name="T50" fmla="*/ 477 w 2269"/>
              <a:gd name="T51" fmla="*/ 1855 h 2720"/>
              <a:gd name="T52" fmla="*/ 610 w 2269"/>
              <a:gd name="T53" fmla="*/ 2084 h 2720"/>
              <a:gd name="T54" fmla="*/ 827 w 2269"/>
              <a:gd name="T55" fmla="*/ 2171 h 2720"/>
              <a:gd name="T56" fmla="*/ 1510 w 2269"/>
              <a:gd name="T57" fmla="*/ 2160 h 2720"/>
              <a:gd name="T58" fmla="*/ 1728 w 2269"/>
              <a:gd name="T59" fmla="*/ 2006 h 2720"/>
              <a:gd name="T60" fmla="*/ 1809 w 2269"/>
              <a:gd name="T61" fmla="*/ 1758 h 2720"/>
              <a:gd name="T62" fmla="*/ 1809 w 2269"/>
              <a:gd name="T63" fmla="*/ 963 h 2720"/>
              <a:gd name="T64" fmla="*/ 1702 w 2269"/>
              <a:gd name="T65" fmla="*/ 680 h 2720"/>
              <a:gd name="T66" fmla="*/ 1489 w 2269"/>
              <a:gd name="T67" fmla="*/ 556 h 2720"/>
              <a:gd name="T68" fmla="*/ 1411 w 2269"/>
              <a:gd name="T69" fmla="*/ 695 h 2720"/>
              <a:gd name="T70" fmla="*/ 1598 w 2269"/>
              <a:gd name="T71" fmla="*/ 765 h 2720"/>
              <a:gd name="T72" fmla="*/ 1686 w 2269"/>
              <a:gd name="T73" fmla="*/ 977 h 2720"/>
              <a:gd name="T74" fmla="*/ 1681 w 2269"/>
              <a:gd name="T75" fmla="*/ 1786 h 2720"/>
              <a:gd name="T76" fmla="*/ 1589 w 2269"/>
              <a:gd name="T77" fmla="*/ 1964 h 2720"/>
              <a:gd name="T78" fmla="*/ 1244 w 2269"/>
              <a:gd name="T79" fmla="*/ 2030 h 2720"/>
              <a:gd name="T80" fmla="*/ 721 w 2269"/>
              <a:gd name="T81" fmla="*/ 1992 h 2720"/>
              <a:gd name="T82" fmla="*/ 603 w 2269"/>
              <a:gd name="T83" fmla="*/ 1842 h 2720"/>
              <a:gd name="T84" fmla="*/ 580 w 2269"/>
              <a:gd name="T85" fmla="*/ 1030 h 2720"/>
              <a:gd name="T86" fmla="*/ 638 w 2269"/>
              <a:gd name="T87" fmla="*/ 806 h 2720"/>
              <a:gd name="T88" fmla="*/ 814 w 2269"/>
              <a:gd name="T89" fmla="*/ 699 h 2720"/>
              <a:gd name="T90" fmla="*/ 23 w 2269"/>
              <a:gd name="T91" fmla="*/ 1086 h 2720"/>
              <a:gd name="T92" fmla="*/ 179 w 2269"/>
              <a:gd name="T93" fmla="*/ 627 h 2720"/>
              <a:gd name="T94" fmla="*/ 456 w 2269"/>
              <a:gd name="T95" fmla="*/ 271 h 2720"/>
              <a:gd name="T96" fmla="*/ 824 w 2269"/>
              <a:gd name="T97" fmla="*/ 51 h 2720"/>
              <a:gd name="T98" fmla="*/ 1250 w 2269"/>
              <a:gd name="T99" fmla="*/ 7 h 2720"/>
              <a:gd name="T100" fmla="*/ 1651 w 2269"/>
              <a:gd name="T101" fmla="*/ 148 h 2720"/>
              <a:gd name="T102" fmla="*/ 1975 w 2269"/>
              <a:gd name="T103" fmla="*/ 446 h 2720"/>
              <a:gd name="T104" fmla="*/ 2190 w 2269"/>
              <a:gd name="T105" fmla="*/ 862 h 2720"/>
              <a:gd name="T106" fmla="*/ 2269 w 2269"/>
              <a:gd name="T107" fmla="*/ 1360 h 2720"/>
              <a:gd name="T108" fmla="*/ 2190 w 2269"/>
              <a:gd name="T109" fmla="*/ 1859 h 2720"/>
              <a:gd name="T110" fmla="*/ 1975 w 2269"/>
              <a:gd name="T111" fmla="*/ 2275 h 2720"/>
              <a:gd name="T112" fmla="*/ 1651 w 2269"/>
              <a:gd name="T113" fmla="*/ 2571 h 2720"/>
              <a:gd name="T114" fmla="*/ 1250 w 2269"/>
              <a:gd name="T115" fmla="*/ 2713 h 2720"/>
              <a:gd name="T116" fmla="*/ 824 w 2269"/>
              <a:gd name="T117" fmla="*/ 2668 h 2720"/>
              <a:gd name="T118" fmla="*/ 456 w 2269"/>
              <a:gd name="T119" fmla="*/ 2450 h 2720"/>
              <a:gd name="T120" fmla="*/ 179 w 2269"/>
              <a:gd name="T121" fmla="*/ 2093 h 2720"/>
              <a:gd name="T122" fmla="*/ 23 w 2269"/>
              <a:gd name="T123" fmla="*/ 1634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269" h="2720">
                <a:moveTo>
                  <a:pt x="1417" y="924"/>
                </a:moveTo>
                <a:lnTo>
                  <a:pt x="1418" y="914"/>
                </a:lnTo>
                <a:lnTo>
                  <a:pt x="1419" y="904"/>
                </a:lnTo>
                <a:lnTo>
                  <a:pt x="1421" y="894"/>
                </a:lnTo>
                <a:lnTo>
                  <a:pt x="1424" y="886"/>
                </a:lnTo>
                <a:lnTo>
                  <a:pt x="1427" y="878"/>
                </a:lnTo>
                <a:lnTo>
                  <a:pt x="1431" y="869"/>
                </a:lnTo>
                <a:lnTo>
                  <a:pt x="1436" y="862"/>
                </a:lnTo>
                <a:lnTo>
                  <a:pt x="1441" y="855"/>
                </a:lnTo>
                <a:lnTo>
                  <a:pt x="1447" y="848"/>
                </a:lnTo>
                <a:lnTo>
                  <a:pt x="1453" y="843"/>
                </a:lnTo>
                <a:lnTo>
                  <a:pt x="1460" y="838"/>
                </a:lnTo>
                <a:lnTo>
                  <a:pt x="1467" y="833"/>
                </a:lnTo>
                <a:lnTo>
                  <a:pt x="1475" y="830"/>
                </a:lnTo>
                <a:lnTo>
                  <a:pt x="1482" y="827"/>
                </a:lnTo>
                <a:lnTo>
                  <a:pt x="1491" y="826"/>
                </a:lnTo>
                <a:lnTo>
                  <a:pt x="1499" y="826"/>
                </a:lnTo>
                <a:lnTo>
                  <a:pt x="1507" y="826"/>
                </a:lnTo>
                <a:lnTo>
                  <a:pt x="1515" y="827"/>
                </a:lnTo>
                <a:lnTo>
                  <a:pt x="1523" y="830"/>
                </a:lnTo>
                <a:lnTo>
                  <a:pt x="1531" y="833"/>
                </a:lnTo>
                <a:lnTo>
                  <a:pt x="1538" y="838"/>
                </a:lnTo>
                <a:lnTo>
                  <a:pt x="1545" y="843"/>
                </a:lnTo>
                <a:lnTo>
                  <a:pt x="1551" y="848"/>
                </a:lnTo>
                <a:lnTo>
                  <a:pt x="1557" y="855"/>
                </a:lnTo>
                <a:lnTo>
                  <a:pt x="1562" y="862"/>
                </a:lnTo>
                <a:lnTo>
                  <a:pt x="1567" y="869"/>
                </a:lnTo>
                <a:lnTo>
                  <a:pt x="1571" y="878"/>
                </a:lnTo>
                <a:lnTo>
                  <a:pt x="1574" y="886"/>
                </a:lnTo>
                <a:lnTo>
                  <a:pt x="1577" y="894"/>
                </a:lnTo>
                <a:lnTo>
                  <a:pt x="1579" y="904"/>
                </a:lnTo>
                <a:lnTo>
                  <a:pt x="1580" y="914"/>
                </a:lnTo>
                <a:lnTo>
                  <a:pt x="1581" y="924"/>
                </a:lnTo>
                <a:lnTo>
                  <a:pt x="1580" y="934"/>
                </a:lnTo>
                <a:lnTo>
                  <a:pt x="1579" y="944"/>
                </a:lnTo>
                <a:lnTo>
                  <a:pt x="1577" y="953"/>
                </a:lnTo>
                <a:lnTo>
                  <a:pt x="1574" y="962"/>
                </a:lnTo>
                <a:lnTo>
                  <a:pt x="1571" y="971"/>
                </a:lnTo>
                <a:lnTo>
                  <a:pt x="1567" y="978"/>
                </a:lnTo>
                <a:lnTo>
                  <a:pt x="1562" y="987"/>
                </a:lnTo>
                <a:lnTo>
                  <a:pt x="1557" y="993"/>
                </a:lnTo>
                <a:lnTo>
                  <a:pt x="1551" y="1000"/>
                </a:lnTo>
                <a:lnTo>
                  <a:pt x="1545" y="1005"/>
                </a:lnTo>
                <a:lnTo>
                  <a:pt x="1538" y="1010"/>
                </a:lnTo>
                <a:lnTo>
                  <a:pt x="1531" y="1014"/>
                </a:lnTo>
                <a:lnTo>
                  <a:pt x="1523" y="1018"/>
                </a:lnTo>
                <a:lnTo>
                  <a:pt x="1515" y="1020"/>
                </a:lnTo>
                <a:lnTo>
                  <a:pt x="1507" y="1022"/>
                </a:lnTo>
                <a:lnTo>
                  <a:pt x="1499" y="1022"/>
                </a:lnTo>
                <a:lnTo>
                  <a:pt x="1491" y="1022"/>
                </a:lnTo>
                <a:lnTo>
                  <a:pt x="1482" y="1020"/>
                </a:lnTo>
                <a:lnTo>
                  <a:pt x="1475" y="1018"/>
                </a:lnTo>
                <a:lnTo>
                  <a:pt x="1467" y="1014"/>
                </a:lnTo>
                <a:lnTo>
                  <a:pt x="1460" y="1010"/>
                </a:lnTo>
                <a:lnTo>
                  <a:pt x="1453" y="1005"/>
                </a:lnTo>
                <a:lnTo>
                  <a:pt x="1447" y="1000"/>
                </a:lnTo>
                <a:lnTo>
                  <a:pt x="1441" y="993"/>
                </a:lnTo>
                <a:lnTo>
                  <a:pt x="1436" y="987"/>
                </a:lnTo>
                <a:lnTo>
                  <a:pt x="1431" y="978"/>
                </a:lnTo>
                <a:lnTo>
                  <a:pt x="1427" y="971"/>
                </a:lnTo>
                <a:lnTo>
                  <a:pt x="1424" y="962"/>
                </a:lnTo>
                <a:lnTo>
                  <a:pt x="1421" y="953"/>
                </a:lnTo>
                <a:lnTo>
                  <a:pt x="1419" y="944"/>
                </a:lnTo>
                <a:lnTo>
                  <a:pt x="1418" y="934"/>
                </a:lnTo>
                <a:lnTo>
                  <a:pt x="1417" y="924"/>
                </a:lnTo>
                <a:close/>
                <a:moveTo>
                  <a:pt x="1134" y="1632"/>
                </a:moveTo>
                <a:lnTo>
                  <a:pt x="1123" y="1632"/>
                </a:lnTo>
                <a:lnTo>
                  <a:pt x="1111" y="1631"/>
                </a:lnTo>
                <a:lnTo>
                  <a:pt x="1100" y="1630"/>
                </a:lnTo>
                <a:lnTo>
                  <a:pt x="1088" y="1627"/>
                </a:lnTo>
                <a:lnTo>
                  <a:pt x="1077" y="1624"/>
                </a:lnTo>
                <a:lnTo>
                  <a:pt x="1067" y="1620"/>
                </a:lnTo>
                <a:lnTo>
                  <a:pt x="1056" y="1616"/>
                </a:lnTo>
                <a:lnTo>
                  <a:pt x="1046" y="1612"/>
                </a:lnTo>
                <a:lnTo>
                  <a:pt x="1036" y="1606"/>
                </a:lnTo>
                <a:lnTo>
                  <a:pt x="1026" y="1600"/>
                </a:lnTo>
                <a:lnTo>
                  <a:pt x="1016" y="1594"/>
                </a:lnTo>
                <a:lnTo>
                  <a:pt x="1007" y="1586"/>
                </a:lnTo>
                <a:lnTo>
                  <a:pt x="998" y="1578"/>
                </a:lnTo>
                <a:lnTo>
                  <a:pt x="990" y="1571"/>
                </a:lnTo>
                <a:lnTo>
                  <a:pt x="982" y="1561"/>
                </a:lnTo>
                <a:lnTo>
                  <a:pt x="974" y="1553"/>
                </a:lnTo>
                <a:lnTo>
                  <a:pt x="966" y="1543"/>
                </a:lnTo>
                <a:lnTo>
                  <a:pt x="959" y="1534"/>
                </a:lnTo>
                <a:lnTo>
                  <a:pt x="952" y="1523"/>
                </a:lnTo>
                <a:lnTo>
                  <a:pt x="946" y="1512"/>
                </a:lnTo>
                <a:lnTo>
                  <a:pt x="940" y="1501"/>
                </a:lnTo>
                <a:lnTo>
                  <a:pt x="935" y="1491"/>
                </a:lnTo>
                <a:lnTo>
                  <a:pt x="930" y="1479"/>
                </a:lnTo>
                <a:lnTo>
                  <a:pt x="925" y="1467"/>
                </a:lnTo>
                <a:lnTo>
                  <a:pt x="921" y="1453"/>
                </a:lnTo>
                <a:lnTo>
                  <a:pt x="917" y="1441"/>
                </a:lnTo>
                <a:lnTo>
                  <a:pt x="914" y="1428"/>
                </a:lnTo>
                <a:lnTo>
                  <a:pt x="912" y="1415"/>
                </a:lnTo>
                <a:lnTo>
                  <a:pt x="910" y="1402"/>
                </a:lnTo>
                <a:lnTo>
                  <a:pt x="908" y="1387"/>
                </a:lnTo>
                <a:lnTo>
                  <a:pt x="907" y="1374"/>
                </a:lnTo>
                <a:lnTo>
                  <a:pt x="907" y="1360"/>
                </a:lnTo>
                <a:lnTo>
                  <a:pt x="907" y="1347"/>
                </a:lnTo>
                <a:lnTo>
                  <a:pt x="908" y="1332"/>
                </a:lnTo>
                <a:lnTo>
                  <a:pt x="910" y="1319"/>
                </a:lnTo>
                <a:lnTo>
                  <a:pt x="912" y="1305"/>
                </a:lnTo>
                <a:lnTo>
                  <a:pt x="914" y="1293"/>
                </a:lnTo>
                <a:lnTo>
                  <a:pt x="917" y="1279"/>
                </a:lnTo>
                <a:lnTo>
                  <a:pt x="921" y="1266"/>
                </a:lnTo>
                <a:lnTo>
                  <a:pt x="925" y="1254"/>
                </a:lnTo>
                <a:lnTo>
                  <a:pt x="930" y="1242"/>
                </a:lnTo>
                <a:lnTo>
                  <a:pt x="935" y="1230"/>
                </a:lnTo>
                <a:lnTo>
                  <a:pt x="940" y="1218"/>
                </a:lnTo>
                <a:lnTo>
                  <a:pt x="946" y="1207"/>
                </a:lnTo>
                <a:lnTo>
                  <a:pt x="952" y="1197"/>
                </a:lnTo>
                <a:lnTo>
                  <a:pt x="959" y="1187"/>
                </a:lnTo>
                <a:lnTo>
                  <a:pt x="966" y="1177"/>
                </a:lnTo>
                <a:lnTo>
                  <a:pt x="974" y="1168"/>
                </a:lnTo>
                <a:lnTo>
                  <a:pt x="982" y="1158"/>
                </a:lnTo>
                <a:lnTo>
                  <a:pt x="990" y="1150"/>
                </a:lnTo>
                <a:lnTo>
                  <a:pt x="998" y="1141"/>
                </a:lnTo>
                <a:lnTo>
                  <a:pt x="1007" y="1134"/>
                </a:lnTo>
                <a:lnTo>
                  <a:pt x="1016" y="1127"/>
                </a:lnTo>
                <a:lnTo>
                  <a:pt x="1026" y="1121"/>
                </a:lnTo>
                <a:lnTo>
                  <a:pt x="1036" y="1115"/>
                </a:lnTo>
                <a:lnTo>
                  <a:pt x="1046" y="1109"/>
                </a:lnTo>
                <a:lnTo>
                  <a:pt x="1056" y="1104"/>
                </a:lnTo>
                <a:lnTo>
                  <a:pt x="1067" y="1099"/>
                </a:lnTo>
                <a:lnTo>
                  <a:pt x="1077" y="1096"/>
                </a:lnTo>
                <a:lnTo>
                  <a:pt x="1088" y="1093"/>
                </a:lnTo>
                <a:lnTo>
                  <a:pt x="1100" y="1091"/>
                </a:lnTo>
                <a:lnTo>
                  <a:pt x="1111" y="1089"/>
                </a:lnTo>
                <a:lnTo>
                  <a:pt x="1123" y="1087"/>
                </a:lnTo>
                <a:lnTo>
                  <a:pt x="1134" y="1087"/>
                </a:lnTo>
                <a:lnTo>
                  <a:pt x="1146" y="1087"/>
                </a:lnTo>
                <a:lnTo>
                  <a:pt x="1157" y="1089"/>
                </a:lnTo>
                <a:lnTo>
                  <a:pt x="1169" y="1091"/>
                </a:lnTo>
                <a:lnTo>
                  <a:pt x="1180" y="1093"/>
                </a:lnTo>
                <a:lnTo>
                  <a:pt x="1191" y="1096"/>
                </a:lnTo>
                <a:lnTo>
                  <a:pt x="1202" y="1099"/>
                </a:lnTo>
                <a:lnTo>
                  <a:pt x="1212" y="1104"/>
                </a:lnTo>
                <a:lnTo>
                  <a:pt x="1223" y="1109"/>
                </a:lnTo>
                <a:lnTo>
                  <a:pt x="1233" y="1115"/>
                </a:lnTo>
                <a:lnTo>
                  <a:pt x="1243" y="1121"/>
                </a:lnTo>
                <a:lnTo>
                  <a:pt x="1252" y="1127"/>
                </a:lnTo>
                <a:lnTo>
                  <a:pt x="1261" y="1134"/>
                </a:lnTo>
                <a:lnTo>
                  <a:pt x="1270" y="1141"/>
                </a:lnTo>
                <a:lnTo>
                  <a:pt x="1280" y="1150"/>
                </a:lnTo>
                <a:lnTo>
                  <a:pt x="1288" y="1158"/>
                </a:lnTo>
                <a:lnTo>
                  <a:pt x="1296" y="1168"/>
                </a:lnTo>
                <a:lnTo>
                  <a:pt x="1303" y="1177"/>
                </a:lnTo>
                <a:lnTo>
                  <a:pt x="1311" y="1187"/>
                </a:lnTo>
                <a:lnTo>
                  <a:pt x="1317" y="1197"/>
                </a:lnTo>
                <a:lnTo>
                  <a:pt x="1324" y="1207"/>
                </a:lnTo>
                <a:lnTo>
                  <a:pt x="1329" y="1218"/>
                </a:lnTo>
                <a:lnTo>
                  <a:pt x="1335" y="1230"/>
                </a:lnTo>
                <a:lnTo>
                  <a:pt x="1340" y="1242"/>
                </a:lnTo>
                <a:lnTo>
                  <a:pt x="1345" y="1254"/>
                </a:lnTo>
                <a:lnTo>
                  <a:pt x="1349" y="1266"/>
                </a:lnTo>
                <a:lnTo>
                  <a:pt x="1352" y="1279"/>
                </a:lnTo>
                <a:lnTo>
                  <a:pt x="1355" y="1293"/>
                </a:lnTo>
                <a:lnTo>
                  <a:pt x="1358" y="1305"/>
                </a:lnTo>
                <a:lnTo>
                  <a:pt x="1360" y="1319"/>
                </a:lnTo>
                <a:lnTo>
                  <a:pt x="1361" y="1332"/>
                </a:lnTo>
                <a:lnTo>
                  <a:pt x="1362" y="1347"/>
                </a:lnTo>
                <a:lnTo>
                  <a:pt x="1362" y="1360"/>
                </a:lnTo>
                <a:lnTo>
                  <a:pt x="1362" y="1374"/>
                </a:lnTo>
                <a:lnTo>
                  <a:pt x="1361" y="1387"/>
                </a:lnTo>
                <a:lnTo>
                  <a:pt x="1360" y="1402"/>
                </a:lnTo>
                <a:lnTo>
                  <a:pt x="1358" y="1415"/>
                </a:lnTo>
                <a:lnTo>
                  <a:pt x="1355" y="1428"/>
                </a:lnTo>
                <a:lnTo>
                  <a:pt x="1352" y="1441"/>
                </a:lnTo>
                <a:lnTo>
                  <a:pt x="1349" y="1453"/>
                </a:lnTo>
                <a:lnTo>
                  <a:pt x="1345" y="1467"/>
                </a:lnTo>
                <a:lnTo>
                  <a:pt x="1340" y="1479"/>
                </a:lnTo>
                <a:lnTo>
                  <a:pt x="1335" y="1491"/>
                </a:lnTo>
                <a:lnTo>
                  <a:pt x="1329" y="1501"/>
                </a:lnTo>
                <a:lnTo>
                  <a:pt x="1324" y="1512"/>
                </a:lnTo>
                <a:lnTo>
                  <a:pt x="1317" y="1523"/>
                </a:lnTo>
                <a:lnTo>
                  <a:pt x="1311" y="1534"/>
                </a:lnTo>
                <a:lnTo>
                  <a:pt x="1303" y="1543"/>
                </a:lnTo>
                <a:lnTo>
                  <a:pt x="1296" y="1553"/>
                </a:lnTo>
                <a:lnTo>
                  <a:pt x="1288" y="1561"/>
                </a:lnTo>
                <a:lnTo>
                  <a:pt x="1280" y="1571"/>
                </a:lnTo>
                <a:lnTo>
                  <a:pt x="1270" y="1578"/>
                </a:lnTo>
                <a:lnTo>
                  <a:pt x="1261" y="1586"/>
                </a:lnTo>
                <a:lnTo>
                  <a:pt x="1252" y="1594"/>
                </a:lnTo>
                <a:lnTo>
                  <a:pt x="1243" y="1600"/>
                </a:lnTo>
                <a:lnTo>
                  <a:pt x="1233" y="1606"/>
                </a:lnTo>
                <a:lnTo>
                  <a:pt x="1223" y="1612"/>
                </a:lnTo>
                <a:lnTo>
                  <a:pt x="1212" y="1616"/>
                </a:lnTo>
                <a:lnTo>
                  <a:pt x="1202" y="1620"/>
                </a:lnTo>
                <a:lnTo>
                  <a:pt x="1191" y="1624"/>
                </a:lnTo>
                <a:lnTo>
                  <a:pt x="1180" y="1627"/>
                </a:lnTo>
                <a:lnTo>
                  <a:pt x="1169" y="1630"/>
                </a:lnTo>
                <a:lnTo>
                  <a:pt x="1157" y="1631"/>
                </a:lnTo>
                <a:lnTo>
                  <a:pt x="1146" y="1632"/>
                </a:lnTo>
                <a:lnTo>
                  <a:pt x="1134" y="1632"/>
                </a:lnTo>
                <a:close/>
                <a:moveTo>
                  <a:pt x="1134" y="940"/>
                </a:moveTo>
                <a:lnTo>
                  <a:pt x="1116" y="941"/>
                </a:lnTo>
                <a:lnTo>
                  <a:pt x="1098" y="942"/>
                </a:lnTo>
                <a:lnTo>
                  <a:pt x="1090" y="944"/>
                </a:lnTo>
                <a:lnTo>
                  <a:pt x="1081" y="945"/>
                </a:lnTo>
                <a:lnTo>
                  <a:pt x="1064" y="948"/>
                </a:lnTo>
                <a:lnTo>
                  <a:pt x="1047" y="953"/>
                </a:lnTo>
                <a:lnTo>
                  <a:pt x="1030" y="959"/>
                </a:lnTo>
                <a:lnTo>
                  <a:pt x="1014" y="966"/>
                </a:lnTo>
                <a:lnTo>
                  <a:pt x="998" y="974"/>
                </a:lnTo>
                <a:lnTo>
                  <a:pt x="983" y="982"/>
                </a:lnTo>
                <a:lnTo>
                  <a:pt x="967" y="992"/>
                </a:lnTo>
                <a:lnTo>
                  <a:pt x="953" y="1001"/>
                </a:lnTo>
                <a:lnTo>
                  <a:pt x="939" y="1012"/>
                </a:lnTo>
                <a:lnTo>
                  <a:pt x="925" y="1024"/>
                </a:lnTo>
                <a:lnTo>
                  <a:pt x="918" y="1030"/>
                </a:lnTo>
                <a:lnTo>
                  <a:pt x="912" y="1036"/>
                </a:lnTo>
                <a:lnTo>
                  <a:pt x="899" y="1049"/>
                </a:lnTo>
                <a:lnTo>
                  <a:pt x="887" y="1064"/>
                </a:lnTo>
                <a:lnTo>
                  <a:pt x="875" y="1078"/>
                </a:lnTo>
                <a:lnTo>
                  <a:pt x="864" y="1093"/>
                </a:lnTo>
                <a:lnTo>
                  <a:pt x="854" y="1109"/>
                </a:lnTo>
                <a:lnTo>
                  <a:pt x="844" y="1126"/>
                </a:lnTo>
                <a:lnTo>
                  <a:pt x="835" y="1143"/>
                </a:lnTo>
                <a:lnTo>
                  <a:pt x="827" y="1159"/>
                </a:lnTo>
                <a:lnTo>
                  <a:pt x="819" y="1179"/>
                </a:lnTo>
                <a:lnTo>
                  <a:pt x="812" y="1197"/>
                </a:lnTo>
                <a:lnTo>
                  <a:pt x="806" y="1216"/>
                </a:lnTo>
                <a:lnTo>
                  <a:pt x="800" y="1235"/>
                </a:lnTo>
                <a:lnTo>
                  <a:pt x="795" y="1255"/>
                </a:lnTo>
                <a:lnTo>
                  <a:pt x="791" y="1276"/>
                </a:lnTo>
                <a:lnTo>
                  <a:pt x="788" y="1296"/>
                </a:lnTo>
                <a:lnTo>
                  <a:pt x="786" y="1317"/>
                </a:lnTo>
                <a:lnTo>
                  <a:pt x="785" y="1338"/>
                </a:lnTo>
                <a:lnTo>
                  <a:pt x="784" y="1360"/>
                </a:lnTo>
                <a:lnTo>
                  <a:pt x="785" y="1381"/>
                </a:lnTo>
                <a:lnTo>
                  <a:pt x="786" y="1403"/>
                </a:lnTo>
                <a:lnTo>
                  <a:pt x="787" y="1414"/>
                </a:lnTo>
                <a:lnTo>
                  <a:pt x="788" y="1425"/>
                </a:lnTo>
                <a:lnTo>
                  <a:pt x="791" y="1445"/>
                </a:lnTo>
                <a:lnTo>
                  <a:pt x="795" y="1465"/>
                </a:lnTo>
                <a:lnTo>
                  <a:pt x="800" y="1485"/>
                </a:lnTo>
                <a:lnTo>
                  <a:pt x="806" y="1505"/>
                </a:lnTo>
                <a:lnTo>
                  <a:pt x="812" y="1523"/>
                </a:lnTo>
                <a:lnTo>
                  <a:pt x="819" y="1542"/>
                </a:lnTo>
                <a:lnTo>
                  <a:pt x="827" y="1560"/>
                </a:lnTo>
                <a:lnTo>
                  <a:pt x="835" y="1578"/>
                </a:lnTo>
                <a:lnTo>
                  <a:pt x="844" y="1595"/>
                </a:lnTo>
                <a:lnTo>
                  <a:pt x="854" y="1612"/>
                </a:lnTo>
                <a:lnTo>
                  <a:pt x="859" y="1619"/>
                </a:lnTo>
                <a:lnTo>
                  <a:pt x="864" y="1627"/>
                </a:lnTo>
                <a:lnTo>
                  <a:pt x="875" y="1643"/>
                </a:lnTo>
                <a:lnTo>
                  <a:pt x="887" y="1657"/>
                </a:lnTo>
                <a:lnTo>
                  <a:pt x="899" y="1670"/>
                </a:lnTo>
                <a:lnTo>
                  <a:pt x="912" y="1684"/>
                </a:lnTo>
                <a:lnTo>
                  <a:pt x="925" y="1697"/>
                </a:lnTo>
                <a:lnTo>
                  <a:pt x="939" y="1708"/>
                </a:lnTo>
                <a:lnTo>
                  <a:pt x="953" y="1720"/>
                </a:lnTo>
                <a:lnTo>
                  <a:pt x="967" y="1729"/>
                </a:lnTo>
                <a:lnTo>
                  <a:pt x="983" y="1739"/>
                </a:lnTo>
                <a:lnTo>
                  <a:pt x="998" y="1747"/>
                </a:lnTo>
                <a:lnTo>
                  <a:pt x="1014" y="1754"/>
                </a:lnTo>
                <a:lnTo>
                  <a:pt x="1030" y="1760"/>
                </a:lnTo>
                <a:lnTo>
                  <a:pt x="1047" y="1766"/>
                </a:lnTo>
                <a:lnTo>
                  <a:pt x="1064" y="1771"/>
                </a:lnTo>
                <a:lnTo>
                  <a:pt x="1081" y="1775"/>
                </a:lnTo>
                <a:lnTo>
                  <a:pt x="1098" y="1777"/>
                </a:lnTo>
                <a:lnTo>
                  <a:pt x="1116" y="1780"/>
                </a:lnTo>
                <a:lnTo>
                  <a:pt x="1134" y="1780"/>
                </a:lnTo>
                <a:lnTo>
                  <a:pt x="1152" y="1780"/>
                </a:lnTo>
                <a:lnTo>
                  <a:pt x="1170" y="1777"/>
                </a:lnTo>
                <a:lnTo>
                  <a:pt x="1179" y="1776"/>
                </a:lnTo>
                <a:lnTo>
                  <a:pt x="1188" y="1775"/>
                </a:lnTo>
                <a:lnTo>
                  <a:pt x="1205" y="1771"/>
                </a:lnTo>
                <a:lnTo>
                  <a:pt x="1222" y="1766"/>
                </a:lnTo>
                <a:lnTo>
                  <a:pt x="1238" y="1760"/>
                </a:lnTo>
                <a:lnTo>
                  <a:pt x="1255" y="1754"/>
                </a:lnTo>
                <a:lnTo>
                  <a:pt x="1270" y="1747"/>
                </a:lnTo>
                <a:lnTo>
                  <a:pt x="1287" y="1739"/>
                </a:lnTo>
                <a:lnTo>
                  <a:pt x="1302" y="1729"/>
                </a:lnTo>
                <a:lnTo>
                  <a:pt x="1317" y="1720"/>
                </a:lnTo>
                <a:lnTo>
                  <a:pt x="1331" y="1708"/>
                </a:lnTo>
                <a:lnTo>
                  <a:pt x="1345" y="1697"/>
                </a:lnTo>
                <a:lnTo>
                  <a:pt x="1351" y="1691"/>
                </a:lnTo>
                <a:lnTo>
                  <a:pt x="1358" y="1684"/>
                </a:lnTo>
                <a:lnTo>
                  <a:pt x="1371" y="1670"/>
                </a:lnTo>
                <a:lnTo>
                  <a:pt x="1383" y="1657"/>
                </a:lnTo>
                <a:lnTo>
                  <a:pt x="1394" y="1643"/>
                </a:lnTo>
                <a:lnTo>
                  <a:pt x="1405" y="1627"/>
                </a:lnTo>
                <a:lnTo>
                  <a:pt x="1416" y="1612"/>
                </a:lnTo>
                <a:lnTo>
                  <a:pt x="1425" y="1595"/>
                </a:lnTo>
                <a:lnTo>
                  <a:pt x="1434" y="1578"/>
                </a:lnTo>
                <a:lnTo>
                  <a:pt x="1443" y="1560"/>
                </a:lnTo>
                <a:lnTo>
                  <a:pt x="1451" y="1542"/>
                </a:lnTo>
                <a:lnTo>
                  <a:pt x="1458" y="1523"/>
                </a:lnTo>
                <a:lnTo>
                  <a:pt x="1464" y="1505"/>
                </a:lnTo>
                <a:lnTo>
                  <a:pt x="1469" y="1485"/>
                </a:lnTo>
                <a:lnTo>
                  <a:pt x="1474" y="1465"/>
                </a:lnTo>
                <a:lnTo>
                  <a:pt x="1478" y="1445"/>
                </a:lnTo>
                <a:lnTo>
                  <a:pt x="1481" y="1425"/>
                </a:lnTo>
                <a:lnTo>
                  <a:pt x="1483" y="1403"/>
                </a:lnTo>
                <a:lnTo>
                  <a:pt x="1485" y="1381"/>
                </a:lnTo>
                <a:lnTo>
                  <a:pt x="1485" y="1360"/>
                </a:lnTo>
                <a:lnTo>
                  <a:pt x="1485" y="1338"/>
                </a:lnTo>
                <a:lnTo>
                  <a:pt x="1483" y="1317"/>
                </a:lnTo>
                <a:lnTo>
                  <a:pt x="1482" y="1307"/>
                </a:lnTo>
                <a:lnTo>
                  <a:pt x="1481" y="1296"/>
                </a:lnTo>
                <a:lnTo>
                  <a:pt x="1478" y="1276"/>
                </a:lnTo>
                <a:lnTo>
                  <a:pt x="1474" y="1255"/>
                </a:lnTo>
                <a:lnTo>
                  <a:pt x="1469" y="1235"/>
                </a:lnTo>
                <a:lnTo>
                  <a:pt x="1464" y="1216"/>
                </a:lnTo>
                <a:lnTo>
                  <a:pt x="1458" y="1197"/>
                </a:lnTo>
                <a:lnTo>
                  <a:pt x="1451" y="1179"/>
                </a:lnTo>
                <a:lnTo>
                  <a:pt x="1443" y="1159"/>
                </a:lnTo>
                <a:lnTo>
                  <a:pt x="1434" y="1143"/>
                </a:lnTo>
                <a:lnTo>
                  <a:pt x="1425" y="1126"/>
                </a:lnTo>
                <a:lnTo>
                  <a:pt x="1416" y="1109"/>
                </a:lnTo>
                <a:lnTo>
                  <a:pt x="1411" y="1101"/>
                </a:lnTo>
                <a:lnTo>
                  <a:pt x="1405" y="1093"/>
                </a:lnTo>
                <a:lnTo>
                  <a:pt x="1394" y="1078"/>
                </a:lnTo>
                <a:lnTo>
                  <a:pt x="1383" y="1064"/>
                </a:lnTo>
                <a:lnTo>
                  <a:pt x="1371" y="1049"/>
                </a:lnTo>
                <a:lnTo>
                  <a:pt x="1358" y="1036"/>
                </a:lnTo>
                <a:lnTo>
                  <a:pt x="1345" y="1024"/>
                </a:lnTo>
                <a:lnTo>
                  <a:pt x="1331" y="1012"/>
                </a:lnTo>
                <a:lnTo>
                  <a:pt x="1317" y="1001"/>
                </a:lnTo>
                <a:lnTo>
                  <a:pt x="1302" y="992"/>
                </a:lnTo>
                <a:lnTo>
                  <a:pt x="1287" y="982"/>
                </a:lnTo>
                <a:lnTo>
                  <a:pt x="1270" y="974"/>
                </a:lnTo>
                <a:lnTo>
                  <a:pt x="1255" y="966"/>
                </a:lnTo>
                <a:lnTo>
                  <a:pt x="1238" y="959"/>
                </a:lnTo>
                <a:lnTo>
                  <a:pt x="1222" y="953"/>
                </a:lnTo>
                <a:lnTo>
                  <a:pt x="1205" y="948"/>
                </a:lnTo>
                <a:lnTo>
                  <a:pt x="1188" y="945"/>
                </a:lnTo>
                <a:lnTo>
                  <a:pt x="1170" y="942"/>
                </a:lnTo>
                <a:lnTo>
                  <a:pt x="1152" y="941"/>
                </a:lnTo>
                <a:lnTo>
                  <a:pt x="1134" y="940"/>
                </a:lnTo>
                <a:close/>
                <a:moveTo>
                  <a:pt x="1134" y="543"/>
                </a:moveTo>
                <a:lnTo>
                  <a:pt x="1022" y="543"/>
                </a:lnTo>
                <a:lnTo>
                  <a:pt x="983" y="543"/>
                </a:lnTo>
                <a:lnTo>
                  <a:pt x="952" y="544"/>
                </a:lnTo>
                <a:lnTo>
                  <a:pt x="902" y="545"/>
                </a:lnTo>
                <a:lnTo>
                  <a:pt x="853" y="548"/>
                </a:lnTo>
                <a:lnTo>
                  <a:pt x="827" y="550"/>
                </a:lnTo>
                <a:lnTo>
                  <a:pt x="803" y="553"/>
                </a:lnTo>
                <a:lnTo>
                  <a:pt x="781" y="556"/>
                </a:lnTo>
                <a:lnTo>
                  <a:pt x="760" y="561"/>
                </a:lnTo>
                <a:lnTo>
                  <a:pt x="740" y="566"/>
                </a:lnTo>
                <a:lnTo>
                  <a:pt x="722" y="572"/>
                </a:lnTo>
                <a:lnTo>
                  <a:pt x="704" y="579"/>
                </a:lnTo>
                <a:lnTo>
                  <a:pt x="688" y="586"/>
                </a:lnTo>
                <a:lnTo>
                  <a:pt x="671" y="593"/>
                </a:lnTo>
                <a:lnTo>
                  <a:pt x="655" y="603"/>
                </a:lnTo>
                <a:lnTo>
                  <a:pt x="648" y="608"/>
                </a:lnTo>
                <a:lnTo>
                  <a:pt x="640" y="612"/>
                </a:lnTo>
                <a:lnTo>
                  <a:pt x="625" y="623"/>
                </a:lnTo>
                <a:lnTo>
                  <a:pt x="610" y="635"/>
                </a:lnTo>
                <a:lnTo>
                  <a:pt x="596" y="648"/>
                </a:lnTo>
                <a:lnTo>
                  <a:pt x="581" y="664"/>
                </a:lnTo>
                <a:lnTo>
                  <a:pt x="567" y="680"/>
                </a:lnTo>
                <a:lnTo>
                  <a:pt x="554" y="696"/>
                </a:lnTo>
                <a:lnTo>
                  <a:pt x="541" y="714"/>
                </a:lnTo>
                <a:lnTo>
                  <a:pt x="536" y="723"/>
                </a:lnTo>
                <a:lnTo>
                  <a:pt x="530" y="731"/>
                </a:lnTo>
                <a:lnTo>
                  <a:pt x="520" y="749"/>
                </a:lnTo>
                <a:lnTo>
                  <a:pt x="511" y="767"/>
                </a:lnTo>
                <a:lnTo>
                  <a:pt x="507" y="777"/>
                </a:lnTo>
                <a:lnTo>
                  <a:pt x="503" y="786"/>
                </a:lnTo>
                <a:lnTo>
                  <a:pt x="495" y="804"/>
                </a:lnTo>
                <a:lnTo>
                  <a:pt x="489" y="825"/>
                </a:lnTo>
                <a:lnTo>
                  <a:pt x="483" y="845"/>
                </a:lnTo>
                <a:lnTo>
                  <a:pt x="477" y="866"/>
                </a:lnTo>
                <a:lnTo>
                  <a:pt x="472" y="887"/>
                </a:lnTo>
                <a:lnTo>
                  <a:pt x="468" y="911"/>
                </a:lnTo>
                <a:lnTo>
                  <a:pt x="464" y="936"/>
                </a:lnTo>
                <a:lnTo>
                  <a:pt x="462" y="950"/>
                </a:lnTo>
                <a:lnTo>
                  <a:pt x="461" y="963"/>
                </a:lnTo>
                <a:lnTo>
                  <a:pt x="460" y="977"/>
                </a:lnTo>
                <a:lnTo>
                  <a:pt x="459" y="992"/>
                </a:lnTo>
                <a:lnTo>
                  <a:pt x="458" y="1007"/>
                </a:lnTo>
                <a:lnTo>
                  <a:pt x="457" y="1023"/>
                </a:lnTo>
                <a:lnTo>
                  <a:pt x="455" y="1081"/>
                </a:lnTo>
                <a:lnTo>
                  <a:pt x="454" y="1141"/>
                </a:lnTo>
                <a:lnTo>
                  <a:pt x="453" y="1227"/>
                </a:lnTo>
                <a:lnTo>
                  <a:pt x="453" y="1360"/>
                </a:lnTo>
                <a:lnTo>
                  <a:pt x="453" y="1494"/>
                </a:lnTo>
                <a:lnTo>
                  <a:pt x="453" y="1541"/>
                </a:lnTo>
                <a:lnTo>
                  <a:pt x="454" y="1579"/>
                </a:lnTo>
                <a:lnTo>
                  <a:pt x="455" y="1639"/>
                </a:lnTo>
                <a:lnTo>
                  <a:pt x="457" y="1697"/>
                </a:lnTo>
                <a:lnTo>
                  <a:pt x="459" y="1728"/>
                </a:lnTo>
                <a:lnTo>
                  <a:pt x="461" y="1758"/>
                </a:lnTo>
                <a:lnTo>
                  <a:pt x="464" y="1784"/>
                </a:lnTo>
                <a:lnTo>
                  <a:pt x="468" y="1810"/>
                </a:lnTo>
                <a:lnTo>
                  <a:pt x="472" y="1832"/>
                </a:lnTo>
                <a:lnTo>
                  <a:pt x="477" y="1855"/>
                </a:lnTo>
                <a:lnTo>
                  <a:pt x="483" y="1876"/>
                </a:lnTo>
                <a:lnTo>
                  <a:pt x="489" y="1896"/>
                </a:lnTo>
                <a:lnTo>
                  <a:pt x="495" y="1915"/>
                </a:lnTo>
                <a:lnTo>
                  <a:pt x="503" y="1934"/>
                </a:lnTo>
                <a:lnTo>
                  <a:pt x="507" y="1944"/>
                </a:lnTo>
                <a:lnTo>
                  <a:pt x="511" y="1952"/>
                </a:lnTo>
                <a:lnTo>
                  <a:pt x="520" y="1972"/>
                </a:lnTo>
                <a:lnTo>
                  <a:pt x="530" y="1988"/>
                </a:lnTo>
                <a:lnTo>
                  <a:pt x="541" y="2006"/>
                </a:lnTo>
                <a:lnTo>
                  <a:pt x="554" y="2023"/>
                </a:lnTo>
                <a:lnTo>
                  <a:pt x="567" y="2040"/>
                </a:lnTo>
                <a:lnTo>
                  <a:pt x="581" y="2057"/>
                </a:lnTo>
                <a:lnTo>
                  <a:pt x="596" y="2071"/>
                </a:lnTo>
                <a:lnTo>
                  <a:pt x="603" y="2078"/>
                </a:lnTo>
                <a:lnTo>
                  <a:pt x="610" y="2084"/>
                </a:lnTo>
                <a:lnTo>
                  <a:pt x="625" y="2096"/>
                </a:lnTo>
                <a:lnTo>
                  <a:pt x="640" y="2107"/>
                </a:lnTo>
                <a:lnTo>
                  <a:pt x="648" y="2113"/>
                </a:lnTo>
                <a:lnTo>
                  <a:pt x="655" y="2118"/>
                </a:lnTo>
                <a:lnTo>
                  <a:pt x="671" y="2126"/>
                </a:lnTo>
                <a:lnTo>
                  <a:pt x="688" y="2135"/>
                </a:lnTo>
                <a:lnTo>
                  <a:pt x="704" y="2142"/>
                </a:lnTo>
                <a:lnTo>
                  <a:pt x="722" y="2148"/>
                </a:lnTo>
                <a:lnTo>
                  <a:pt x="740" y="2154"/>
                </a:lnTo>
                <a:lnTo>
                  <a:pt x="760" y="2160"/>
                </a:lnTo>
                <a:lnTo>
                  <a:pt x="781" y="2165"/>
                </a:lnTo>
                <a:lnTo>
                  <a:pt x="792" y="2166"/>
                </a:lnTo>
                <a:lnTo>
                  <a:pt x="803" y="2168"/>
                </a:lnTo>
                <a:lnTo>
                  <a:pt x="815" y="2169"/>
                </a:lnTo>
                <a:lnTo>
                  <a:pt x="827" y="2171"/>
                </a:lnTo>
                <a:lnTo>
                  <a:pt x="840" y="2172"/>
                </a:lnTo>
                <a:lnTo>
                  <a:pt x="853" y="2173"/>
                </a:lnTo>
                <a:lnTo>
                  <a:pt x="902" y="2175"/>
                </a:lnTo>
                <a:lnTo>
                  <a:pt x="952" y="2177"/>
                </a:lnTo>
                <a:lnTo>
                  <a:pt x="1022" y="2177"/>
                </a:lnTo>
                <a:lnTo>
                  <a:pt x="1134" y="2178"/>
                </a:lnTo>
                <a:lnTo>
                  <a:pt x="1246" y="2177"/>
                </a:lnTo>
                <a:lnTo>
                  <a:pt x="1286" y="2177"/>
                </a:lnTo>
                <a:lnTo>
                  <a:pt x="1318" y="2177"/>
                </a:lnTo>
                <a:lnTo>
                  <a:pt x="1368" y="2175"/>
                </a:lnTo>
                <a:lnTo>
                  <a:pt x="1416" y="2173"/>
                </a:lnTo>
                <a:lnTo>
                  <a:pt x="1442" y="2171"/>
                </a:lnTo>
                <a:lnTo>
                  <a:pt x="1467" y="2168"/>
                </a:lnTo>
                <a:lnTo>
                  <a:pt x="1489" y="2165"/>
                </a:lnTo>
                <a:lnTo>
                  <a:pt x="1510" y="2160"/>
                </a:lnTo>
                <a:lnTo>
                  <a:pt x="1529" y="2154"/>
                </a:lnTo>
                <a:lnTo>
                  <a:pt x="1548" y="2148"/>
                </a:lnTo>
                <a:lnTo>
                  <a:pt x="1565" y="2142"/>
                </a:lnTo>
                <a:lnTo>
                  <a:pt x="1582" y="2135"/>
                </a:lnTo>
                <a:lnTo>
                  <a:pt x="1598" y="2126"/>
                </a:lnTo>
                <a:lnTo>
                  <a:pt x="1614" y="2118"/>
                </a:lnTo>
                <a:lnTo>
                  <a:pt x="1622" y="2113"/>
                </a:lnTo>
                <a:lnTo>
                  <a:pt x="1629" y="2107"/>
                </a:lnTo>
                <a:lnTo>
                  <a:pt x="1645" y="2096"/>
                </a:lnTo>
                <a:lnTo>
                  <a:pt x="1659" y="2084"/>
                </a:lnTo>
                <a:lnTo>
                  <a:pt x="1674" y="2071"/>
                </a:lnTo>
                <a:lnTo>
                  <a:pt x="1688" y="2057"/>
                </a:lnTo>
                <a:lnTo>
                  <a:pt x="1702" y="2040"/>
                </a:lnTo>
                <a:lnTo>
                  <a:pt x="1716" y="2023"/>
                </a:lnTo>
                <a:lnTo>
                  <a:pt x="1728" y="2006"/>
                </a:lnTo>
                <a:lnTo>
                  <a:pt x="1734" y="1998"/>
                </a:lnTo>
                <a:lnTo>
                  <a:pt x="1739" y="1988"/>
                </a:lnTo>
                <a:lnTo>
                  <a:pt x="1749" y="1972"/>
                </a:lnTo>
                <a:lnTo>
                  <a:pt x="1758" y="1952"/>
                </a:lnTo>
                <a:lnTo>
                  <a:pt x="1763" y="1944"/>
                </a:lnTo>
                <a:lnTo>
                  <a:pt x="1767" y="1934"/>
                </a:lnTo>
                <a:lnTo>
                  <a:pt x="1774" y="1915"/>
                </a:lnTo>
                <a:lnTo>
                  <a:pt x="1781" y="1896"/>
                </a:lnTo>
                <a:lnTo>
                  <a:pt x="1787" y="1876"/>
                </a:lnTo>
                <a:lnTo>
                  <a:pt x="1792" y="1855"/>
                </a:lnTo>
                <a:lnTo>
                  <a:pt x="1797" y="1832"/>
                </a:lnTo>
                <a:lnTo>
                  <a:pt x="1802" y="1810"/>
                </a:lnTo>
                <a:lnTo>
                  <a:pt x="1806" y="1784"/>
                </a:lnTo>
                <a:lnTo>
                  <a:pt x="1807" y="1771"/>
                </a:lnTo>
                <a:lnTo>
                  <a:pt x="1809" y="1758"/>
                </a:lnTo>
                <a:lnTo>
                  <a:pt x="1810" y="1744"/>
                </a:lnTo>
                <a:lnTo>
                  <a:pt x="1811" y="1728"/>
                </a:lnTo>
                <a:lnTo>
                  <a:pt x="1812" y="1714"/>
                </a:lnTo>
                <a:lnTo>
                  <a:pt x="1813" y="1697"/>
                </a:lnTo>
                <a:lnTo>
                  <a:pt x="1815" y="1639"/>
                </a:lnTo>
                <a:lnTo>
                  <a:pt x="1816" y="1579"/>
                </a:lnTo>
                <a:lnTo>
                  <a:pt x="1816" y="1494"/>
                </a:lnTo>
                <a:lnTo>
                  <a:pt x="1817" y="1360"/>
                </a:lnTo>
                <a:lnTo>
                  <a:pt x="1816" y="1227"/>
                </a:lnTo>
                <a:lnTo>
                  <a:pt x="1816" y="1179"/>
                </a:lnTo>
                <a:lnTo>
                  <a:pt x="1816" y="1141"/>
                </a:lnTo>
                <a:lnTo>
                  <a:pt x="1815" y="1081"/>
                </a:lnTo>
                <a:lnTo>
                  <a:pt x="1813" y="1023"/>
                </a:lnTo>
                <a:lnTo>
                  <a:pt x="1811" y="992"/>
                </a:lnTo>
                <a:lnTo>
                  <a:pt x="1809" y="963"/>
                </a:lnTo>
                <a:lnTo>
                  <a:pt x="1806" y="936"/>
                </a:lnTo>
                <a:lnTo>
                  <a:pt x="1802" y="911"/>
                </a:lnTo>
                <a:lnTo>
                  <a:pt x="1797" y="887"/>
                </a:lnTo>
                <a:lnTo>
                  <a:pt x="1792" y="866"/>
                </a:lnTo>
                <a:lnTo>
                  <a:pt x="1787" y="845"/>
                </a:lnTo>
                <a:lnTo>
                  <a:pt x="1781" y="825"/>
                </a:lnTo>
                <a:lnTo>
                  <a:pt x="1774" y="804"/>
                </a:lnTo>
                <a:lnTo>
                  <a:pt x="1767" y="786"/>
                </a:lnTo>
                <a:lnTo>
                  <a:pt x="1763" y="777"/>
                </a:lnTo>
                <a:lnTo>
                  <a:pt x="1758" y="767"/>
                </a:lnTo>
                <a:lnTo>
                  <a:pt x="1749" y="749"/>
                </a:lnTo>
                <a:lnTo>
                  <a:pt x="1739" y="731"/>
                </a:lnTo>
                <a:lnTo>
                  <a:pt x="1728" y="714"/>
                </a:lnTo>
                <a:lnTo>
                  <a:pt x="1716" y="696"/>
                </a:lnTo>
                <a:lnTo>
                  <a:pt x="1702" y="680"/>
                </a:lnTo>
                <a:lnTo>
                  <a:pt x="1688" y="664"/>
                </a:lnTo>
                <a:lnTo>
                  <a:pt x="1674" y="648"/>
                </a:lnTo>
                <a:lnTo>
                  <a:pt x="1667" y="642"/>
                </a:lnTo>
                <a:lnTo>
                  <a:pt x="1659" y="635"/>
                </a:lnTo>
                <a:lnTo>
                  <a:pt x="1645" y="623"/>
                </a:lnTo>
                <a:lnTo>
                  <a:pt x="1629" y="612"/>
                </a:lnTo>
                <a:lnTo>
                  <a:pt x="1622" y="608"/>
                </a:lnTo>
                <a:lnTo>
                  <a:pt x="1614" y="603"/>
                </a:lnTo>
                <a:lnTo>
                  <a:pt x="1598" y="593"/>
                </a:lnTo>
                <a:lnTo>
                  <a:pt x="1582" y="586"/>
                </a:lnTo>
                <a:lnTo>
                  <a:pt x="1565" y="579"/>
                </a:lnTo>
                <a:lnTo>
                  <a:pt x="1548" y="572"/>
                </a:lnTo>
                <a:lnTo>
                  <a:pt x="1529" y="566"/>
                </a:lnTo>
                <a:lnTo>
                  <a:pt x="1510" y="561"/>
                </a:lnTo>
                <a:lnTo>
                  <a:pt x="1489" y="556"/>
                </a:lnTo>
                <a:lnTo>
                  <a:pt x="1478" y="554"/>
                </a:lnTo>
                <a:lnTo>
                  <a:pt x="1467" y="553"/>
                </a:lnTo>
                <a:lnTo>
                  <a:pt x="1455" y="551"/>
                </a:lnTo>
                <a:lnTo>
                  <a:pt x="1442" y="550"/>
                </a:lnTo>
                <a:lnTo>
                  <a:pt x="1430" y="549"/>
                </a:lnTo>
                <a:lnTo>
                  <a:pt x="1416" y="548"/>
                </a:lnTo>
                <a:lnTo>
                  <a:pt x="1368" y="545"/>
                </a:lnTo>
                <a:lnTo>
                  <a:pt x="1318" y="544"/>
                </a:lnTo>
                <a:lnTo>
                  <a:pt x="1246" y="543"/>
                </a:lnTo>
                <a:lnTo>
                  <a:pt x="1134" y="543"/>
                </a:lnTo>
                <a:close/>
                <a:moveTo>
                  <a:pt x="1134" y="690"/>
                </a:moveTo>
                <a:lnTo>
                  <a:pt x="1244" y="690"/>
                </a:lnTo>
                <a:lnTo>
                  <a:pt x="1314" y="690"/>
                </a:lnTo>
                <a:lnTo>
                  <a:pt x="1363" y="693"/>
                </a:lnTo>
                <a:lnTo>
                  <a:pt x="1411" y="695"/>
                </a:lnTo>
                <a:lnTo>
                  <a:pt x="1434" y="696"/>
                </a:lnTo>
                <a:lnTo>
                  <a:pt x="1445" y="698"/>
                </a:lnTo>
                <a:lnTo>
                  <a:pt x="1455" y="699"/>
                </a:lnTo>
                <a:lnTo>
                  <a:pt x="1473" y="702"/>
                </a:lnTo>
                <a:lnTo>
                  <a:pt x="1490" y="706"/>
                </a:lnTo>
                <a:lnTo>
                  <a:pt x="1504" y="710"/>
                </a:lnTo>
                <a:lnTo>
                  <a:pt x="1517" y="714"/>
                </a:lnTo>
                <a:lnTo>
                  <a:pt x="1528" y="719"/>
                </a:lnTo>
                <a:lnTo>
                  <a:pt x="1537" y="723"/>
                </a:lnTo>
                <a:lnTo>
                  <a:pt x="1549" y="729"/>
                </a:lnTo>
                <a:lnTo>
                  <a:pt x="1559" y="735"/>
                </a:lnTo>
                <a:lnTo>
                  <a:pt x="1570" y="741"/>
                </a:lnTo>
                <a:lnTo>
                  <a:pt x="1579" y="748"/>
                </a:lnTo>
                <a:lnTo>
                  <a:pt x="1589" y="756"/>
                </a:lnTo>
                <a:lnTo>
                  <a:pt x="1598" y="765"/>
                </a:lnTo>
                <a:lnTo>
                  <a:pt x="1607" y="774"/>
                </a:lnTo>
                <a:lnTo>
                  <a:pt x="1615" y="784"/>
                </a:lnTo>
                <a:lnTo>
                  <a:pt x="1624" y="795"/>
                </a:lnTo>
                <a:lnTo>
                  <a:pt x="1632" y="806"/>
                </a:lnTo>
                <a:lnTo>
                  <a:pt x="1639" y="816"/>
                </a:lnTo>
                <a:lnTo>
                  <a:pt x="1645" y="827"/>
                </a:lnTo>
                <a:lnTo>
                  <a:pt x="1651" y="839"/>
                </a:lnTo>
                <a:lnTo>
                  <a:pt x="1657" y="851"/>
                </a:lnTo>
                <a:lnTo>
                  <a:pt x="1662" y="864"/>
                </a:lnTo>
                <a:lnTo>
                  <a:pt x="1666" y="878"/>
                </a:lnTo>
                <a:lnTo>
                  <a:pt x="1674" y="903"/>
                </a:lnTo>
                <a:lnTo>
                  <a:pt x="1677" y="917"/>
                </a:lnTo>
                <a:lnTo>
                  <a:pt x="1681" y="935"/>
                </a:lnTo>
                <a:lnTo>
                  <a:pt x="1684" y="954"/>
                </a:lnTo>
                <a:lnTo>
                  <a:pt x="1686" y="977"/>
                </a:lnTo>
                <a:lnTo>
                  <a:pt x="1688" y="1001"/>
                </a:lnTo>
                <a:lnTo>
                  <a:pt x="1690" y="1030"/>
                </a:lnTo>
                <a:lnTo>
                  <a:pt x="1692" y="1087"/>
                </a:lnTo>
                <a:lnTo>
                  <a:pt x="1693" y="1145"/>
                </a:lnTo>
                <a:lnTo>
                  <a:pt x="1694" y="1229"/>
                </a:lnTo>
                <a:lnTo>
                  <a:pt x="1694" y="1360"/>
                </a:lnTo>
                <a:lnTo>
                  <a:pt x="1694" y="1492"/>
                </a:lnTo>
                <a:lnTo>
                  <a:pt x="1693" y="1574"/>
                </a:lnTo>
                <a:lnTo>
                  <a:pt x="1692" y="1633"/>
                </a:lnTo>
                <a:lnTo>
                  <a:pt x="1690" y="1691"/>
                </a:lnTo>
                <a:lnTo>
                  <a:pt x="1688" y="1718"/>
                </a:lnTo>
                <a:lnTo>
                  <a:pt x="1687" y="1732"/>
                </a:lnTo>
                <a:lnTo>
                  <a:pt x="1686" y="1744"/>
                </a:lnTo>
                <a:lnTo>
                  <a:pt x="1684" y="1765"/>
                </a:lnTo>
                <a:lnTo>
                  <a:pt x="1681" y="1786"/>
                </a:lnTo>
                <a:lnTo>
                  <a:pt x="1677" y="1802"/>
                </a:lnTo>
                <a:lnTo>
                  <a:pt x="1674" y="1818"/>
                </a:lnTo>
                <a:lnTo>
                  <a:pt x="1670" y="1831"/>
                </a:lnTo>
                <a:lnTo>
                  <a:pt x="1666" y="1842"/>
                </a:lnTo>
                <a:lnTo>
                  <a:pt x="1662" y="1856"/>
                </a:lnTo>
                <a:lnTo>
                  <a:pt x="1657" y="1868"/>
                </a:lnTo>
                <a:lnTo>
                  <a:pt x="1651" y="1882"/>
                </a:lnTo>
                <a:lnTo>
                  <a:pt x="1645" y="1892"/>
                </a:lnTo>
                <a:lnTo>
                  <a:pt x="1639" y="1904"/>
                </a:lnTo>
                <a:lnTo>
                  <a:pt x="1632" y="1915"/>
                </a:lnTo>
                <a:lnTo>
                  <a:pt x="1624" y="1926"/>
                </a:lnTo>
                <a:lnTo>
                  <a:pt x="1615" y="1936"/>
                </a:lnTo>
                <a:lnTo>
                  <a:pt x="1607" y="1946"/>
                </a:lnTo>
                <a:lnTo>
                  <a:pt x="1598" y="1956"/>
                </a:lnTo>
                <a:lnTo>
                  <a:pt x="1589" y="1964"/>
                </a:lnTo>
                <a:lnTo>
                  <a:pt x="1579" y="1972"/>
                </a:lnTo>
                <a:lnTo>
                  <a:pt x="1570" y="1979"/>
                </a:lnTo>
                <a:lnTo>
                  <a:pt x="1559" y="1986"/>
                </a:lnTo>
                <a:lnTo>
                  <a:pt x="1549" y="1992"/>
                </a:lnTo>
                <a:lnTo>
                  <a:pt x="1537" y="1997"/>
                </a:lnTo>
                <a:lnTo>
                  <a:pt x="1517" y="2006"/>
                </a:lnTo>
                <a:lnTo>
                  <a:pt x="1504" y="2010"/>
                </a:lnTo>
                <a:lnTo>
                  <a:pt x="1490" y="2015"/>
                </a:lnTo>
                <a:lnTo>
                  <a:pt x="1473" y="2018"/>
                </a:lnTo>
                <a:lnTo>
                  <a:pt x="1455" y="2021"/>
                </a:lnTo>
                <a:lnTo>
                  <a:pt x="1434" y="2023"/>
                </a:lnTo>
                <a:lnTo>
                  <a:pt x="1411" y="2025"/>
                </a:lnTo>
                <a:lnTo>
                  <a:pt x="1363" y="2028"/>
                </a:lnTo>
                <a:lnTo>
                  <a:pt x="1314" y="2029"/>
                </a:lnTo>
                <a:lnTo>
                  <a:pt x="1244" y="2030"/>
                </a:lnTo>
                <a:lnTo>
                  <a:pt x="1134" y="2030"/>
                </a:lnTo>
                <a:lnTo>
                  <a:pt x="1025" y="2030"/>
                </a:lnTo>
                <a:lnTo>
                  <a:pt x="955" y="2029"/>
                </a:lnTo>
                <a:lnTo>
                  <a:pt x="907" y="2028"/>
                </a:lnTo>
                <a:lnTo>
                  <a:pt x="859" y="2025"/>
                </a:lnTo>
                <a:lnTo>
                  <a:pt x="835" y="2023"/>
                </a:lnTo>
                <a:lnTo>
                  <a:pt x="825" y="2022"/>
                </a:lnTo>
                <a:lnTo>
                  <a:pt x="814" y="2021"/>
                </a:lnTo>
                <a:lnTo>
                  <a:pt x="796" y="2018"/>
                </a:lnTo>
                <a:lnTo>
                  <a:pt x="780" y="2015"/>
                </a:lnTo>
                <a:lnTo>
                  <a:pt x="765" y="2010"/>
                </a:lnTo>
                <a:lnTo>
                  <a:pt x="753" y="2006"/>
                </a:lnTo>
                <a:lnTo>
                  <a:pt x="742" y="2002"/>
                </a:lnTo>
                <a:lnTo>
                  <a:pt x="732" y="1997"/>
                </a:lnTo>
                <a:lnTo>
                  <a:pt x="721" y="1992"/>
                </a:lnTo>
                <a:lnTo>
                  <a:pt x="710" y="1986"/>
                </a:lnTo>
                <a:lnTo>
                  <a:pt x="700" y="1979"/>
                </a:lnTo>
                <a:lnTo>
                  <a:pt x="690" y="1972"/>
                </a:lnTo>
                <a:lnTo>
                  <a:pt x="681" y="1964"/>
                </a:lnTo>
                <a:lnTo>
                  <a:pt x="672" y="1956"/>
                </a:lnTo>
                <a:lnTo>
                  <a:pt x="663" y="1946"/>
                </a:lnTo>
                <a:lnTo>
                  <a:pt x="654" y="1936"/>
                </a:lnTo>
                <a:lnTo>
                  <a:pt x="645" y="1926"/>
                </a:lnTo>
                <a:lnTo>
                  <a:pt x="638" y="1915"/>
                </a:lnTo>
                <a:lnTo>
                  <a:pt x="631" y="1904"/>
                </a:lnTo>
                <a:lnTo>
                  <a:pt x="624" y="1892"/>
                </a:lnTo>
                <a:lnTo>
                  <a:pt x="618" y="1882"/>
                </a:lnTo>
                <a:lnTo>
                  <a:pt x="613" y="1868"/>
                </a:lnTo>
                <a:lnTo>
                  <a:pt x="608" y="1856"/>
                </a:lnTo>
                <a:lnTo>
                  <a:pt x="603" y="1842"/>
                </a:lnTo>
                <a:lnTo>
                  <a:pt x="596" y="1818"/>
                </a:lnTo>
                <a:lnTo>
                  <a:pt x="592" y="1802"/>
                </a:lnTo>
                <a:lnTo>
                  <a:pt x="589" y="1786"/>
                </a:lnTo>
                <a:lnTo>
                  <a:pt x="586" y="1766"/>
                </a:lnTo>
                <a:lnTo>
                  <a:pt x="583" y="1744"/>
                </a:lnTo>
                <a:lnTo>
                  <a:pt x="581" y="1718"/>
                </a:lnTo>
                <a:lnTo>
                  <a:pt x="580" y="1691"/>
                </a:lnTo>
                <a:lnTo>
                  <a:pt x="578" y="1633"/>
                </a:lnTo>
                <a:lnTo>
                  <a:pt x="576" y="1574"/>
                </a:lnTo>
                <a:lnTo>
                  <a:pt x="576" y="1492"/>
                </a:lnTo>
                <a:lnTo>
                  <a:pt x="576" y="1360"/>
                </a:lnTo>
                <a:lnTo>
                  <a:pt x="576" y="1229"/>
                </a:lnTo>
                <a:lnTo>
                  <a:pt x="576" y="1145"/>
                </a:lnTo>
                <a:lnTo>
                  <a:pt x="578" y="1087"/>
                </a:lnTo>
                <a:lnTo>
                  <a:pt x="580" y="1030"/>
                </a:lnTo>
                <a:lnTo>
                  <a:pt x="581" y="1001"/>
                </a:lnTo>
                <a:lnTo>
                  <a:pt x="582" y="989"/>
                </a:lnTo>
                <a:lnTo>
                  <a:pt x="583" y="977"/>
                </a:lnTo>
                <a:lnTo>
                  <a:pt x="586" y="954"/>
                </a:lnTo>
                <a:lnTo>
                  <a:pt x="589" y="935"/>
                </a:lnTo>
                <a:lnTo>
                  <a:pt x="592" y="917"/>
                </a:lnTo>
                <a:lnTo>
                  <a:pt x="596" y="903"/>
                </a:lnTo>
                <a:lnTo>
                  <a:pt x="599" y="890"/>
                </a:lnTo>
                <a:lnTo>
                  <a:pt x="603" y="878"/>
                </a:lnTo>
                <a:lnTo>
                  <a:pt x="608" y="864"/>
                </a:lnTo>
                <a:lnTo>
                  <a:pt x="613" y="851"/>
                </a:lnTo>
                <a:lnTo>
                  <a:pt x="618" y="839"/>
                </a:lnTo>
                <a:lnTo>
                  <a:pt x="624" y="827"/>
                </a:lnTo>
                <a:lnTo>
                  <a:pt x="631" y="816"/>
                </a:lnTo>
                <a:lnTo>
                  <a:pt x="638" y="806"/>
                </a:lnTo>
                <a:lnTo>
                  <a:pt x="645" y="795"/>
                </a:lnTo>
                <a:lnTo>
                  <a:pt x="654" y="784"/>
                </a:lnTo>
                <a:lnTo>
                  <a:pt x="663" y="774"/>
                </a:lnTo>
                <a:lnTo>
                  <a:pt x="672" y="765"/>
                </a:lnTo>
                <a:lnTo>
                  <a:pt x="681" y="756"/>
                </a:lnTo>
                <a:lnTo>
                  <a:pt x="690" y="748"/>
                </a:lnTo>
                <a:lnTo>
                  <a:pt x="700" y="741"/>
                </a:lnTo>
                <a:lnTo>
                  <a:pt x="710" y="735"/>
                </a:lnTo>
                <a:lnTo>
                  <a:pt x="721" y="729"/>
                </a:lnTo>
                <a:lnTo>
                  <a:pt x="732" y="723"/>
                </a:lnTo>
                <a:lnTo>
                  <a:pt x="753" y="714"/>
                </a:lnTo>
                <a:lnTo>
                  <a:pt x="765" y="710"/>
                </a:lnTo>
                <a:lnTo>
                  <a:pt x="780" y="706"/>
                </a:lnTo>
                <a:lnTo>
                  <a:pt x="796" y="702"/>
                </a:lnTo>
                <a:lnTo>
                  <a:pt x="814" y="699"/>
                </a:lnTo>
                <a:lnTo>
                  <a:pt x="835" y="696"/>
                </a:lnTo>
                <a:lnTo>
                  <a:pt x="859" y="695"/>
                </a:lnTo>
                <a:lnTo>
                  <a:pt x="907" y="693"/>
                </a:lnTo>
                <a:lnTo>
                  <a:pt x="955" y="690"/>
                </a:lnTo>
                <a:lnTo>
                  <a:pt x="1025" y="690"/>
                </a:lnTo>
                <a:lnTo>
                  <a:pt x="1134" y="690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5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20"/>
                </a:lnTo>
                <a:lnTo>
                  <a:pt x="23" y="1086"/>
                </a:lnTo>
                <a:lnTo>
                  <a:pt x="29" y="1053"/>
                </a:lnTo>
                <a:lnTo>
                  <a:pt x="36" y="1020"/>
                </a:lnTo>
                <a:lnTo>
                  <a:pt x="43" y="988"/>
                </a:lnTo>
                <a:lnTo>
                  <a:pt x="51" y="956"/>
                </a:lnTo>
                <a:lnTo>
                  <a:pt x="60" y="924"/>
                </a:lnTo>
                <a:lnTo>
                  <a:pt x="69" y="892"/>
                </a:lnTo>
                <a:lnTo>
                  <a:pt x="79" y="862"/>
                </a:lnTo>
                <a:lnTo>
                  <a:pt x="89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3"/>
                </a:lnTo>
                <a:lnTo>
                  <a:pt x="165" y="654"/>
                </a:lnTo>
                <a:lnTo>
                  <a:pt x="179" y="627"/>
                </a:lnTo>
                <a:lnTo>
                  <a:pt x="194" y="599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9"/>
                </a:lnTo>
                <a:lnTo>
                  <a:pt x="352" y="375"/>
                </a:lnTo>
                <a:lnTo>
                  <a:pt x="372" y="353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1"/>
                </a:lnTo>
                <a:lnTo>
                  <a:pt x="500" y="232"/>
                </a:lnTo>
                <a:lnTo>
                  <a:pt x="523" y="214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8"/>
                </a:lnTo>
                <a:lnTo>
                  <a:pt x="643" y="134"/>
                </a:lnTo>
                <a:lnTo>
                  <a:pt x="668" y="121"/>
                </a:lnTo>
                <a:lnTo>
                  <a:pt x="693" y="108"/>
                </a:lnTo>
                <a:lnTo>
                  <a:pt x="718" y="94"/>
                </a:lnTo>
                <a:lnTo>
                  <a:pt x="744" y="82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4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2"/>
                </a:lnTo>
                <a:lnTo>
                  <a:pt x="1018" y="7"/>
                </a:lnTo>
                <a:lnTo>
                  <a:pt x="1047" y="4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4"/>
                </a:lnTo>
                <a:lnTo>
                  <a:pt x="1250" y="7"/>
                </a:lnTo>
                <a:lnTo>
                  <a:pt x="1280" y="12"/>
                </a:lnTo>
                <a:lnTo>
                  <a:pt x="1308" y="15"/>
                </a:lnTo>
                <a:lnTo>
                  <a:pt x="1336" y="21"/>
                </a:lnTo>
                <a:lnTo>
                  <a:pt x="1364" y="27"/>
                </a:lnTo>
                <a:lnTo>
                  <a:pt x="1391" y="34"/>
                </a:lnTo>
                <a:lnTo>
                  <a:pt x="1419" y="43"/>
                </a:lnTo>
                <a:lnTo>
                  <a:pt x="1446" y="51"/>
                </a:lnTo>
                <a:lnTo>
                  <a:pt x="1472" y="61"/>
                </a:lnTo>
                <a:lnTo>
                  <a:pt x="1499" y="72"/>
                </a:lnTo>
                <a:lnTo>
                  <a:pt x="1525" y="82"/>
                </a:lnTo>
                <a:lnTo>
                  <a:pt x="1551" y="94"/>
                </a:lnTo>
                <a:lnTo>
                  <a:pt x="1577" y="108"/>
                </a:lnTo>
                <a:lnTo>
                  <a:pt x="1602" y="121"/>
                </a:lnTo>
                <a:lnTo>
                  <a:pt x="1627" y="134"/>
                </a:lnTo>
                <a:lnTo>
                  <a:pt x="1651" y="148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4"/>
                </a:lnTo>
                <a:lnTo>
                  <a:pt x="1769" y="232"/>
                </a:lnTo>
                <a:lnTo>
                  <a:pt x="1792" y="251"/>
                </a:lnTo>
                <a:lnTo>
                  <a:pt x="1814" y="271"/>
                </a:lnTo>
                <a:lnTo>
                  <a:pt x="1835" y="290"/>
                </a:lnTo>
                <a:lnTo>
                  <a:pt x="1856" y="310"/>
                </a:lnTo>
                <a:lnTo>
                  <a:pt x="1877" y="332"/>
                </a:lnTo>
                <a:lnTo>
                  <a:pt x="1898" y="353"/>
                </a:lnTo>
                <a:lnTo>
                  <a:pt x="1918" y="375"/>
                </a:lnTo>
                <a:lnTo>
                  <a:pt x="1937" y="399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599"/>
                </a:lnTo>
                <a:lnTo>
                  <a:pt x="2090" y="627"/>
                </a:lnTo>
                <a:lnTo>
                  <a:pt x="2105" y="654"/>
                </a:lnTo>
                <a:lnTo>
                  <a:pt x="2119" y="683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2"/>
                </a:lnTo>
                <a:lnTo>
                  <a:pt x="2200" y="892"/>
                </a:lnTo>
                <a:lnTo>
                  <a:pt x="2210" y="924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0"/>
                </a:lnTo>
                <a:lnTo>
                  <a:pt x="2240" y="1053"/>
                </a:lnTo>
                <a:lnTo>
                  <a:pt x="2246" y="1086"/>
                </a:lnTo>
                <a:lnTo>
                  <a:pt x="2251" y="1120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5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6"/>
                </a:lnTo>
                <a:lnTo>
                  <a:pt x="2268" y="1431"/>
                </a:lnTo>
                <a:lnTo>
                  <a:pt x="2266" y="1465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7"/>
                </a:lnTo>
                <a:lnTo>
                  <a:pt x="2251" y="1601"/>
                </a:lnTo>
                <a:lnTo>
                  <a:pt x="2246" y="1634"/>
                </a:lnTo>
                <a:lnTo>
                  <a:pt x="2240" y="1667"/>
                </a:lnTo>
                <a:lnTo>
                  <a:pt x="2233" y="1700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6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90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7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0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199"/>
                </a:lnTo>
                <a:lnTo>
                  <a:pt x="2010" y="2226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9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7"/>
                </a:lnTo>
                <a:lnTo>
                  <a:pt x="1877" y="2389"/>
                </a:lnTo>
                <a:lnTo>
                  <a:pt x="1856" y="2409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69"/>
                </a:lnTo>
                <a:lnTo>
                  <a:pt x="1769" y="2487"/>
                </a:lnTo>
                <a:lnTo>
                  <a:pt x="1746" y="2505"/>
                </a:lnTo>
                <a:lnTo>
                  <a:pt x="1723" y="2523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1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9" y="2649"/>
                </a:lnTo>
                <a:lnTo>
                  <a:pt x="1472" y="2659"/>
                </a:lnTo>
                <a:lnTo>
                  <a:pt x="1446" y="2668"/>
                </a:lnTo>
                <a:lnTo>
                  <a:pt x="1419" y="2677"/>
                </a:lnTo>
                <a:lnTo>
                  <a:pt x="1391" y="2685"/>
                </a:lnTo>
                <a:lnTo>
                  <a:pt x="1364" y="2692"/>
                </a:lnTo>
                <a:lnTo>
                  <a:pt x="1336" y="2698"/>
                </a:lnTo>
                <a:lnTo>
                  <a:pt x="1308" y="2704"/>
                </a:lnTo>
                <a:lnTo>
                  <a:pt x="1280" y="2709"/>
                </a:lnTo>
                <a:lnTo>
                  <a:pt x="1250" y="2713"/>
                </a:lnTo>
                <a:lnTo>
                  <a:pt x="1221" y="2716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6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4"/>
                </a:lnTo>
                <a:lnTo>
                  <a:pt x="934" y="2698"/>
                </a:lnTo>
                <a:lnTo>
                  <a:pt x="906" y="2692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8"/>
                </a:lnTo>
                <a:lnTo>
                  <a:pt x="797" y="2659"/>
                </a:lnTo>
                <a:lnTo>
                  <a:pt x="771" y="2649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1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3"/>
                </a:lnTo>
                <a:lnTo>
                  <a:pt x="523" y="2505"/>
                </a:lnTo>
                <a:lnTo>
                  <a:pt x="500" y="2487"/>
                </a:lnTo>
                <a:lnTo>
                  <a:pt x="478" y="2469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09"/>
                </a:lnTo>
                <a:lnTo>
                  <a:pt x="392" y="2389"/>
                </a:lnTo>
                <a:lnTo>
                  <a:pt x="372" y="2367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9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6"/>
                </a:lnTo>
                <a:lnTo>
                  <a:pt x="242" y="2199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0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7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89" y="1890"/>
                </a:lnTo>
                <a:lnTo>
                  <a:pt x="79" y="1859"/>
                </a:lnTo>
                <a:lnTo>
                  <a:pt x="69" y="1828"/>
                </a:lnTo>
                <a:lnTo>
                  <a:pt x="60" y="1796"/>
                </a:lnTo>
                <a:lnTo>
                  <a:pt x="51" y="1764"/>
                </a:lnTo>
                <a:lnTo>
                  <a:pt x="43" y="1733"/>
                </a:lnTo>
                <a:lnTo>
                  <a:pt x="36" y="1700"/>
                </a:lnTo>
                <a:lnTo>
                  <a:pt x="29" y="1667"/>
                </a:lnTo>
                <a:lnTo>
                  <a:pt x="23" y="1634"/>
                </a:lnTo>
                <a:lnTo>
                  <a:pt x="18" y="1601"/>
                </a:lnTo>
                <a:lnTo>
                  <a:pt x="13" y="1567"/>
                </a:lnTo>
                <a:lnTo>
                  <a:pt x="9" y="1534"/>
                </a:lnTo>
                <a:lnTo>
                  <a:pt x="6" y="1499"/>
                </a:lnTo>
                <a:lnTo>
                  <a:pt x="4" y="1465"/>
                </a:lnTo>
                <a:lnTo>
                  <a:pt x="2" y="1431"/>
                </a:lnTo>
                <a:lnTo>
                  <a:pt x="1" y="1396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17" name="Picture 16" descr="Icon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A085D48D-2A36-429A-9D7E-97ECF8F5D34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60" y="5877340"/>
            <a:ext cx="1023158" cy="432000"/>
          </a:xfrm>
          <a:prstGeom prst="rect">
            <a:avLst/>
          </a:prstGeom>
        </p:spPr>
      </p:pic>
      <p:sp>
        <p:nvSpPr>
          <p:cNvPr id="18" name="Freeform 6">
            <a:hlinkClick r:id="rId8" tooltip="Facebook"/>
          </p:cNvPr>
          <p:cNvSpPr>
            <a:spLocks noChangeAspect="1"/>
          </p:cNvSpPr>
          <p:nvPr userDrawn="1"/>
        </p:nvSpPr>
        <p:spPr bwMode="auto">
          <a:xfrm>
            <a:off x="11172347" y="5877340"/>
            <a:ext cx="252891" cy="252000"/>
          </a:xfrm>
          <a:custGeom>
            <a:avLst/>
            <a:gdLst>
              <a:gd name="T0" fmla="*/ 9 w 2270"/>
              <a:gd name="T1" fmla="*/ 990 h 2262"/>
              <a:gd name="T2" fmla="*/ 43 w 2270"/>
              <a:gd name="T3" fmla="*/ 824 h 2262"/>
              <a:gd name="T4" fmla="*/ 100 w 2270"/>
              <a:gd name="T5" fmla="*/ 668 h 2262"/>
              <a:gd name="T6" fmla="*/ 179 w 2270"/>
              <a:gd name="T7" fmla="*/ 523 h 2262"/>
              <a:gd name="T8" fmla="*/ 277 w 2270"/>
              <a:gd name="T9" fmla="*/ 392 h 2262"/>
              <a:gd name="T10" fmla="*/ 392 w 2270"/>
              <a:gd name="T11" fmla="*/ 276 h 2262"/>
              <a:gd name="T12" fmla="*/ 523 w 2270"/>
              <a:gd name="T13" fmla="*/ 178 h 2262"/>
              <a:gd name="T14" fmla="*/ 668 w 2270"/>
              <a:gd name="T15" fmla="*/ 100 h 2262"/>
              <a:gd name="T16" fmla="*/ 825 w 2270"/>
              <a:gd name="T17" fmla="*/ 43 h 2262"/>
              <a:gd name="T18" fmla="*/ 991 w 2270"/>
              <a:gd name="T19" fmla="*/ 9 h 2262"/>
              <a:gd name="T20" fmla="*/ 1164 w 2270"/>
              <a:gd name="T21" fmla="*/ 0 h 2262"/>
              <a:gd name="T22" fmla="*/ 1336 w 2270"/>
              <a:gd name="T23" fmla="*/ 18 h 2262"/>
              <a:gd name="T24" fmla="*/ 1499 w 2270"/>
              <a:gd name="T25" fmla="*/ 59 h 2262"/>
              <a:gd name="T26" fmla="*/ 1651 w 2270"/>
              <a:gd name="T27" fmla="*/ 124 h 2262"/>
              <a:gd name="T28" fmla="*/ 1792 w 2270"/>
              <a:gd name="T29" fmla="*/ 209 h 2262"/>
              <a:gd name="T30" fmla="*/ 1918 w 2270"/>
              <a:gd name="T31" fmla="*/ 313 h 2262"/>
              <a:gd name="T32" fmla="*/ 2028 w 2270"/>
              <a:gd name="T33" fmla="*/ 434 h 2262"/>
              <a:gd name="T34" fmla="*/ 2120 w 2270"/>
              <a:gd name="T35" fmla="*/ 570 h 2262"/>
              <a:gd name="T36" fmla="*/ 2191 w 2270"/>
              <a:gd name="T37" fmla="*/ 719 h 2262"/>
              <a:gd name="T38" fmla="*/ 2241 w 2270"/>
              <a:gd name="T39" fmla="*/ 879 h 2262"/>
              <a:gd name="T40" fmla="*/ 2267 w 2270"/>
              <a:gd name="T41" fmla="*/ 1047 h 2262"/>
              <a:gd name="T42" fmla="*/ 2267 w 2270"/>
              <a:gd name="T43" fmla="*/ 1216 h 2262"/>
              <a:gd name="T44" fmla="*/ 2245 w 2270"/>
              <a:gd name="T45" fmla="*/ 1373 h 2262"/>
              <a:gd name="T46" fmla="*/ 2202 w 2270"/>
              <a:gd name="T47" fmla="*/ 1523 h 2262"/>
              <a:gd name="T48" fmla="*/ 2139 w 2270"/>
              <a:gd name="T49" fmla="*/ 1664 h 2262"/>
              <a:gd name="T50" fmla="*/ 2059 w 2270"/>
              <a:gd name="T51" fmla="*/ 1794 h 2262"/>
              <a:gd name="T52" fmla="*/ 1963 w 2270"/>
              <a:gd name="T53" fmla="*/ 1912 h 2262"/>
              <a:gd name="T54" fmla="*/ 1852 w 2270"/>
              <a:gd name="T55" fmla="*/ 2015 h 2262"/>
              <a:gd name="T56" fmla="*/ 1728 w 2270"/>
              <a:gd name="T57" fmla="*/ 2103 h 2262"/>
              <a:gd name="T58" fmla="*/ 1592 w 2270"/>
              <a:gd name="T59" fmla="*/ 2174 h 2262"/>
              <a:gd name="T60" fmla="*/ 1446 w 2270"/>
              <a:gd name="T61" fmla="*/ 2226 h 2262"/>
              <a:gd name="T62" fmla="*/ 1292 w 2270"/>
              <a:gd name="T63" fmla="*/ 2259 h 2262"/>
              <a:gd name="T64" fmla="*/ 1266 w 2270"/>
              <a:gd name="T65" fmla="*/ 952 h 2262"/>
              <a:gd name="T66" fmla="*/ 1274 w 2270"/>
              <a:gd name="T67" fmla="*/ 882 h 2262"/>
              <a:gd name="T68" fmla="*/ 1300 w 2270"/>
              <a:gd name="T69" fmla="*/ 835 h 2262"/>
              <a:gd name="T70" fmla="*/ 1336 w 2270"/>
              <a:gd name="T71" fmla="*/ 811 h 2262"/>
              <a:gd name="T72" fmla="*/ 1390 w 2270"/>
              <a:gd name="T73" fmla="*/ 798 h 2262"/>
              <a:gd name="T74" fmla="*/ 1579 w 2270"/>
              <a:gd name="T75" fmla="*/ 508 h 2262"/>
              <a:gd name="T76" fmla="*/ 1347 w 2270"/>
              <a:gd name="T77" fmla="*/ 497 h 2262"/>
              <a:gd name="T78" fmla="*/ 1238 w 2270"/>
              <a:gd name="T79" fmla="*/ 508 h 2262"/>
              <a:gd name="T80" fmla="*/ 1126 w 2270"/>
              <a:gd name="T81" fmla="*/ 549 h 2262"/>
              <a:gd name="T82" fmla="*/ 1050 w 2270"/>
              <a:gd name="T83" fmla="*/ 607 h 2262"/>
              <a:gd name="T84" fmla="*/ 991 w 2270"/>
              <a:gd name="T85" fmla="*/ 684 h 2262"/>
              <a:gd name="T86" fmla="*/ 956 w 2270"/>
              <a:gd name="T87" fmla="*/ 769 h 2262"/>
              <a:gd name="T88" fmla="*/ 937 w 2270"/>
              <a:gd name="T89" fmla="*/ 883 h 2262"/>
              <a:gd name="T90" fmla="*/ 936 w 2270"/>
              <a:gd name="T91" fmla="*/ 1476 h 2262"/>
              <a:gd name="T92" fmla="*/ 814 w 2270"/>
              <a:gd name="T93" fmla="*/ 2223 h 2262"/>
              <a:gd name="T94" fmla="*/ 675 w 2270"/>
              <a:gd name="T95" fmla="*/ 2172 h 2262"/>
              <a:gd name="T96" fmla="*/ 544 w 2270"/>
              <a:gd name="T97" fmla="*/ 2104 h 2262"/>
              <a:gd name="T98" fmla="*/ 424 w 2270"/>
              <a:gd name="T99" fmla="*/ 2020 h 2262"/>
              <a:gd name="T100" fmla="*/ 317 w 2270"/>
              <a:gd name="T101" fmla="*/ 1922 h 2262"/>
              <a:gd name="T102" fmla="*/ 223 w 2270"/>
              <a:gd name="T103" fmla="*/ 1811 h 2262"/>
              <a:gd name="T104" fmla="*/ 144 w 2270"/>
              <a:gd name="T105" fmla="*/ 1687 h 2262"/>
              <a:gd name="T106" fmla="*/ 80 w 2270"/>
              <a:gd name="T107" fmla="*/ 1554 h 2262"/>
              <a:gd name="T108" fmla="*/ 34 w 2270"/>
              <a:gd name="T109" fmla="*/ 1413 h 2262"/>
              <a:gd name="T110" fmla="*/ 7 w 2270"/>
              <a:gd name="T111" fmla="*/ 1264 h 2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70" h="2262">
                <a:moveTo>
                  <a:pt x="0" y="1135"/>
                </a:moveTo>
                <a:lnTo>
                  <a:pt x="0" y="1105"/>
                </a:lnTo>
                <a:lnTo>
                  <a:pt x="2" y="1076"/>
                </a:lnTo>
                <a:lnTo>
                  <a:pt x="3" y="1047"/>
                </a:lnTo>
                <a:lnTo>
                  <a:pt x="6" y="1019"/>
                </a:lnTo>
                <a:lnTo>
                  <a:pt x="9" y="990"/>
                </a:lnTo>
                <a:lnTo>
                  <a:pt x="13" y="962"/>
                </a:lnTo>
                <a:lnTo>
                  <a:pt x="18" y="934"/>
                </a:lnTo>
                <a:lnTo>
                  <a:pt x="23" y="906"/>
                </a:lnTo>
                <a:lnTo>
                  <a:pt x="29" y="879"/>
                </a:lnTo>
                <a:lnTo>
                  <a:pt x="36" y="851"/>
                </a:lnTo>
                <a:lnTo>
                  <a:pt x="43" y="824"/>
                </a:lnTo>
                <a:lnTo>
                  <a:pt x="51" y="798"/>
                </a:lnTo>
                <a:lnTo>
                  <a:pt x="60" y="771"/>
                </a:lnTo>
                <a:lnTo>
                  <a:pt x="69" y="745"/>
                </a:lnTo>
                <a:lnTo>
                  <a:pt x="79" y="719"/>
                </a:lnTo>
                <a:lnTo>
                  <a:pt x="89" y="693"/>
                </a:lnTo>
                <a:lnTo>
                  <a:pt x="100" y="668"/>
                </a:lnTo>
                <a:lnTo>
                  <a:pt x="112" y="643"/>
                </a:lnTo>
                <a:lnTo>
                  <a:pt x="124" y="619"/>
                </a:lnTo>
                <a:lnTo>
                  <a:pt x="137" y="594"/>
                </a:lnTo>
                <a:lnTo>
                  <a:pt x="150" y="570"/>
                </a:lnTo>
                <a:lnTo>
                  <a:pt x="164" y="546"/>
                </a:lnTo>
                <a:lnTo>
                  <a:pt x="179" y="523"/>
                </a:lnTo>
                <a:lnTo>
                  <a:pt x="194" y="500"/>
                </a:lnTo>
                <a:lnTo>
                  <a:pt x="209" y="477"/>
                </a:lnTo>
                <a:lnTo>
                  <a:pt x="225" y="455"/>
                </a:lnTo>
                <a:lnTo>
                  <a:pt x="242" y="434"/>
                </a:lnTo>
                <a:lnTo>
                  <a:pt x="259" y="412"/>
                </a:lnTo>
                <a:lnTo>
                  <a:pt x="277" y="392"/>
                </a:lnTo>
                <a:lnTo>
                  <a:pt x="295" y="371"/>
                </a:lnTo>
                <a:lnTo>
                  <a:pt x="313" y="351"/>
                </a:lnTo>
                <a:lnTo>
                  <a:pt x="332" y="332"/>
                </a:lnTo>
                <a:lnTo>
                  <a:pt x="352" y="313"/>
                </a:lnTo>
                <a:lnTo>
                  <a:pt x="372" y="294"/>
                </a:lnTo>
                <a:lnTo>
                  <a:pt x="392" y="276"/>
                </a:lnTo>
                <a:lnTo>
                  <a:pt x="413" y="259"/>
                </a:lnTo>
                <a:lnTo>
                  <a:pt x="434" y="242"/>
                </a:lnTo>
                <a:lnTo>
                  <a:pt x="456" y="225"/>
                </a:lnTo>
                <a:lnTo>
                  <a:pt x="478" y="209"/>
                </a:lnTo>
                <a:lnTo>
                  <a:pt x="500" y="194"/>
                </a:lnTo>
                <a:lnTo>
                  <a:pt x="523" y="178"/>
                </a:lnTo>
                <a:lnTo>
                  <a:pt x="546" y="164"/>
                </a:lnTo>
                <a:lnTo>
                  <a:pt x="571" y="150"/>
                </a:lnTo>
                <a:lnTo>
                  <a:pt x="595" y="137"/>
                </a:lnTo>
                <a:lnTo>
                  <a:pt x="619" y="124"/>
                </a:lnTo>
                <a:lnTo>
                  <a:pt x="643" y="112"/>
                </a:lnTo>
                <a:lnTo>
                  <a:pt x="668" y="100"/>
                </a:lnTo>
                <a:lnTo>
                  <a:pt x="694" y="89"/>
                </a:lnTo>
                <a:lnTo>
                  <a:pt x="719" y="79"/>
                </a:lnTo>
                <a:lnTo>
                  <a:pt x="745" y="69"/>
                </a:lnTo>
                <a:lnTo>
                  <a:pt x="771" y="59"/>
                </a:lnTo>
                <a:lnTo>
                  <a:pt x="798" y="51"/>
                </a:lnTo>
                <a:lnTo>
                  <a:pt x="825" y="43"/>
                </a:lnTo>
                <a:lnTo>
                  <a:pt x="852" y="36"/>
                </a:lnTo>
                <a:lnTo>
                  <a:pt x="879" y="29"/>
                </a:lnTo>
                <a:lnTo>
                  <a:pt x="906" y="23"/>
                </a:lnTo>
                <a:lnTo>
                  <a:pt x="934" y="18"/>
                </a:lnTo>
                <a:lnTo>
                  <a:pt x="962" y="13"/>
                </a:lnTo>
                <a:lnTo>
                  <a:pt x="991" y="9"/>
                </a:lnTo>
                <a:lnTo>
                  <a:pt x="1019" y="6"/>
                </a:lnTo>
                <a:lnTo>
                  <a:pt x="1048" y="3"/>
                </a:lnTo>
                <a:lnTo>
                  <a:pt x="1077" y="1"/>
                </a:lnTo>
                <a:lnTo>
                  <a:pt x="1106" y="0"/>
                </a:lnTo>
                <a:lnTo>
                  <a:pt x="1135" y="0"/>
                </a:lnTo>
                <a:lnTo>
                  <a:pt x="1164" y="0"/>
                </a:lnTo>
                <a:lnTo>
                  <a:pt x="1193" y="1"/>
                </a:lnTo>
                <a:lnTo>
                  <a:pt x="1222" y="3"/>
                </a:lnTo>
                <a:lnTo>
                  <a:pt x="1251" y="6"/>
                </a:lnTo>
                <a:lnTo>
                  <a:pt x="1279" y="9"/>
                </a:lnTo>
                <a:lnTo>
                  <a:pt x="1308" y="13"/>
                </a:lnTo>
                <a:lnTo>
                  <a:pt x="1336" y="18"/>
                </a:lnTo>
                <a:lnTo>
                  <a:pt x="1363" y="23"/>
                </a:lnTo>
                <a:lnTo>
                  <a:pt x="1391" y="29"/>
                </a:lnTo>
                <a:lnTo>
                  <a:pt x="1418" y="36"/>
                </a:lnTo>
                <a:lnTo>
                  <a:pt x="1445" y="43"/>
                </a:lnTo>
                <a:lnTo>
                  <a:pt x="1472" y="51"/>
                </a:lnTo>
                <a:lnTo>
                  <a:pt x="1499" y="59"/>
                </a:lnTo>
                <a:lnTo>
                  <a:pt x="1525" y="69"/>
                </a:lnTo>
                <a:lnTo>
                  <a:pt x="1551" y="79"/>
                </a:lnTo>
                <a:lnTo>
                  <a:pt x="1576" y="89"/>
                </a:lnTo>
                <a:lnTo>
                  <a:pt x="1602" y="100"/>
                </a:lnTo>
                <a:lnTo>
                  <a:pt x="1627" y="112"/>
                </a:lnTo>
                <a:lnTo>
                  <a:pt x="1651" y="124"/>
                </a:lnTo>
                <a:lnTo>
                  <a:pt x="1675" y="137"/>
                </a:lnTo>
                <a:lnTo>
                  <a:pt x="1699" y="150"/>
                </a:lnTo>
                <a:lnTo>
                  <a:pt x="1724" y="164"/>
                </a:lnTo>
                <a:lnTo>
                  <a:pt x="1747" y="178"/>
                </a:lnTo>
                <a:lnTo>
                  <a:pt x="1770" y="194"/>
                </a:lnTo>
                <a:lnTo>
                  <a:pt x="1792" y="209"/>
                </a:lnTo>
                <a:lnTo>
                  <a:pt x="1814" y="225"/>
                </a:lnTo>
                <a:lnTo>
                  <a:pt x="1836" y="242"/>
                </a:lnTo>
                <a:lnTo>
                  <a:pt x="1857" y="259"/>
                </a:lnTo>
                <a:lnTo>
                  <a:pt x="1878" y="276"/>
                </a:lnTo>
                <a:lnTo>
                  <a:pt x="1898" y="294"/>
                </a:lnTo>
                <a:lnTo>
                  <a:pt x="1918" y="313"/>
                </a:lnTo>
                <a:lnTo>
                  <a:pt x="1938" y="332"/>
                </a:lnTo>
                <a:lnTo>
                  <a:pt x="1957" y="351"/>
                </a:lnTo>
                <a:lnTo>
                  <a:pt x="1975" y="371"/>
                </a:lnTo>
                <a:lnTo>
                  <a:pt x="1993" y="392"/>
                </a:lnTo>
                <a:lnTo>
                  <a:pt x="2011" y="412"/>
                </a:lnTo>
                <a:lnTo>
                  <a:pt x="2028" y="434"/>
                </a:lnTo>
                <a:lnTo>
                  <a:pt x="2045" y="455"/>
                </a:lnTo>
                <a:lnTo>
                  <a:pt x="2061" y="477"/>
                </a:lnTo>
                <a:lnTo>
                  <a:pt x="2076" y="500"/>
                </a:lnTo>
                <a:lnTo>
                  <a:pt x="2091" y="523"/>
                </a:lnTo>
                <a:lnTo>
                  <a:pt x="2106" y="546"/>
                </a:lnTo>
                <a:lnTo>
                  <a:pt x="2120" y="570"/>
                </a:lnTo>
                <a:lnTo>
                  <a:pt x="2133" y="594"/>
                </a:lnTo>
                <a:lnTo>
                  <a:pt x="2146" y="619"/>
                </a:lnTo>
                <a:lnTo>
                  <a:pt x="2158" y="643"/>
                </a:lnTo>
                <a:lnTo>
                  <a:pt x="2170" y="668"/>
                </a:lnTo>
                <a:lnTo>
                  <a:pt x="2181" y="693"/>
                </a:lnTo>
                <a:lnTo>
                  <a:pt x="2191" y="719"/>
                </a:lnTo>
                <a:lnTo>
                  <a:pt x="2201" y="745"/>
                </a:lnTo>
                <a:lnTo>
                  <a:pt x="2210" y="771"/>
                </a:lnTo>
                <a:lnTo>
                  <a:pt x="2219" y="798"/>
                </a:lnTo>
                <a:lnTo>
                  <a:pt x="2227" y="824"/>
                </a:lnTo>
                <a:lnTo>
                  <a:pt x="2234" y="851"/>
                </a:lnTo>
                <a:lnTo>
                  <a:pt x="2241" y="879"/>
                </a:lnTo>
                <a:lnTo>
                  <a:pt x="2247" y="906"/>
                </a:lnTo>
                <a:lnTo>
                  <a:pt x="2252" y="934"/>
                </a:lnTo>
                <a:lnTo>
                  <a:pt x="2257" y="962"/>
                </a:lnTo>
                <a:lnTo>
                  <a:pt x="2261" y="990"/>
                </a:lnTo>
                <a:lnTo>
                  <a:pt x="2264" y="1019"/>
                </a:lnTo>
                <a:lnTo>
                  <a:pt x="2267" y="1047"/>
                </a:lnTo>
                <a:lnTo>
                  <a:pt x="2268" y="1076"/>
                </a:lnTo>
                <a:lnTo>
                  <a:pt x="2269" y="1105"/>
                </a:lnTo>
                <a:lnTo>
                  <a:pt x="2270" y="1135"/>
                </a:lnTo>
                <a:lnTo>
                  <a:pt x="2270" y="1162"/>
                </a:lnTo>
                <a:lnTo>
                  <a:pt x="2269" y="1189"/>
                </a:lnTo>
                <a:lnTo>
                  <a:pt x="2267" y="1216"/>
                </a:lnTo>
                <a:lnTo>
                  <a:pt x="2265" y="1243"/>
                </a:lnTo>
                <a:lnTo>
                  <a:pt x="2262" y="1269"/>
                </a:lnTo>
                <a:lnTo>
                  <a:pt x="2259" y="1295"/>
                </a:lnTo>
                <a:lnTo>
                  <a:pt x="2255" y="1322"/>
                </a:lnTo>
                <a:lnTo>
                  <a:pt x="2250" y="1348"/>
                </a:lnTo>
                <a:lnTo>
                  <a:pt x="2245" y="1373"/>
                </a:lnTo>
                <a:lnTo>
                  <a:pt x="2239" y="1399"/>
                </a:lnTo>
                <a:lnTo>
                  <a:pt x="2233" y="1424"/>
                </a:lnTo>
                <a:lnTo>
                  <a:pt x="2226" y="1449"/>
                </a:lnTo>
                <a:lnTo>
                  <a:pt x="2218" y="1474"/>
                </a:lnTo>
                <a:lnTo>
                  <a:pt x="2210" y="1499"/>
                </a:lnTo>
                <a:lnTo>
                  <a:pt x="2202" y="1523"/>
                </a:lnTo>
                <a:lnTo>
                  <a:pt x="2193" y="1547"/>
                </a:lnTo>
                <a:lnTo>
                  <a:pt x="2183" y="1571"/>
                </a:lnTo>
                <a:lnTo>
                  <a:pt x="2173" y="1595"/>
                </a:lnTo>
                <a:lnTo>
                  <a:pt x="2162" y="1618"/>
                </a:lnTo>
                <a:lnTo>
                  <a:pt x="2151" y="1641"/>
                </a:lnTo>
                <a:lnTo>
                  <a:pt x="2139" y="1664"/>
                </a:lnTo>
                <a:lnTo>
                  <a:pt x="2127" y="1686"/>
                </a:lnTo>
                <a:lnTo>
                  <a:pt x="2114" y="1709"/>
                </a:lnTo>
                <a:lnTo>
                  <a:pt x="2101" y="1731"/>
                </a:lnTo>
                <a:lnTo>
                  <a:pt x="2088" y="1752"/>
                </a:lnTo>
                <a:lnTo>
                  <a:pt x="2074" y="1773"/>
                </a:lnTo>
                <a:lnTo>
                  <a:pt x="2059" y="1794"/>
                </a:lnTo>
                <a:lnTo>
                  <a:pt x="2044" y="1815"/>
                </a:lnTo>
                <a:lnTo>
                  <a:pt x="2029" y="1835"/>
                </a:lnTo>
                <a:lnTo>
                  <a:pt x="2013" y="1854"/>
                </a:lnTo>
                <a:lnTo>
                  <a:pt x="1997" y="1874"/>
                </a:lnTo>
                <a:lnTo>
                  <a:pt x="1980" y="1893"/>
                </a:lnTo>
                <a:lnTo>
                  <a:pt x="1963" y="1912"/>
                </a:lnTo>
                <a:lnTo>
                  <a:pt x="1945" y="1930"/>
                </a:lnTo>
                <a:lnTo>
                  <a:pt x="1928" y="1948"/>
                </a:lnTo>
                <a:lnTo>
                  <a:pt x="1909" y="1965"/>
                </a:lnTo>
                <a:lnTo>
                  <a:pt x="1891" y="1982"/>
                </a:lnTo>
                <a:lnTo>
                  <a:pt x="1871" y="1999"/>
                </a:lnTo>
                <a:lnTo>
                  <a:pt x="1852" y="2015"/>
                </a:lnTo>
                <a:lnTo>
                  <a:pt x="1832" y="2031"/>
                </a:lnTo>
                <a:lnTo>
                  <a:pt x="1812" y="2046"/>
                </a:lnTo>
                <a:lnTo>
                  <a:pt x="1792" y="2061"/>
                </a:lnTo>
                <a:lnTo>
                  <a:pt x="1771" y="2075"/>
                </a:lnTo>
                <a:lnTo>
                  <a:pt x="1750" y="2089"/>
                </a:lnTo>
                <a:lnTo>
                  <a:pt x="1728" y="2103"/>
                </a:lnTo>
                <a:lnTo>
                  <a:pt x="1706" y="2116"/>
                </a:lnTo>
                <a:lnTo>
                  <a:pt x="1683" y="2129"/>
                </a:lnTo>
                <a:lnTo>
                  <a:pt x="1661" y="2141"/>
                </a:lnTo>
                <a:lnTo>
                  <a:pt x="1638" y="2152"/>
                </a:lnTo>
                <a:lnTo>
                  <a:pt x="1615" y="2163"/>
                </a:lnTo>
                <a:lnTo>
                  <a:pt x="1592" y="2174"/>
                </a:lnTo>
                <a:lnTo>
                  <a:pt x="1568" y="2184"/>
                </a:lnTo>
                <a:lnTo>
                  <a:pt x="1544" y="2194"/>
                </a:lnTo>
                <a:lnTo>
                  <a:pt x="1520" y="2203"/>
                </a:lnTo>
                <a:lnTo>
                  <a:pt x="1496" y="2211"/>
                </a:lnTo>
                <a:lnTo>
                  <a:pt x="1471" y="2219"/>
                </a:lnTo>
                <a:lnTo>
                  <a:pt x="1446" y="2226"/>
                </a:lnTo>
                <a:lnTo>
                  <a:pt x="1421" y="2233"/>
                </a:lnTo>
                <a:lnTo>
                  <a:pt x="1396" y="2239"/>
                </a:lnTo>
                <a:lnTo>
                  <a:pt x="1370" y="2245"/>
                </a:lnTo>
                <a:lnTo>
                  <a:pt x="1344" y="2250"/>
                </a:lnTo>
                <a:lnTo>
                  <a:pt x="1318" y="2255"/>
                </a:lnTo>
                <a:lnTo>
                  <a:pt x="1292" y="2259"/>
                </a:lnTo>
                <a:lnTo>
                  <a:pt x="1266" y="2262"/>
                </a:lnTo>
                <a:lnTo>
                  <a:pt x="1266" y="1476"/>
                </a:lnTo>
                <a:lnTo>
                  <a:pt x="1541" y="1476"/>
                </a:lnTo>
                <a:lnTo>
                  <a:pt x="1582" y="1156"/>
                </a:lnTo>
                <a:lnTo>
                  <a:pt x="1266" y="1156"/>
                </a:lnTo>
                <a:lnTo>
                  <a:pt x="1266" y="952"/>
                </a:lnTo>
                <a:lnTo>
                  <a:pt x="1266" y="935"/>
                </a:lnTo>
                <a:lnTo>
                  <a:pt x="1267" y="919"/>
                </a:lnTo>
                <a:lnTo>
                  <a:pt x="1268" y="911"/>
                </a:lnTo>
                <a:lnTo>
                  <a:pt x="1269" y="903"/>
                </a:lnTo>
                <a:lnTo>
                  <a:pt x="1272" y="889"/>
                </a:lnTo>
                <a:lnTo>
                  <a:pt x="1274" y="882"/>
                </a:lnTo>
                <a:lnTo>
                  <a:pt x="1276" y="875"/>
                </a:lnTo>
                <a:lnTo>
                  <a:pt x="1281" y="862"/>
                </a:lnTo>
                <a:lnTo>
                  <a:pt x="1284" y="856"/>
                </a:lnTo>
                <a:lnTo>
                  <a:pt x="1287" y="850"/>
                </a:lnTo>
                <a:lnTo>
                  <a:pt x="1295" y="840"/>
                </a:lnTo>
                <a:lnTo>
                  <a:pt x="1300" y="835"/>
                </a:lnTo>
                <a:lnTo>
                  <a:pt x="1305" y="830"/>
                </a:lnTo>
                <a:lnTo>
                  <a:pt x="1310" y="825"/>
                </a:lnTo>
                <a:lnTo>
                  <a:pt x="1316" y="821"/>
                </a:lnTo>
                <a:lnTo>
                  <a:pt x="1322" y="817"/>
                </a:lnTo>
                <a:lnTo>
                  <a:pt x="1329" y="814"/>
                </a:lnTo>
                <a:lnTo>
                  <a:pt x="1336" y="811"/>
                </a:lnTo>
                <a:lnTo>
                  <a:pt x="1343" y="808"/>
                </a:lnTo>
                <a:lnTo>
                  <a:pt x="1352" y="805"/>
                </a:lnTo>
                <a:lnTo>
                  <a:pt x="1360" y="803"/>
                </a:lnTo>
                <a:lnTo>
                  <a:pt x="1369" y="801"/>
                </a:lnTo>
                <a:lnTo>
                  <a:pt x="1379" y="799"/>
                </a:lnTo>
                <a:lnTo>
                  <a:pt x="1390" y="798"/>
                </a:lnTo>
                <a:lnTo>
                  <a:pt x="1400" y="797"/>
                </a:lnTo>
                <a:lnTo>
                  <a:pt x="1412" y="797"/>
                </a:lnTo>
                <a:lnTo>
                  <a:pt x="1424" y="796"/>
                </a:lnTo>
                <a:lnTo>
                  <a:pt x="1593" y="796"/>
                </a:lnTo>
                <a:lnTo>
                  <a:pt x="1593" y="510"/>
                </a:lnTo>
                <a:lnTo>
                  <a:pt x="1579" y="508"/>
                </a:lnTo>
                <a:lnTo>
                  <a:pt x="1559" y="506"/>
                </a:lnTo>
                <a:lnTo>
                  <a:pt x="1503" y="502"/>
                </a:lnTo>
                <a:lnTo>
                  <a:pt x="1468" y="500"/>
                </a:lnTo>
                <a:lnTo>
                  <a:pt x="1430" y="498"/>
                </a:lnTo>
                <a:lnTo>
                  <a:pt x="1390" y="497"/>
                </a:lnTo>
                <a:lnTo>
                  <a:pt x="1347" y="497"/>
                </a:lnTo>
                <a:lnTo>
                  <a:pt x="1324" y="497"/>
                </a:lnTo>
                <a:lnTo>
                  <a:pt x="1302" y="499"/>
                </a:lnTo>
                <a:lnTo>
                  <a:pt x="1280" y="501"/>
                </a:lnTo>
                <a:lnTo>
                  <a:pt x="1270" y="502"/>
                </a:lnTo>
                <a:lnTo>
                  <a:pt x="1259" y="504"/>
                </a:lnTo>
                <a:lnTo>
                  <a:pt x="1238" y="508"/>
                </a:lnTo>
                <a:lnTo>
                  <a:pt x="1218" y="513"/>
                </a:lnTo>
                <a:lnTo>
                  <a:pt x="1199" y="518"/>
                </a:lnTo>
                <a:lnTo>
                  <a:pt x="1180" y="525"/>
                </a:lnTo>
                <a:lnTo>
                  <a:pt x="1161" y="532"/>
                </a:lnTo>
                <a:lnTo>
                  <a:pt x="1143" y="540"/>
                </a:lnTo>
                <a:lnTo>
                  <a:pt x="1126" y="549"/>
                </a:lnTo>
                <a:lnTo>
                  <a:pt x="1118" y="554"/>
                </a:lnTo>
                <a:lnTo>
                  <a:pt x="1109" y="559"/>
                </a:lnTo>
                <a:lnTo>
                  <a:pt x="1094" y="570"/>
                </a:lnTo>
                <a:lnTo>
                  <a:pt x="1078" y="581"/>
                </a:lnTo>
                <a:lnTo>
                  <a:pt x="1064" y="594"/>
                </a:lnTo>
                <a:lnTo>
                  <a:pt x="1050" y="607"/>
                </a:lnTo>
                <a:lnTo>
                  <a:pt x="1037" y="620"/>
                </a:lnTo>
                <a:lnTo>
                  <a:pt x="1024" y="635"/>
                </a:lnTo>
                <a:lnTo>
                  <a:pt x="1018" y="643"/>
                </a:lnTo>
                <a:lnTo>
                  <a:pt x="1012" y="650"/>
                </a:lnTo>
                <a:lnTo>
                  <a:pt x="1001" y="667"/>
                </a:lnTo>
                <a:lnTo>
                  <a:pt x="991" y="684"/>
                </a:lnTo>
                <a:lnTo>
                  <a:pt x="986" y="692"/>
                </a:lnTo>
                <a:lnTo>
                  <a:pt x="982" y="701"/>
                </a:lnTo>
                <a:lnTo>
                  <a:pt x="973" y="720"/>
                </a:lnTo>
                <a:lnTo>
                  <a:pt x="966" y="739"/>
                </a:lnTo>
                <a:lnTo>
                  <a:pt x="959" y="759"/>
                </a:lnTo>
                <a:lnTo>
                  <a:pt x="956" y="769"/>
                </a:lnTo>
                <a:lnTo>
                  <a:pt x="953" y="780"/>
                </a:lnTo>
                <a:lnTo>
                  <a:pt x="948" y="801"/>
                </a:lnTo>
                <a:lnTo>
                  <a:pt x="943" y="824"/>
                </a:lnTo>
                <a:lnTo>
                  <a:pt x="940" y="847"/>
                </a:lnTo>
                <a:lnTo>
                  <a:pt x="938" y="871"/>
                </a:lnTo>
                <a:lnTo>
                  <a:pt x="937" y="883"/>
                </a:lnTo>
                <a:lnTo>
                  <a:pt x="936" y="895"/>
                </a:lnTo>
                <a:lnTo>
                  <a:pt x="936" y="920"/>
                </a:lnTo>
                <a:lnTo>
                  <a:pt x="936" y="1156"/>
                </a:lnTo>
                <a:lnTo>
                  <a:pt x="660" y="1156"/>
                </a:lnTo>
                <a:lnTo>
                  <a:pt x="660" y="1476"/>
                </a:lnTo>
                <a:lnTo>
                  <a:pt x="936" y="1476"/>
                </a:lnTo>
                <a:lnTo>
                  <a:pt x="936" y="2252"/>
                </a:lnTo>
                <a:lnTo>
                  <a:pt x="911" y="2247"/>
                </a:lnTo>
                <a:lnTo>
                  <a:pt x="886" y="2242"/>
                </a:lnTo>
                <a:lnTo>
                  <a:pt x="862" y="2236"/>
                </a:lnTo>
                <a:lnTo>
                  <a:pt x="838" y="2230"/>
                </a:lnTo>
                <a:lnTo>
                  <a:pt x="814" y="2223"/>
                </a:lnTo>
                <a:lnTo>
                  <a:pt x="790" y="2216"/>
                </a:lnTo>
                <a:lnTo>
                  <a:pt x="766" y="2208"/>
                </a:lnTo>
                <a:lnTo>
                  <a:pt x="743" y="2200"/>
                </a:lnTo>
                <a:lnTo>
                  <a:pt x="720" y="2191"/>
                </a:lnTo>
                <a:lnTo>
                  <a:pt x="697" y="2182"/>
                </a:lnTo>
                <a:lnTo>
                  <a:pt x="675" y="2172"/>
                </a:lnTo>
                <a:lnTo>
                  <a:pt x="652" y="2162"/>
                </a:lnTo>
                <a:lnTo>
                  <a:pt x="630" y="2151"/>
                </a:lnTo>
                <a:lnTo>
                  <a:pt x="608" y="2140"/>
                </a:lnTo>
                <a:lnTo>
                  <a:pt x="587" y="2129"/>
                </a:lnTo>
                <a:lnTo>
                  <a:pt x="565" y="2116"/>
                </a:lnTo>
                <a:lnTo>
                  <a:pt x="544" y="2104"/>
                </a:lnTo>
                <a:lnTo>
                  <a:pt x="523" y="2091"/>
                </a:lnTo>
                <a:lnTo>
                  <a:pt x="503" y="2078"/>
                </a:lnTo>
                <a:lnTo>
                  <a:pt x="483" y="2064"/>
                </a:lnTo>
                <a:lnTo>
                  <a:pt x="463" y="2050"/>
                </a:lnTo>
                <a:lnTo>
                  <a:pt x="443" y="2035"/>
                </a:lnTo>
                <a:lnTo>
                  <a:pt x="424" y="2020"/>
                </a:lnTo>
                <a:lnTo>
                  <a:pt x="406" y="2005"/>
                </a:lnTo>
                <a:lnTo>
                  <a:pt x="387" y="1989"/>
                </a:lnTo>
                <a:lnTo>
                  <a:pt x="369" y="1973"/>
                </a:lnTo>
                <a:lnTo>
                  <a:pt x="351" y="1956"/>
                </a:lnTo>
                <a:lnTo>
                  <a:pt x="334" y="1939"/>
                </a:lnTo>
                <a:lnTo>
                  <a:pt x="317" y="1922"/>
                </a:lnTo>
                <a:lnTo>
                  <a:pt x="300" y="1904"/>
                </a:lnTo>
                <a:lnTo>
                  <a:pt x="284" y="1886"/>
                </a:lnTo>
                <a:lnTo>
                  <a:pt x="268" y="1868"/>
                </a:lnTo>
                <a:lnTo>
                  <a:pt x="253" y="1849"/>
                </a:lnTo>
                <a:lnTo>
                  <a:pt x="238" y="1830"/>
                </a:lnTo>
                <a:lnTo>
                  <a:pt x="223" y="1811"/>
                </a:lnTo>
                <a:lnTo>
                  <a:pt x="209" y="1791"/>
                </a:lnTo>
                <a:lnTo>
                  <a:pt x="195" y="1771"/>
                </a:lnTo>
                <a:lnTo>
                  <a:pt x="181" y="1751"/>
                </a:lnTo>
                <a:lnTo>
                  <a:pt x="168" y="1730"/>
                </a:lnTo>
                <a:lnTo>
                  <a:pt x="156" y="1709"/>
                </a:lnTo>
                <a:lnTo>
                  <a:pt x="144" y="1687"/>
                </a:lnTo>
                <a:lnTo>
                  <a:pt x="132" y="1666"/>
                </a:lnTo>
                <a:lnTo>
                  <a:pt x="121" y="1644"/>
                </a:lnTo>
                <a:lnTo>
                  <a:pt x="110" y="1622"/>
                </a:lnTo>
                <a:lnTo>
                  <a:pt x="100" y="1600"/>
                </a:lnTo>
                <a:lnTo>
                  <a:pt x="90" y="1577"/>
                </a:lnTo>
                <a:lnTo>
                  <a:pt x="80" y="1554"/>
                </a:lnTo>
                <a:lnTo>
                  <a:pt x="71" y="1531"/>
                </a:lnTo>
                <a:lnTo>
                  <a:pt x="63" y="1508"/>
                </a:lnTo>
                <a:lnTo>
                  <a:pt x="55" y="1485"/>
                </a:lnTo>
                <a:lnTo>
                  <a:pt x="48" y="1461"/>
                </a:lnTo>
                <a:lnTo>
                  <a:pt x="41" y="1437"/>
                </a:lnTo>
                <a:lnTo>
                  <a:pt x="34" y="1413"/>
                </a:lnTo>
                <a:lnTo>
                  <a:pt x="29" y="1388"/>
                </a:lnTo>
                <a:lnTo>
                  <a:pt x="23" y="1364"/>
                </a:lnTo>
                <a:lnTo>
                  <a:pt x="18" y="1339"/>
                </a:lnTo>
                <a:lnTo>
                  <a:pt x="14" y="1314"/>
                </a:lnTo>
                <a:lnTo>
                  <a:pt x="11" y="1289"/>
                </a:lnTo>
                <a:lnTo>
                  <a:pt x="7" y="1264"/>
                </a:lnTo>
                <a:lnTo>
                  <a:pt x="5" y="1238"/>
                </a:lnTo>
                <a:lnTo>
                  <a:pt x="3" y="1213"/>
                </a:lnTo>
                <a:lnTo>
                  <a:pt x="1" y="1187"/>
                </a:lnTo>
                <a:lnTo>
                  <a:pt x="0" y="1161"/>
                </a:lnTo>
                <a:lnTo>
                  <a:pt x="0" y="113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fi-FI" dirty="0"/>
          </a:p>
        </p:txBody>
      </p:sp>
      <p:sp>
        <p:nvSpPr>
          <p:cNvPr id="13" name="TextBox 12">
            <a:hlinkClick r:id="rId9"/>
            <a:extLst>
              <a:ext uri="{FF2B5EF4-FFF2-40B4-BE49-F238E27FC236}">
                <a16:creationId xmlns:a16="http://schemas.microsoft.com/office/drawing/2014/main" id="{297D3374-4351-4D7E-9482-41ECE464A711}"/>
              </a:ext>
            </a:extLst>
          </p:cNvPr>
          <p:cNvSpPr txBox="1"/>
          <p:nvPr userDrawn="1"/>
        </p:nvSpPr>
        <p:spPr>
          <a:xfrm>
            <a:off x="9047486" y="6145643"/>
            <a:ext cx="237725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0" b="1" dirty="0">
                <a:solidFill>
                  <a:schemeClr val="bg1"/>
                </a:solidFill>
                <a:latin typeface="+mn-lt"/>
              </a:rPr>
              <a:t>www.kuntaliitto.fi</a:t>
            </a:r>
          </a:p>
        </p:txBody>
      </p:sp>
    </p:spTree>
    <p:extLst>
      <p:ext uri="{BB962C8B-B14F-4D97-AF65-F5344CB8AC3E}">
        <p14:creationId xmlns:p14="http://schemas.microsoft.com/office/powerpoint/2010/main" val="352458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grafiikk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2231972"/>
          </a:xfrm>
        </p:spPr>
        <p:txBody>
          <a:bodyPr anchor="b" anchorCtr="0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ED4FE1FF-BE8E-4940-B2D3-34DFF88B18CB}" type="datetime1">
              <a:rPr lang="fi-FI" smtClean="0"/>
              <a:t>22.6.2022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FE8C9A53-2F70-4A43-B470-63B2A2A62E8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2417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iitos avoin lisenssi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6763" y="1556740"/>
            <a:ext cx="10658475" cy="1008660"/>
          </a:xfrm>
        </p:spPr>
        <p:txBody>
          <a:bodyPr anchor="t" anchorCtr="0">
            <a:no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 dirty="0"/>
              <a:t>Kiitos.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6763" y="2852920"/>
            <a:ext cx="10658475" cy="2448340"/>
          </a:xfrm>
        </p:spPr>
        <p:txBody>
          <a:bodyPr>
            <a:noAutofit/>
          </a:bodyPr>
          <a:lstStyle>
            <a:lvl1pPr marL="0" indent="0" algn="l">
              <a:spcBef>
                <a:spcPts val="200"/>
              </a:spcBef>
              <a:buNone/>
              <a:defRPr sz="2400">
                <a:solidFill>
                  <a:schemeClr val="bg1"/>
                </a:solidFill>
                <a:latin typeface="Work Sans SemiBold" panose="000007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dirty="0"/>
              <a:t>yhteystiedot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C1B5BAD-9C63-4C69-87C4-819DEDC62D6D}" type="datetime1">
              <a:rPr lang="fi-FI" smtClean="0"/>
              <a:t>22.6.2022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4" name="Freeform 7">
            <a:hlinkClick r:id="rId2" tooltip="twitter"/>
          </p:cNvPr>
          <p:cNvSpPr>
            <a:spLocks noChangeAspect="1" noEditPoints="1"/>
          </p:cNvSpPr>
          <p:nvPr userDrawn="1"/>
        </p:nvSpPr>
        <p:spPr bwMode="auto">
          <a:xfrm>
            <a:off x="10308063" y="5877340"/>
            <a:ext cx="252557" cy="252000"/>
          </a:xfrm>
          <a:custGeom>
            <a:avLst/>
            <a:gdLst>
              <a:gd name="T0" fmla="*/ 1085 w 2269"/>
              <a:gd name="T1" fmla="*/ 2052 h 2720"/>
              <a:gd name="T2" fmla="*/ 1276 w 2269"/>
              <a:gd name="T3" fmla="*/ 1961 h 2720"/>
              <a:gd name="T4" fmla="*/ 1432 w 2269"/>
              <a:gd name="T5" fmla="*/ 1821 h 2720"/>
              <a:gd name="T6" fmla="*/ 1551 w 2269"/>
              <a:gd name="T7" fmla="*/ 1643 h 2720"/>
              <a:gd name="T8" fmla="*/ 1647 w 2269"/>
              <a:gd name="T9" fmla="*/ 1380 h 2720"/>
              <a:gd name="T10" fmla="*/ 1677 w 2269"/>
              <a:gd name="T11" fmla="*/ 1129 h 2720"/>
              <a:gd name="T12" fmla="*/ 1815 w 2269"/>
              <a:gd name="T13" fmla="*/ 911 h 2720"/>
              <a:gd name="T14" fmla="*/ 1676 w 2269"/>
              <a:gd name="T15" fmla="*/ 949 h 2720"/>
              <a:gd name="T16" fmla="*/ 1751 w 2269"/>
              <a:gd name="T17" fmla="*/ 849 h 2720"/>
              <a:gd name="T18" fmla="*/ 1704 w 2269"/>
              <a:gd name="T19" fmla="*/ 824 h 2720"/>
              <a:gd name="T20" fmla="*/ 1558 w 2269"/>
              <a:gd name="T21" fmla="*/ 817 h 2720"/>
              <a:gd name="T22" fmla="*/ 1426 w 2269"/>
              <a:gd name="T23" fmla="*/ 757 h 2720"/>
              <a:gd name="T24" fmla="*/ 1287 w 2269"/>
              <a:gd name="T25" fmla="*/ 782 h 2720"/>
              <a:gd name="T26" fmla="*/ 1181 w 2269"/>
              <a:gd name="T27" fmla="*/ 877 h 2720"/>
              <a:gd name="T28" fmla="*/ 1122 w 2269"/>
              <a:gd name="T29" fmla="*/ 1022 h 2720"/>
              <a:gd name="T30" fmla="*/ 1081 w 2269"/>
              <a:gd name="T31" fmla="*/ 1162 h 2720"/>
              <a:gd name="T32" fmla="*/ 877 w 2269"/>
              <a:gd name="T33" fmla="*/ 1102 h 2720"/>
              <a:gd name="T34" fmla="*/ 697 w 2269"/>
              <a:gd name="T35" fmla="*/ 985 h 2720"/>
              <a:gd name="T36" fmla="*/ 549 w 2269"/>
              <a:gd name="T37" fmla="*/ 817 h 2720"/>
              <a:gd name="T38" fmla="*/ 511 w 2269"/>
              <a:gd name="T39" fmla="*/ 973 h 2720"/>
              <a:gd name="T40" fmla="*/ 554 w 2269"/>
              <a:gd name="T41" fmla="*/ 1162 h 2720"/>
              <a:gd name="T42" fmla="*/ 635 w 2269"/>
              <a:gd name="T43" fmla="*/ 1263 h 2720"/>
              <a:gd name="T44" fmla="*/ 516 w 2269"/>
              <a:gd name="T45" fmla="*/ 1226 h 2720"/>
              <a:gd name="T46" fmla="*/ 522 w 2269"/>
              <a:gd name="T47" fmla="*/ 1328 h 2720"/>
              <a:gd name="T48" fmla="*/ 581 w 2269"/>
              <a:gd name="T49" fmla="*/ 1449 h 2720"/>
              <a:gd name="T50" fmla="*/ 676 w 2269"/>
              <a:gd name="T51" fmla="*/ 1532 h 2720"/>
              <a:gd name="T52" fmla="*/ 659 w 2269"/>
              <a:gd name="T53" fmla="*/ 1565 h 2720"/>
              <a:gd name="T54" fmla="*/ 634 w 2269"/>
              <a:gd name="T55" fmla="*/ 1630 h 2720"/>
              <a:gd name="T56" fmla="*/ 722 w 2269"/>
              <a:gd name="T57" fmla="*/ 1739 h 2720"/>
              <a:gd name="T58" fmla="*/ 823 w 2269"/>
              <a:gd name="T59" fmla="*/ 1786 h 2720"/>
              <a:gd name="T60" fmla="*/ 761 w 2269"/>
              <a:gd name="T61" fmla="*/ 1871 h 2720"/>
              <a:gd name="T62" fmla="*/ 593 w 2269"/>
              <a:gd name="T63" fmla="*/ 1930 h 2720"/>
              <a:gd name="T64" fmla="*/ 514 w 2269"/>
              <a:gd name="T65" fmla="*/ 1972 h 2720"/>
              <a:gd name="T66" fmla="*/ 738 w 2269"/>
              <a:gd name="T67" fmla="*/ 2065 h 2720"/>
              <a:gd name="T68" fmla="*/ 6 w 2269"/>
              <a:gd name="T69" fmla="*/ 1221 h 2720"/>
              <a:gd name="T70" fmla="*/ 69 w 2269"/>
              <a:gd name="T71" fmla="*/ 892 h 2720"/>
              <a:gd name="T72" fmla="*/ 194 w 2269"/>
              <a:gd name="T73" fmla="*/ 600 h 2720"/>
              <a:gd name="T74" fmla="*/ 372 w 2269"/>
              <a:gd name="T75" fmla="*/ 354 h 2720"/>
              <a:gd name="T76" fmla="*/ 594 w 2269"/>
              <a:gd name="T77" fmla="*/ 164 h 2720"/>
              <a:gd name="T78" fmla="*/ 851 w 2269"/>
              <a:gd name="T79" fmla="*/ 43 h 2720"/>
              <a:gd name="T80" fmla="*/ 1134 w 2269"/>
              <a:gd name="T81" fmla="*/ 0 h 2720"/>
              <a:gd name="T82" fmla="*/ 1418 w 2269"/>
              <a:gd name="T83" fmla="*/ 43 h 2720"/>
              <a:gd name="T84" fmla="*/ 1676 w 2269"/>
              <a:gd name="T85" fmla="*/ 164 h 2720"/>
              <a:gd name="T86" fmla="*/ 1898 w 2269"/>
              <a:gd name="T87" fmla="*/ 354 h 2720"/>
              <a:gd name="T88" fmla="*/ 2075 w 2269"/>
              <a:gd name="T89" fmla="*/ 600 h 2720"/>
              <a:gd name="T90" fmla="*/ 2200 w 2269"/>
              <a:gd name="T91" fmla="*/ 892 h 2720"/>
              <a:gd name="T92" fmla="*/ 2263 w 2269"/>
              <a:gd name="T93" fmla="*/ 1221 h 2720"/>
              <a:gd name="T94" fmla="*/ 2256 w 2269"/>
              <a:gd name="T95" fmla="*/ 1568 h 2720"/>
              <a:gd name="T96" fmla="*/ 2180 w 2269"/>
              <a:gd name="T97" fmla="*/ 1889 h 2720"/>
              <a:gd name="T98" fmla="*/ 2044 w 2269"/>
              <a:gd name="T99" fmla="*/ 2174 h 2720"/>
              <a:gd name="T100" fmla="*/ 1857 w 2269"/>
              <a:gd name="T101" fmla="*/ 2410 h 2720"/>
              <a:gd name="T102" fmla="*/ 1627 w 2269"/>
              <a:gd name="T103" fmla="*/ 2586 h 2720"/>
              <a:gd name="T104" fmla="*/ 1363 w 2269"/>
              <a:gd name="T105" fmla="*/ 2693 h 2720"/>
              <a:gd name="T106" fmla="*/ 1076 w 2269"/>
              <a:gd name="T107" fmla="*/ 2719 h 2720"/>
              <a:gd name="T108" fmla="*/ 797 w 2269"/>
              <a:gd name="T109" fmla="*/ 2659 h 2720"/>
              <a:gd name="T110" fmla="*/ 546 w 2269"/>
              <a:gd name="T111" fmla="*/ 2524 h 2720"/>
              <a:gd name="T112" fmla="*/ 332 w 2269"/>
              <a:gd name="T113" fmla="*/ 2322 h 2720"/>
              <a:gd name="T114" fmla="*/ 165 w 2269"/>
              <a:gd name="T115" fmla="*/ 2065 h 2720"/>
              <a:gd name="T116" fmla="*/ 51 w 2269"/>
              <a:gd name="T117" fmla="*/ 1764 h 2720"/>
              <a:gd name="T118" fmla="*/ 2 w 2269"/>
              <a:gd name="T119" fmla="*/ 1430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269" h="2720">
                <a:moveTo>
                  <a:pt x="882" y="2081"/>
                </a:moveTo>
                <a:lnTo>
                  <a:pt x="906" y="2080"/>
                </a:lnTo>
                <a:lnTo>
                  <a:pt x="929" y="2079"/>
                </a:lnTo>
                <a:lnTo>
                  <a:pt x="953" y="2077"/>
                </a:lnTo>
                <a:lnTo>
                  <a:pt x="976" y="2075"/>
                </a:lnTo>
                <a:lnTo>
                  <a:pt x="998" y="2071"/>
                </a:lnTo>
                <a:lnTo>
                  <a:pt x="1020" y="2068"/>
                </a:lnTo>
                <a:lnTo>
                  <a:pt x="1042" y="2063"/>
                </a:lnTo>
                <a:lnTo>
                  <a:pt x="1063" y="2058"/>
                </a:lnTo>
                <a:lnTo>
                  <a:pt x="1085" y="2052"/>
                </a:lnTo>
                <a:lnTo>
                  <a:pt x="1105" y="2045"/>
                </a:lnTo>
                <a:lnTo>
                  <a:pt x="1126" y="2038"/>
                </a:lnTo>
                <a:lnTo>
                  <a:pt x="1146" y="2031"/>
                </a:lnTo>
                <a:lnTo>
                  <a:pt x="1166" y="2022"/>
                </a:lnTo>
                <a:lnTo>
                  <a:pt x="1185" y="2014"/>
                </a:lnTo>
                <a:lnTo>
                  <a:pt x="1204" y="2004"/>
                </a:lnTo>
                <a:lnTo>
                  <a:pt x="1223" y="1993"/>
                </a:lnTo>
                <a:lnTo>
                  <a:pt x="1241" y="1984"/>
                </a:lnTo>
                <a:lnTo>
                  <a:pt x="1259" y="1972"/>
                </a:lnTo>
                <a:lnTo>
                  <a:pt x="1276" y="1961"/>
                </a:lnTo>
                <a:lnTo>
                  <a:pt x="1293" y="1949"/>
                </a:lnTo>
                <a:lnTo>
                  <a:pt x="1310" y="1936"/>
                </a:lnTo>
                <a:lnTo>
                  <a:pt x="1327" y="1924"/>
                </a:lnTo>
                <a:lnTo>
                  <a:pt x="1343" y="1909"/>
                </a:lnTo>
                <a:lnTo>
                  <a:pt x="1359" y="1896"/>
                </a:lnTo>
                <a:lnTo>
                  <a:pt x="1374" y="1882"/>
                </a:lnTo>
                <a:lnTo>
                  <a:pt x="1389" y="1866"/>
                </a:lnTo>
                <a:lnTo>
                  <a:pt x="1404" y="1852"/>
                </a:lnTo>
                <a:lnTo>
                  <a:pt x="1418" y="1836"/>
                </a:lnTo>
                <a:lnTo>
                  <a:pt x="1432" y="1821"/>
                </a:lnTo>
                <a:lnTo>
                  <a:pt x="1445" y="1804"/>
                </a:lnTo>
                <a:lnTo>
                  <a:pt x="1459" y="1787"/>
                </a:lnTo>
                <a:lnTo>
                  <a:pt x="1471" y="1770"/>
                </a:lnTo>
                <a:lnTo>
                  <a:pt x="1484" y="1753"/>
                </a:lnTo>
                <a:lnTo>
                  <a:pt x="1496" y="1735"/>
                </a:lnTo>
                <a:lnTo>
                  <a:pt x="1507" y="1717"/>
                </a:lnTo>
                <a:lnTo>
                  <a:pt x="1520" y="1699"/>
                </a:lnTo>
                <a:lnTo>
                  <a:pt x="1531" y="1680"/>
                </a:lnTo>
                <a:lnTo>
                  <a:pt x="1541" y="1662"/>
                </a:lnTo>
                <a:lnTo>
                  <a:pt x="1551" y="1643"/>
                </a:lnTo>
                <a:lnTo>
                  <a:pt x="1561" y="1624"/>
                </a:lnTo>
                <a:lnTo>
                  <a:pt x="1570" y="1605"/>
                </a:lnTo>
                <a:lnTo>
                  <a:pt x="1579" y="1586"/>
                </a:lnTo>
                <a:lnTo>
                  <a:pt x="1588" y="1565"/>
                </a:lnTo>
                <a:lnTo>
                  <a:pt x="1596" y="1545"/>
                </a:lnTo>
                <a:lnTo>
                  <a:pt x="1604" y="1526"/>
                </a:lnTo>
                <a:lnTo>
                  <a:pt x="1611" y="1505"/>
                </a:lnTo>
                <a:lnTo>
                  <a:pt x="1625" y="1463"/>
                </a:lnTo>
                <a:lnTo>
                  <a:pt x="1637" y="1422"/>
                </a:lnTo>
                <a:lnTo>
                  <a:pt x="1647" y="1380"/>
                </a:lnTo>
                <a:lnTo>
                  <a:pt x="1656" y="1338"/>
                </a:lnTo>
                <a:lnTo>
                  <a:pt x="1660" y="1317"/>
                </a:lnTo>
                <a:lnTo>
                  <a:pt x="1664" y="1296"/>
                </a:lnTo>
                <a:lnTo>
                  <a:pt x="1667" y="1275"/>
                </a:lnTo>
                <a:lnTo>
                  <a:pt x="1669" y="1254"/>
                </a:lnTo>
                <a:lnTo>
                  <a:pt x="1672" y="1233"/>
                </a:lnTo>
                <a:lnTo>
                  <a:pt x="1673" y="1212"/>
                </a:lnTo>
                <a:lnTo>
                  <a:pt x="1675" y="1191"/>
                </a:lnTo>
                <a:lnTo>
                  <a:pt x="1676" y="1171"/>
                </a:lnTo>
                <a:lnTo>
                  <a:pt x="1677" y="1129"/>
                </a:lnTo>
                <a:lnTo>
                  <a:pt x="1676" y="1085"/>
                </a:lnTo>
                <a:lnTo>
                  <a:pt x="1696" y="1067"/>
                </a:lnTo>
                <a:lnTo>
                  <a:pt x="1715" y="1048"/>
                </a:lnTo>
                <a:lnTo>
                  <a:pt x="1734" y="1028"/>
                </a:lnTo>
                <a:lnTo>
                  <a:pt x="1752" y="1006"/>
                </a:lnTo>
                <a:lnTo>
                  <a:pt x="1769" y="983"/>
                </a:lnTo>
                <a:lnTo>
                  <a:pt x="1785" y="961"/>
                </a:lnTo>
                <a:lnTo>
                  <a:pt x="1793" y="949"/>
                </a:lnTo>
                <a:lnTo>
                  <a:pt x="1801" y="937"/>
                </a:lnTo>
                <a:lnTo>
                  <a:pt x="1815" y="911"/>
                </a:lnTo>
                <a:lnTo>
                  <a:pt x="1796" y="921"/>
                </a:lnTo>
                <a:lnTo>
                  <a:pt x="1777" y="931"/>
                </a:lnTo>
                <a:lnTo>
                  <a:pt x="1757" y="938"/>
                </a:lnTo>
                <a:lnTo>
                  <a:pt x="1737" y="945"/>
                </a:lnTo>
                <a:lnTo>
                  <a:pt x="1717" y="951"/>
                </a:lnTo>
                <a:lnTo>
                  <a:pt x="1697" y="957"/>
                </a:lnTo>
                <a:lnTo>
                  <a:pt x="1676" y="961"/>
                </a:lnTo>
                <a:lnTo>
                  <a:pt x="1655" y="964"/>
                </a:lnTo>
                <a:lnTo>
                  <a:pt x="1666" y="957"/>
                </a:lnTo>
                <a:lnTo>
                  <a:pt x="1676" y="949"/>
                </a:lnTo>
                <a:lnTo>
                  <a:pt x="1686" y="939"/>
                </a:lnTo>
                <a:lnTo>
                  <a:pt x="1695" y="929"/>
                </a:lnTo>
                <a:lnTo>
                  <a:pt x="1705" y="919"/>
                </a:lnTo>
                <a:lnTo>
                  <a:pt x="1714" y="909"/>
                </a:lnTo>
                <a:lnTo>
                  <a:pt x="1722" y="897"/>
                </a:lnTo>
                <a:lnTo>
                  <a:pt x="1730" y="886"/>
                </a:lnTo>
                <a:lnTo>
                  <a:pt x="1734" y="880"/>
                </a:lnTo>
                <a:lnTo>
                  <a:pt x="1738" y="874"/>
                </a:lnTo>
                <a:lnTo>
                  <a:pt x="1745" y="861"/>
                </a:lnTo>
                <a:lnTo>
                  <a:pt x="1751" y="849"/>
                </a:lnTo>
                <a:lnTo>
                  <a:pt x="1758" y="836"/>
                </a:lnTo>
                <a:lnTo>
                  <a:pt x="1763" y="823"/>
                </a:lnTo>
                <a:lnTo>
                  <a:pt x="1769" y="808"/>
                </a:lnTo>
                <a:lnTo>
                  <a:pt x="1773" y="794"/>
                </a:lnTo>
                <a:lnTo>
                  <a:pt x="1778" y="779"/>
                </a:lnTo>
                <a:lnTo>
                  <a:pt x="1757" y="794"/>
                </a:lnTo>
                <a:lnTo>
                  <a:pt x="1736" y="806"/>
                </a:lnTo>
                <a:lnTo>
                  <a:pt x="1725" y="812"/>
                </a:lnTo>
                <a:lnTo>
                  <a:pt x="1715" y="818"/>
                </a:lnTo>
                <a:lnTo>
                  <a:pt x="1704" y="824"/>
                </a:lnTo>
                <a:lnTo>
                  <a:pt x="1693" y="829"/>
                </a:lnTo>
                <a:lnTo>
                  <a:pt x="1670" y="838"/>
                </a:lnTo>
                <a:lnTo>
                  <a:pt x="1647" y="847"/>
                </a:lnTo>
                <a:lnTo>
                  <a:pt x="1624" y="855"/>
                </a:lnTo>
                <a:lnTo>
                  <a:pt x="1612" y="857"/>
                </a:lnTo>
                <a:lnTo>
                  <a:pt x="1600" y="861"/>
                </a:lnTo>
                <a:lnTo>
                  <a:pt x="1591" y="849"/>
                </a:lnTo>
                <a:lnTo>
                  <a:pt x="1580" y="837"/>
                </a:lnTo>
                <a:lnTo>
                  <a:pt x="1570" y="827"/>
                </a:lnTo>
                <a:lnTo>
                  <a:pt x="1558" y="817"/>
                </a:lnTo>
                <a:lnTo>
                  <a:pt x="1547" y="807"/>
                </a:lnTo>
                <a:lnTo>
                  <a:pt x="1535" y="799"/>
                </a:lnTo>
                <a:lnTo>
                  <a:pt x="1522" y="790"/>
                </a:lnTo>
                <a:lnTo>
                  <a:pt x="1509" y="783"/>
                </a:lnTo>
                <a:lnTo>
                  <a:pt x="1496" y="777"/>
                </a:lnTo>
                <a:lnTo>
                  <a:pt x="1482" y="771"/>
                </a:lnTo>
                <a:lnTo>
                  <a:pt x="1468" y="766"/>
                </a:lnTo>
                <a:lnTo>
                  <a:pt x="1454" y="763"/>
                </a:lnTo>
                <a:lnTo>
                  <a:pt x="1440" y="759"/>
                </a:lnTo>
                <a:lnTo>
                  <a:pt x="1426" y="757"/>
                </a:lnTo>
                <a:lnTo>
                  <a:pt x="1411" y="755"/>
                </a:lnTo>
                <a:lnTo>
                  <a:pt x="1396" y="755"/>
                </a:lnTo>
                <a:lnTo>
                  <a:pt x="1381" y="755"/>
                </a:lnTo>
                <a:lnTo>
                  <a:pt x="1367" y="757"/>
                </a:lnTo>
                <a:lnTo>
                  <a:pt x="1353" y="759"/>
                </a:lnTo>
                <a:lnTo>
                  <a:pt x="1340" y="761"/>
                </a:lnTo>
                <a:lnTo>
                  <a:pt x="1326" y="765"/>
                </a:lnTo>
                <a:lnTo>
                  <a:pt x="1313" y="770"/>
                </a:lnTo>
                <a:lnTo>
                  <a:pt x="1300" y="776"/>
                </a:lnTo>
                <a:lnTo>
                  <a:pt x="1287" y="782"/>
                </a:lnTo>
                <a:lnTo>
                  <a:pt x="1275" y="788"/>
                </a:lnTo>
                <a:lnTo>
                  <a:pt x="1263" y="795"/>
                </a:lnTo>
                <a:lnTo>
                  <a:pt x="1251" y="803"/>
                </a:lnTo>
                <a:lnTo>
                  <a:pt x="1240" y="812"/>
                </a:lnTo>
                <a:lnTo>
                  <a:pt x="1229" y="821"/>
                </a:lnTo>
                <a:lnTo>
                  <a:pt x="1218" y="831"/>
                </a:lnTo>
                <a:lnTo>
                  <a:pt x="1208" y="842"/>
                </a:lnTo>
                <a:lnTo>
                  <a:pt x="1199" y="853"/>
                </a:lnTo>
                <a:lnTo>
                  <a:pt x="1189" y="865"/>
                </a:lnTo>
                <a:lnTo>
                  <a:pt x="1181" y="877"/>
                </a:lnTo>
                <a:lnTo>
                  <a:pt x="1172" y="890"/>
                </a:lnTo>
                <a:lnTo>
                  <a:pt x="1164" y="903"/>
                </a:lnTo>
                <a:lnTo>
                  <a:pt x="1157" y="916"/>
                </a:lnTo>
                <a:lnTo>
                  <a:pt x="1150" y="931"/>
                </a:lnTo>
                <a:lnTo>
                  <a:pt x="1144" y="945"/>
                </a:lnTo>
                <a:lnTo>
                  <a:pt x="1139" y="959"/>
                </a:lnTo>
                <a:lnTo>
                  <a:pt x="1134" y="975"/>
                </a:lnTo>
                <a:lnTo>
                  <a:pt x="1129" y="991"/>
                </a:lnTo>
                <a:lnTo>
                  <a:pt x="1126" y="1006"/>
                </a:lnTo>
                <a:lnTo>
                  <a:pt x="1122" y="1022"/>
                </a:lnTo>
                <a:lnTo>
                  <a:pt x="1120" y="1039"/>
                </a:lnTo>
                <a:lnTo>
                  <a:pt x="1118" y="1055"/>
                </a:lnTo>
                <a:lnTo>
                  <a:pt x="1117" y="1072"/>
                </a:lnTo>
                <a:lnTo>
                  <a:pt x="1117" y="1090"/>
                </a:lnTo>
                <a:lnTo>
                  <a:pt x="1117" y="1109"/>
                </a:lnTo>
                <a:lnTo>
                  <a:pt x="1119" y="1129"/>
                </a:lnTo>
                <a:lnTo>
                  <a:pt x="1121" y="1148"/>
                </a:lnTo>
                <a:lnTo>
                  <a:pt x="1124" y="1166"/>
                </a:lnTo>
                <a:lnTo>
                  <a:pt x="1102" y="1165"/>
                </a:lnTo>
                <a:lnTo>
                  <a:pt x="1081" y="1162"/>
                </a:lnTo>
                <a:lnTo>
                  <a:pt x="1060" y="1159"/>
                </a:lnTo>
                <a:lnTo>
                  <a:pt x="1038" y="1155"/>
                </a:lnTo>
                <a:lnTo>
                  <a:pt x="1017" y="1151"/>
                </a:lnTo>
                <a:lnTo>
                  <a:pt x="997" y="1145"/>
                </a:lnTo>
                <a:lnTo>
                  <a:pt x="976" y="1141"/>
                </a:lnTo>
                <a:lnTo>
                  <a:pt x="956" y="1133"/>
                </a:lnTo>
                <a:lnTo>
                  <a:pt x="936" y="1127"/>
                </a:lnTo>
                <a:lnTo>
                  <a:pt x="916" y="1119"/>
                </a:lnTo>
                <a:lnTo>
                  <a:pt x="896" y="1112"/>
                </a:lnTo>
                <a:lnTo>
                  <a:pt x="877" y="1102"/>
                </a:lnTo>
                <a:lnTo>
                  <a:pt x="857" y="1094"/>
                </a:lnTo>
                <a:lnTo>
                  <a:pt x="838" y="1083"/>
                </a:lnTo>
                <a:lnTo>
                  <a:pt x="820" y="1073"/>
                </a:lnTo>
                <a:lnTo>
                  <a:pt x="801" y="1061"/>
                </a:lnTo>
                <a:lnTo>
                  <a:pt x="783" y="1051"/>
                </a:lnTo>
                <a:lnTo>
                  <a:pt x="765" y="1039"/>
                </a:lnTo>
                <a:lnTo>
                  <a:pt x="748" y="1025"/>
                </a:lnTo>
                <a:lnTo>
                  <a:pt x="730" y="1012"/>
                </a:lnTo>
                <a:lnTo>
                  <a:pt x="713" y="999"/>
                </a:lnTo>
                <a:lnTo>
                  <a:pt x="697" y="985"/>
                </a:lnTo>
                <a:lnTo>
                  <a:pt x="680" y="970"/>
                </a:lnTo>
                <a:lnTo>
                  <a:pt x="664" y="955"/>
                </a:lnTo>
                <a:lnTo>
                  <a:pt x="649" y="939"/>
                </a:lnTo>
                <a:lnTo>
                  <a:pt x="633" y="922"/>
                </a:lnTo>
                <a:lnTo>
                  <a:pt x="618" y="905"/>
                </a:lnTo>
                <a:lnTo>
                  <a:pt x="604" y="889"/>
                </a:lnTo>
                <a:lnTo>
                  <a:pt x="590" y="872"/>
                </a:lnTo>
                <a:lnTo>
                  <a:pt x="576" y="854"/>
                </a:lnTo>
                <a:lnTo>
                  <a:pt x="562" y="835"/>
                </a:lnTo>
                <a:lnTo>
                  <a:pt x="549" y="817"/>
                </a:lnTo>
                <a:lnTo>
                  <a:pt x="541" y="835"/>
                </a:lnTo>
                <a:lnTo>
                  <a:pt x="537" y="845"/>
                </a:lnTo>
                <a:lnTo>
                  <a:pt x="533" y="855"/>
                </a:lnTo>
                <a:lnTo>
                  <a:pt x="527" y="875"/>
                </a:lnTo>
                <a:lnTo>
                  <a:pt x="521" y="896"/>
                </a:lnTo>
                <a:lnTo>
                  <a:pt x="517" y="917"/>
                </a:lnTo>
                <a:lnTo>
                  <a:pt x="515" y="928"/>
                </a:lnTo>
                <a:lnTo>
                  <a:pt x="514" y="939"/>
                </a:lnTo>
                <a:lnTo>
                  <a:pt x="512" y="962"/>
                </a:lnTo>
                <a:lnTo>
                  <a:pt x="511" y="973"/>
                </a:lnTo>
                <a:lnTo>
                  <a:pt x="511" y="985"/>
                </a:lnTo>
                <a:lnTo>
                  <a:pt x="512" y="1006"/>
                </a:lnTo>
                <a:lnTo>
                  <a:pt x="514" y="1028"/>
                </a:lnTo>
                <a:lnTo>
                  <a:pt x="516" y="1048"/>
                </a:lnTo>
                <a:lnTo>
                  <a:pt x="520" y="1069"/>
                </a:lnTo>
                <a:lnTo>
                  <a:pt x="525" y="1089"/>
                </a:lnTo>
                <a:lnTo>
                  <a:pt x="531" y="1108"/>
                </a:lnTo>
                <a:lnTo>
                  <a:pt x="538" y="1126"/>
                </a:lnTo>
                <a:lnTo>
                  <a:pt x="545" y="1145"/>
                </a:lnTo>
                <a:lnTo>
                  <a:pt x="554" y="1162"/>
                </a:lnTo>
                <a:lnTo>
                  <a:pt x="563" y="1179"/>
                </a:lnTo>
                <a:lnTo>
                  <a:pt x="573" y="1196"/>
                </a:lnTo>
                <a:lnTo>
                  <a:pt x="584" y="1210"/>
                </a:lnTo>
                <a:lnTo>
                  <a:pt x="590" y="1217"/>
                </a:lnTo>
                <a:lnTo>
                  <a:pt x="596" y="1224"/>
                </a:lnTo>
                <a:lnTo>
                  <a:pt x="602" y="1232"/>
                </a:lnTo>
                <a:lnTo>
                  <a:pt x="609" y="1239"/>
                </a:lnTo>
                <a:lnTo>
                  <a:pt x="622" y="1251"/>
                </a:lnTo>
                <a:lnTo>
                  <a:pt x="628" y="1257"/>
                </a:lnTo>
                <a:lnTo>
                  <a:pt x="635" y="1263"/>
                </a:lnTo>
                <a:lnTo>
                  <a:pt x="618" y="1262"/>
                </a:lnTo>
                <a:lnTo>
                  <a:pt x="602" y="1259"/>
                </a:lnTo>
                <a:lnTo>
                  <a:pt x="585" y="1256"/>
                </a:lnTo>
                <a:lnTo>
                  <a:pt x="569" y="1251"/>
                </a:lnTo>
                <a:lnTo>
                  <a:pt x="561" y="1248"/>
                </a:lnTo>
                <a:lnTo>
                  <a:pt x="554" y="1245"/>
                </a:lnTo>
                <a:lnTo>
                  <a:pt x="538" y="1238"/>
                </a:lnTo>
                <a:lnTo>
                  <a:pt x="531" y="1234"/>
                </a:lnTo>
                <a:lnTo>
                  <a:pt x="523" y="1230"/>
                </a:lnTo>
                <a:lnTo>
                  <a:pt x="516" y="1226"/>
                </a:lnTo>
                <a:lnTo>
                  <a:pt x="509" y="1221"/>
                </a:lnTo>
                <a:lnTo>
                  <a:pt x="509" y="1226"/>
                </a:lnTo>
                <a:lnTo>
                  <a:pt x="509" y="1240"/>
                </a:lnTo>
                <a:lnTo>
                  <a:pt x="510" y="1256"/>
                </a:lnTo>
                <a:lnTo>
                  <a:pt x="511" y="1270"/>
                </a:lnTo>
                <a:lnTo>
                  <a:pt x="513" y="1284"/>
                </a:lnTo>
                <a:lnTo>
                  <a:pt x="516" y="1299"/>
                </a:lnTo>
                <a:lnTo>
                  <a:pt x="517" y="1306"/>
                </a:lnTo>
                <a:lnTo>
                  <a:pt x="519" y="1313"/>
                </a:lnTo>
                <a:lnTo>
                  <a:pt x="522" y="1328"/>
                </a:lnTo>
                <a:lnTo>
                  <a:pt x="526" y="1341"/>
                </a:lnTo>
                <a:lnTo>
                  <a:pt x="530" y="1354"/>
                </a:lnTo>
                <a:lnTo>
                  <a:pt x="535" y="1367"/>
                </a:lnTo>
                <a:lnTo>
                  <a:pt x="540" y="1380"/>
                </a:lnTo>
                <a:lnTo>
                  <a:pt x="546" y="1392"/>
                </a:lnTo>
                <a:lnTo>
                  <a:pt x="552" y="1404"/>
                </a:lnTo>
                <a:lnTo>
                  <a:pt x="559" y="1416"/>
                </a:lnTo>
                <a:lnTo>
                  <a:pt x="566" y="1427"/>
                </a:lnTo>
                <a:lnTo>
                  <a:pt x="573" y="1439"/>
                </a:lnTo>
                <a:lnTo>
                  <a:pt x="581" y="1449"/>
                </a:lnTo>
                <a:lnTo>
                  <a:pt x="589" y="1460"/>
                </a:lnTo>
                <a:lnTo>
                  <a:pt x="597" y="1469"/>
                </a:lnTo>
                <a:lnTo>
                  <a:pt x="606" y="1479"/>
                </a:lnTo>
                <a:lnTo>
                  <a:pt x="615" y="1488"/>
                </a:lnTo>
                <a:lnTo>
                  <a:pt x="624" y="1497"/>
                </a:lnTo>
                <a:lnTo>
                  <a:pt x="634" y="1504"/>
                </a:lnTo>
                <a:lnTo>
                  <a:pt x="644" y="1512"/>
                </a:lnTo>
                <a:lnTo>
                  <a:pt x="654" y="1520"/>
                </a:lnTo>
                <a:lnTo>
                  <a:pt x="665" y="1526"/>
                </a:lnTo>
                <a:lnTo>
                  <a:pt x="676" y="1532"/>
                </a:lnTo>
                <a:lnTo>
                  <a:pt x="687" y="1538"/>
                </a:lnTo>
                <a:lnTo>
                  <a:pt x="698" y="1542"/>
                </a:lnTo>
                <a:lnTo>
                  <a:pt x="709" y="1546"/>
                </a:lnTo>
                <a:lnTo>
                  <a:pt x="721" y="1551"/>
                </a:lnTo>
                <a:lnTo>
                  <a:pt x="733" y="1553"/>
                </a:lnTo>
                <a:lnTo>
                  <a:pt x="715" y="1558"/>
                </a:lnTo>
                <a:lnTo>
                  <a:pt x="706" y="1560"/>
                </a:lnTo>
                <a:lnTo>
                  <a:pt x="697" y="1563"/>
                </a:lnTo>
                <a:lnTo>
                  <a:pt x="678" y="1564"/>
                </a:lnTo>
                <a:lnTo>
                  <a:pt x="659" y="1565"/>
                </a:lnTo>
                <a:lnTo>
                  <a:pt x="646" y="1565"/>
                </a:lnTo>
                <a:lnTo>
                  <a:pt x="633" y="1564"/>
                </a:lnTo>
                <a:lnTo>
                  <a:pt x="620" y="1562"/>
                </a:lnTo>
                <a:lnTo>
                  <a:pt x="607" y="1559"/>
                </a:lnTo>
                <a:lnTo>
                  <a:pt x="610" y="1571"/>
                </a:lnTo>
                <a:lnTo>
                  <a:pt x="614" y="1583"/>
                </a:lnTo>
                <a:lnTo>
                  <a:pt x="619" y="1595"/>
                </a:lnTo>
                <a:lnTo>
                  <a:pt x="623" y="1607"/>
                </a:lnTo>
                <a:lnTo>
                  <a:pt x="628" y="1619"/>
                </a:lnTo>
                <a:lnTo>
                  <a:pt x="634" y="1630"/>
                </a:lnTo>
                <a:lnTo>
                  <a:pt x="639" y="1641"/>
                </a:lnTo>
                <a:lnTo>
                  <a:pt x="645" y="1651"/>
                </a:lnTo>
                <a:lnTo>
                  <a:pt x="658" y="1672"/>
                </a:lnTo>
                <a:lnTo>
                  <a:pt x="665" y="1681"/>
                </a:lnTo>
                <a:lnTo>
                  <a:pt x="673" y="1690"/>
                </a:lnTo>
                <a:lnTo>
                  <a:pt x="680" y="1699"/>
                </a:lnTo>
                <a:lnTo>
                  <a:pt x="688" y="1708"/>
                </a:lnTo>
                <a:lnTo>
                  <a:pt x="696" y="1716"/>
                </a:lnTo>
                <a:lnTo>
                  <a:pt x="705" y="1725"/>
                </a:lnTo>
                <a:lnTo>
                  <a:pt x="722" y="1739"/>
                </a:lnTo>
                <a:lnTo>
                  <a:pt x="731" y="1745"/>
                </a:lnTo>
                <a:lnTo>
                  <a:pt x="741" y="1752"/>
                </a:lnTo>
                <a:lnTo>
                  <a:pt x="750" y="1758"/>
                </a:lnTo>
                <a:lnTo>
                  <a:pt x="760" y="1763"/>
                </a:lnTo>
                <a:lnTo>
                  <a:pt x="770" y="1768"/>
                </a:lnTo>
                <a:lnTo>
                  <a:pt x="780" y="1773"/>
                </a:lnTo>
                <a:lnTo>
                  <a:pt x="791" y="1777"/>
                </a:lnTo>
                <a:lnTo>
                  <a:pt x="801" y="1781"/>
                </a:lnTo>
                <a:lnTo>
                  <a:pt x="812" y="1783"/>
                </a:lnTo>
                <a:lnTo>
                  <a:pt x="823" y="1786"/>
                </a:lnTo>
                <a:lnTo>
                  <a:pt x="834" y="1788"/>
                </a:lnTo>
                <a:lnTo>
                  <a:pt x="845" y="1789"/>
                </a:lnTo>
                <a:lnTo>
                  <a:pt x="856" y="1791"/>
                </a:lnTo>
                <a:lnTo>
                  <a:pt x="867" y="1792"/>
                </a:lnTo>
                <a:lnTo>
                  <a:pt x="849" y="1807"/>
                </a:lnTo>
                <a:lnTo>
                  <a:pt x="830" y="1823"/>
                </a:lnTo>
                <a:lnTo>
                  <a:pt x="811" y="1839"/>
                </a:lnTo>
                <a:lnTo>
                  <a:pt x="791" y="1852"/>
                </a:lnTo>
                <a:lnTo>
                  <a:pt x="771" y="1865"/>
                </a:lnTo>
                <a:lnTo>
                  <a:pt x="761" y="1871"/>
                </a:lnTo>
                <a:lnTo>
                  <a:pt x="750" y="1876"/>
                </a:lnTo>
                <a:lnTo>
                  <a:pt x="740" y="1882"/>
                </a:lnTo>
                <a:lnTo>
                  <a:pt x="729" y="1887"/>
                </a:lnTo>
                <a:lnTo>
                  <a:pt x="707" y="1897"/>
                </a:lnTo>
                <a:lnTo>
                  <a:pt x="685" y="1906"/>
                </a:lnTo>
                <a:lnTo>
                  <a:pt x="674" y="1909"/>
                </a:lnTo>
                <a:lnTo>
                  <a:pt x="663" y="1913"/>
                </a:lnTo>
                <a:lnTo>
                  <a:pt x="640" y="1920"/>
                </a:lnTo>
                <a:lnTo>
                  <a:pt x="617" y="1925"/>
                </a:lnTo>
                <a:lnTo>
                  <a:pt x="593" y="1930"/>
                </a:lnTo>
                <a:lnTo>
                  <a:pt x="569" y="1932"/>
                </a:lnTo>
                <a:lnTo>
                  <a:pt x="545" y="1935"/>
                </a:lnTo>
                <a:lnTo>
                  <a:pt x="521" y="1935"/>
                </a:lnTo>
                <a:lnTo>
                  <a:pt x="504" y="1935"/>
                </a:lnTo>
                <a:lnTo>
                  <a:pt x="487" y="1933"/>
                </a:lnTo>
                <a:lnTo>
                  <a:pt x="471" y="1932"/>
                </a:lnTo>
                <a:lnTo>
                  <a:pt x="454" y="1930"/>
                </a:lnTo>
                <a:lnTo>
                  <a:pt x="478" y="1948"/>
                </a:lnTo>
                <a:lnTo>
                  <a:pt x="502" y="1963"/>
                </a:lnTo>
                <a:lnTo>
                  <a:pt x="514" y="1972"/>
                </a:lnTo>
                <a:lnTo>
                  <a:pt x="526" y="1979"/>
                </a:lnTo>
                <a:lnTo>
                  <a:pt x="539" y="1986"/>
                </a:lnTo>
                <a:lnTo>
                  <a:pt x="551" y="1993"/>
                </a:lnTo>
                <a:lnTo>
                  <a:pt x="577" y="2007"/>
                </a:lnTo>
                <a:lnTo>
                  <a:pt x="602" y="2020"/>
                </a:lnTo>
                <a:lnTo>
                  <a:pt x="629" y="2031"/>
                </a:lnTo>
                <a:lnTo>
                  <a:pt x="655" y="2041"/>
                </a:lnTo>
                <a:lnTo>
                  <a:pt x="683" y="2050"/>
                </a:lnTo>
                <a:lnTo>
                  <a:pt x="710" y="2058"/>
                </a:lnTo>
                <a:lnTo>
                  <a:pt x="738" y="2065"/>
                </a:lnTo>
                <a:lnTo>
                  <a:pt x="766" y="2070"/>
                </a:lnTo>
                <a:lnTo>
                  <a:pt x="795" y="2075"/>
                </a:lnTo>
                <a:lnTo>
                  <a:pt x="823" y="2079"/>
                </a:lnTo>
                <a:lnTo>
                  <a:pt x="853" y="2080"/>
                </a:lnTo>
                <a:lnTo>
                  <a:pt x="882" y="2081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6"/>
                </a:lnTo>
                <a:lnTo>
                  <a:pt x="6" y="1221"/>
                </a:lnTo>
                <a:lnTo>
                  <a:pt x="10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90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4"/>
                </a:lnTo>
                <a:lnTo>
                  <a:pt x="165" y="655"/>
                </a:lnTo>
                <a:lnTo>
                  <a:pt x="179" y="627"/>
                </a:lnTo>
                <a:lnTo>
                  <a:pt x="194" y="600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3" y="134"/>
                </a:lnTo>
                <a:lnTo>
                  <a:pt x="668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5"/>
                </a:lnTo>
                <a:lnTo>
                  <a:pt x="1250" y="7"/>
                </a:lnTo>
                <a:lnTo>
                  <a:pt x="1279" y="11"/>
                </a:lnTo>
                <a:lnTo>
                  <a:pt x="1307" y="15"/>
                </a:lnTo>
                <a:lnTo>
                  <a:pt x="1335" y="21"/>
                </a:lnTo>
                <a:lnTo>
                  <a:pt x="1363" y="27"/>
                </a:lnTo>
                <a:lnTo>
                  <a:pt x="1390" y="35"/>
                </a:lnTo>
                <a:lnTo>
                  <a:pt x="1418" y="43"/>
                </a:lnTo>
                <a:lnTo>
                  <a:pt x="1445" y="51"/>
                </a:lnTo>
                <a:lnTo>
                  <a:pt x="1471" y="61"/>
                </a:lnTo>
                <a:lnTo>
                  <a:pt x="1498" y="72"/>
                </a:lnTo>
                <a:lnTo>
                  <a:pt x="1525" y="83"/>
                </a:lnTo>
                <a:lnTo>
                  <a:pt x="1551" y="95"/>
                </a:lnTo>
                <a:lnTo>
                  <a:pt x="1577" y="107"/>
                </a:lnTo>
                <a:lnTo>
                  <a:pt x="1602" y="120"/>
                </a:lnTo>
                <a:lnTo>
                  <a:pt x="1627" y="134"/>
                </a:lnTo>
                <a:lnTo>
                  <a:pt x="1651" y="149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5"/>
                </a:lnTo>
                <a:lnTo>
                  <a:pt x="1769" y="232"/>
                </a:lnTo>
                <a:lnTo>
                  <a:pt x="1792" y="250"/>
                </a:lnTo>
                <a:lnTo>
                  <a:pt x="1814" y="271"/>
                </a:lnTo>
                <a:lnTo>
                  <a:pt x="1835" y="290"/>
                </a:lnTo>
                <a:lnTo>
                  <a:pt x="1857" y="310"/>
                </a:lnTo>
                <a:lnTo>
                  <a:pt x="1877" y="332"/>
                </a:lnTo>
                <a:lnTo>
                  <a:pt x="1898" y="354"/>
                </a:lnTo>
                <a:lnTo>
                  <a:pt x="1918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10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5"/>
                </a:lnTo>
                <a:lnTo>
                  <a:pt x="2268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6"/>
                </a:lnTo>
                <a:lnTo>
                  <a:pt x="1877" y="2389"/>
                </a:lnTo>
                <a:lnTo>
                  <a:pt x="1857" y="2410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70"/>
                </a:lnTo>
                <a:lnTo>
                  <a:pt x="1769" y="2488"/>
                </a:lnTo>
                <a:lnTo>
                  <a:pt x="1746" y="2506"/>
                </a:lnTo>
                <a:lnTo>
                  <a:pt x="1723" y="2524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2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5" y="2669"/>
                </a:lnTo>
                <a:lnTo>
                  <a:pt x="1418" y="2677"/>
                </a:lnTo>
                <a:lnTo>
                  <a:pt x="1390" y="2685"/>
                </a:lnTo>
                <a:lnTo>
                  <a:pt x="1363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9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5"/>
                </a:lnTo>
                <a:lnTo>
                  <a:pt x="934" y="2699"/>
                </a:lnTo>
                <a:lnTo>
                  <a:pt x="906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1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90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10" y="1534"/>
                </a:lnTo>
                <a:lnTo>
                  <a:pt x="6" y="1499"/>
                </a:lnTo>
                <a:lnTo>
                  <a:pt x="4" y="1464"/>
                </a:lnTo>
                <a:lnTo>
                  <a:pt x="2" y="1430"/>
                </a:lnTo>
                <a:lnTo>
                  <a:pt x="1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5" name="Freeform 8">
            <a:hlinkClick r:id="rId3" tooltip="linkedin"/>
          </p:cNvPr>
          <p:cNvSpPr>
            <a:spLocks noChangeAspect="1" noEditPoints="1"/>
          </p:cNvSpPr>
          <p:nvPr userDrawn="1"/>
        </p:nvSpPr>
        <p:spPr bwMode="auto">
          <a:xfrm>
            <a:off x="10596103" y="5877340"/>
            <a:ext cx="252557" cy="252000"/>
          </a:xfrm>
          <a:custGeom>
            <a:avLst/>
            <a:gdLst>
              <a:gd name="T0" fmla="*/ 730 w 2269"/>
              <a:gd name="T1" fmla="*/ 684 h 2720"/>
              <a:gd name="T2" fmla="*/ 799 w 2269"/>
              <a:gd name="T3" fmla="*/ 728 h 2720"/>
              <a:gd name="T4" fmla="*/ 833 w 2269"/>
              <a:gd name="T5" fmla="*/ 795 h 2720"/>
              <a:gd name="T6" fmla="*/ 836 w 2269"/>
              <a:gd name="T7" fmla="*/ 877 h 2720"/>
              <a:gd name="T8" fmla="*/ 799 w 2269"/>
              <a:gd name="T9" fmla="*/ 959 h 2720"/>
              <a:gd name="T10" fmla="*/ 743 w 2269"/>
              <a:gd name="T11" fmla="*/ 1000 h 2720"/>
              <a:gd name="T12" fmla="*/ 662 w 2269"/>
              <a:gd name="T13" fmla="*/ 1000 h 2720"/>
              <a:gd name="T14" fmla="*/ 601 w 2269"/>
              <a:gd name="T15" fmla="*/ 953 h 2720"/>
              <a:gd name="T16" fmla="*/ 570 w 2269"/>
              <a:gd name="T17" fmla="*/ 885 h 2720"/>
              <a:gd name="T18" fmla="*/ 572 w 2269"/>
              <a:gd name="T19" fmla="*/ 795 h 2720"/>
              <a:gd name="T20" fmla="*/ 611 w 2269"/>
              <a:gd name="T21" fmla="*/ 723 h 2720"/>
              <a:gd name="T22" fmla="*/ 668 w 2269"/>
              <a:gd name="T23" fmla="*/ 685 h 2720"/>
              <a:gd name="T24" fmla="*/ 1197 w 2269"/>
              <a:gd name="T25" fmla="*/ 1256 h 2720"/>
              <a:gd name="T26" fmla="*/ 1264 w 2269"/>
              <a:gd name="T27" fmla="*/ 1167 h 2720"/>
              <a:gd name="T28" fmla="*/ 1350 w 2269"/>
              <a:gd name="T29" fmla="*/ 1119 h 2720"/>
              <a:gd name="T30" fmla="*/ 1441 w 2269"/>
              <a:gd name="T31" fmla="*/ 1109 h 2720"/>
              <a:gd name="T32" fmla="*/ 1564 w 2269"/>
              <a:gd name="T33" fmla="*/ 1143 h 2720"/>
              <a:gd name="T34" fmla="*/ 1642 w 2269"/>
              <a:gd name="T35" fmla="*/ 1220 h 2720"/>
              <a:gd name="T36" fmla="*/ 1688 w 2269"/>
              <a:gd name="T37" fmla="*/ 1352 h 2720"/>
              <a:gd name="T38" fmla="*/ 1702 w 2269"/>
              <a:gd name="T39" fmla="*/ 1520 h 2720"/>
              <a:gd name="T40" fmla="*/ 1463 w 2269"/>
              <a:gd name="T41" fmla="*/ 1496 h 2720"/>
              <a:gd name="T42" fmla="*/ 1440 w 2269"/>
              <a:gd name="T43" fmla="*/ 1414 h 2720"/>
              <a:gd name="T44" fmla="*/ 1393 w 2269"/>
              <a:gd name="T45" fmla="*/ 1367 h 2720"/>
              <a:gd name="T46" fmla="*/ 1323 w 2269"/>
              <a:gd name="T47" fmla="*/ 1359 h 2720"/>
              <a:gd name="T48" fmla="*/ 1257 w 2269"/>
              <a:gd name="T49" fmla="*/ 1388 h 2720"/>
              <a:gd name="T50" fmla="*/ 1221 w 2269"/>
              <a:gd name="T51" fmla="*/ 1446 h 2720"/>
              <a:gd name="T52" fmla="*/ 1203 w 2269"/>
              <a:gd name="T53" fmla="*/ 1590 h 2720"/>
              <a:gd name="T54" fmla="*/ 6 w 2269"/>
              <a:gd name="T55" fmla="*/ 1221 h 2720"/>
              <a:gd name="T56" fmla="*/ 51 w 2269"/>
              <a:gd name="T57" fmla="*/ 956 h 2720"/>
              <a:gd name="T58" fmla="*/ 137 w 2269"/>
              <a:gd name="T59" fmla="*/ 712 h 2720"/>
              <a:gd name="T60" fmla="*/ 259 w 2269"/>
              <a:gd name="T61" fmla="*/ 495 h 2720"/>
              <a:gd name="T62" fmla="*/ 413 w 2269"/>
              <a:gd name="T63" fmla="*/ 310 h 2720"/>
              <a:gd name="T64" fmla="*/ 594 w 2269"/>
              <a:gd name="T65" fmla="*/ 164 h 2720"/>
              <a:gd name="T66" fmla="*/ 797 w 2269"/>
              <a:gd name="T67" fmla="*/ 61 h 2720"/>
              <a:gd name="T68" fmla="*/ 1018 w 2269"/>
              <a:gd name="T69" fmla="*/ 7 h 2720"/>
              <a:gd name="T70" fmla="*/ 1250 w 2269"/>
              <a:gd name="T71" fmla="*/ 7 h 2720"/>
              <a:gd name="T72" fmla="*/ 1471 w 2269"/>
              <a:gd name="T73" fmla="*/ 61 h 2720"/>
              <a:gd name="T74" fmla="*/ 1674 w 2269"/>
              <a:gd name="T75" fmla="*/ 164 h 2720"/>
              <a:gd name="T76" fmla="*/ 1855 w 2269"/>
              <a:gd name="T77" fmla="*/ 310 h 2720"/>
              <a:gd name="T78" fmla="*/ 2010 w 2269"/>
              <a:gd name="T79" fmla="*/ 495 h 2720"/>
              <a:gd name="T80" fmla="*/ 2132 w 2269"/>
              <a:gd name="T81" fmla="*/ 712 h 2720"/>
              <a:gd name="T82" fmla="*/ 2218 w 2269"/>
              <a:gd name="T83" fmla="*/ 956 h 2720"/>
              <a:gd name="T84" fmla="*/ 2263 w 2269"/>
              <a:gd name="T85" fmla="*/ 1221 h 2720"/>
              <a:gd name="T86" fmla="*/ 2263 w 2269"/>
              <a:gd name="T87" fmla="*/ 1499 h 2720"/>
              <a:gd name="T88" fmla="*/ 2218 w 2269"/>
              <a:gd name="T89" fmla="*/ 1764 h 2720"/>
              <a:gd name="T90" fmla="*/ 2132 w 2269"/>
              <a:gd name="T91" fmla="*/ 2009 h 2720"/>
              <a:gd name="T92" fmla="*/ 2010 w 2269"/>
              <a:gd name="T93" fmla="*/ 2225 h 2720"/>
              <a:gd name="T94" fmla="*/ 1855 w 2269"/>
              <a:gd name="T95" fmla="*/ 2410 h 2720"/>
              <a:gd name="T96" fmla="*/ 1674 w 2269"/>
              <a:gd name="T97" fmla="*/ 2556 h 2720"/>
              <a:gd name="T98" fmla="*/ 1471 w 2269"/>
              <a:gd name="T99" fmla="*/ 2659 h 2720"/>
              <a:gd name="T100" fmla="*/ 1250 w 2269"/>
              <a:gd name="T101" fmla="*/ 2713 h 2720"/>
              <a:gd name="T102" fmla="*/ 1018 w 2269"/>
              <a:gd name="T103" fmla="*/ 2713 h 2720"/>
              <a:gd name="T104" fmla="*/ 797 w 2269"/>
              <a:gd name="T105" fmla="*/ 2659 h 2720"/>
              <a:gd name="T106" fmla="*/ 594 w 2269"/>
              <a:gd name="T107" fmla="*/ 2556 h 2720"/>
              <a:gd name="T108" fmla="*/ 413 w 2269"/>
              <a:gd name="T109" fmla="*/ 2410 h 2720"/>
              <a:gd name="T110" fmla="*/ 259 w 2269"/>
              <a:gd name="T111" fmla="*/ 2225 h 2720"/>
              <a:gd name="T112" fmla="*/ 137 w 2269"/>
              <a:gd name="T113" fmla="*/ 2009 h 2720"/>
              <a:gd name="T114" fmla="*/ 51 w 2269"/>
              <a:gd name="T115" fmla="*/ 1764 h 2720"/>
              <a:gd name="T116" fmla="*/ 6 w 2269"/>
              <a:gd name="T117" fmla="*/ 1499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69" h="2720">
                <a:moveTo>
                  <a:pt x="585" y="1132"/>
                </a:moveTo>
                <a:lnTo>
                  <a:pt x="820" y="1132"/>
                </a:lnTo>
                <a:lnTo>
                  <a:pt x="820" y="2040"/>
                </a:lnTo>
                <a:lnTo>
                  <a:pt x="585" y="2040"/>
                </a:lnTo>
                <a:lnTo>
                  <a:pt x="585" y="1132"/>
                </a:lnTo>
                <a:close/>
                <a:moveTo>
                  <a:pt x="703" y="680"/>
                </a:moveTo>
                <a:lnTo>
                  <a:pt x="716" y="681"/>
                </a:lnTo>
                <a:lnTo>
                  <a:pt x="730" y="684"/>
                </a:lnTo>
                <a:lnTo>
                  <a:pt x="743" y="687"/>
                </a:lnTo>
                <a:lnTo>
                  <a:pt x="749" y="690"/>
                </a:lnTo>
                <a:lnTo>
                  <a:pt x="756" y="693"/>
                </a:lnTo>
                <a:lnTo>
                  <a:pt x="768" y="700"/>
                </a:lnTo>
                <a:lnTo>
                  <a:pt x="779" y="707"/>
                </a:lnTo>
                <a:lnTo>
                  <a:pt x="784" y="712"/>
                </a:lnTo>
                <a:lnTo>
                  <a:pt x="789" y="717"/>
                </a:lnTo>
                <a:lnTo>
                  <a:pt x="799" y="728"/>
                </a:lnTo>
                <a:lnTo>
                  <a:pt x="804" y="734"/>
                </a:lnTo>
                <a:lnTo>
                  <a:pt x="808" y="740"/>
                </a:lnTo>
                <a:lnTo>
                  <a:pt x="812" y="746"/>
                </a:lnTo>
                <a:lnTo>
                  <a:pt x="816" y="752"/>
                </a:lnTo>
                <a:lnTo>
                  <a:pt x="823" y="766"/>
                </a:lnTo>
                <a:lnTo>
                  <a:pt x="828" y="781"/>
                </a:lnTo>
                <a:lnTo>
                  <a:pt x="831" y="788"/>
                </a:lnTo>
                <a:lnTo>
                  <a:pt x="833" y="795"/>
                </a:lnTo>
                <a:lnTo>
                  <a:pt x="835" y="803"/>
                </a:lnTo>
                <a:lnTo>
                  <a:pt x="836" y="811"/>
                </a:lnTo>
                <a:lnTo>
                  <a:pt x="837" y="819"/>
                </a:lnTo>
                <a:lnTo>
                  <a:pt x="838" y="827"/>
                </a:lnTo>
                <a:lnTo>
                  <a:pt x="839" y="836"/>
                </a:lnTo>
                <a:lnTo>
                  <a:pt x="839" y="844"/>
                </a:lnTo>
                <a:lnTo>
                  <a:pt x="838" y="861"/>
                </a:lnTo>
                <a:lnTo>
                  <a:pt x="836" y="877"/>
                </a:lnTo>
                <a:lnTo>
                  <a:pt x="833" y="892"/>
                </a:lnTo>
                <a:lnTo>
                  <a:pt x="831" y="901"/>
                </a:lnTo>
                <a:lnTo>
                  <a:pt x="828" y="908"/>
                </a:lnTo>
                <a:lnTo>
                  <a:pt x="823" y="922"/>
                </a:lnTo>
                <a:lnTo>
                  <a:pt x="816" y="935"/>
                </a:lnTo>
                <a:lnTo>
                  <a:pt x="812" y="941"/>
                </a:lnTo>
                <a:lnTo>
                  <a:pt x="808" y="947"/>
                </a:lnTo>
                <a:lnTo>
                  <a:pt x="799" y="959"/>
                </a:lnTo>
                <a:lnTo>
                  <a:pt x="794" y="965"/>
                </a:lnTo>
                <a:lnTo>
                  <a:pt x="789" y="970"/>
                </a:lnTo>
                <a:lnTo>
                  <a:pt x="784" y="975"/>
                </a:lnTo>
                <a:lnTo>
                  <a:pt x="779" y="980"/>
                </a:lnTo>
                <a:lnTo>
                  <a:pt x="768" y="988"/>
                </a:lnTo>
                <a:lnTo>
                  <a:pt x="756" y="994"/>
                </a:lnTo>
                <a:lnTo>
                  <a:pt x="749" y="998"/>
                </a:lnTo>
                <a:lnTo>
                  <a:pt x="743" y="1000"/>
                </a:lnTo>
                <a:lnTo>
                  <a:pt x="737" y="1003"/>
                </a:lnTo>
                <a:lnTo>
                  <a:pt x="730" y="1004"/>
                </a:lnTo>
                <a:lnTo>
                  <a:pt x="723" y="1006"/>
                </a:lnTo>
                <a:lnTo>
                  <a:pt x="716" y="1006"/>
                </a:lnTo>
                <a:lnTo>
                  <a:pt x="703" y="1007"/>
                </a:lnTo>
                <a:lnTo>
                  <a:pt x="689" y="1006"/>
                </a:lnTo>
                <a:lnTo>
                  <a:pt x="675" y="1004"/>
                </a:lnTo>
                <a:lnTo>
                  <a:pt x="662" y="1000"/>
                </a:lnTo>
                <a:lnTo>
                  <a:pt x="656" y="998"/>
                </a:lnTo>
                <a:lnTo>
                  <a:pt x="649" y="994"/>
                </a:lnTo>
                <a:lnTo>
                  <a:pt x="637" y="988"/>
                </a:lnTo>
                <a:lnTo>
                  <a:pt x="626" y="980"/>
                </a:lnTo>
                <a:lnTo>
                  <a:pt x="621" y="975"/>
                </a:lnTo>
                <a:lnTo>
                  <a:pt x="616" y="970"/>
                </a:lnTo>
                <a:lnTo>
                  <a:pt x="606" y="959"/>
                </a:lnTo>
                <a:lnTo>
                  <a:pt x="601" y="953"/>
                </a:lnTo>
                <a:lnTo>
                  <a:pt x="597" y="947"/>
                </a:lnTo>
                <a:lnTo>
                  <a:pt x="593" y="941"/>
                </a:lnTo>
                <a:lnTo>
                  <a:pt x="589" y="935"/>
                </a:lnTo>
                <a:lnTo>
                  <a:pt x="582" y="922"/>
                </a:lnTo>
                <a:lnTo>
                  <a:pt x="577" y="908"/>
                </a:lnTo>
                <a:lnTo>
                  <a:pt x="574" y="901"/>
                </a:lnTo>
                <a:lnTo>
                  <a:pt x="572" y="892"/>
                </a:lnTo>
                <a:lnTo>
                  <a:pt x="570" y="885"/>
                </a:lnTo>
                <a:lnTo>
                  <a:pt x="569" y="877"/>
                </a:lnTo>
                <a:lnTo>
                  <a:pt x="568" y="868"/>
                </a:lnTo>
                <a:lnTo>
                  <a:pt x="567" y="861"/>
                </a:lnTo>
                <a:lnTo>
                  <a:pt x="566" y="853"/>
                </a:lnTo>
                <a:lnTo>
                  <a:pt x="566" y="844"/>
                </a:lnTo>
                <a:lnTo>
                  <a:pt x="567" y="827"/>
                </a:lnTo>
                <a:lnTo>
                  <a:pt x="569" y="811"/>
                </a:lnTo>
                <a:lnTo>
                  <a:pt x="572" y="795"/>
                </a:lnTo>
                <a:lnTo>
                  <a:pt x="574" y="788"/>
                </a:lnTo>
                <a:lnTo>
                  <a:pt x="577" y="781"/>
                </a:lnTo>
                <a:lnTo>
                  <a:pt x="582" y="766"/>
                </a:lnTo>
                <a:lnTo>
                  <a:pt x="589" y="752"/>
                </a:lnTo>
                <a:lnTo>
                  <a:pt x="593" y="746"/>
                </a:lnTo>
                <a:lnTo>
                  <a:pt x="597" y="740"/>
                </a:lnTo>
                <a:lnTo>
                  <a:pt x="606" y="728"/>
                </a:lnTo>
                <a:lnTo>
                  <a:pt x="611" y="723"/>
                </a:lnTo>
                <a:lnTo>
                  <a:pt x="616" y="717"/>
                </a:lnTo>
                <a:lnTo>
                  <a:pt x="621" y="712"/>
                </a:lnTo>
                <a:lnTo>
                  <a:pt x="626" y="707"/>
                </a:lnTo>
                <a:lnTo>
                  <a:pt x="637" y="700"/>
                </a:lnTo>
                <a:lnTo>
                  <a:pt x="649" y="693"/>
                </a:lnTo>
                <a:lnTo>
                  <a:pt x="656" y="690"/>
                </a:lnTo>
                <a:lnTo>
                  <a:pt x="662" y="687"/>
                </a:lnTo>
                <a:lnTo>
                  <a:pt x="668" y="685"/>
                </a:lnTo>
                <a:lnTo>
                  <a:pt x="675" y="684"/>
                </a:lnTo>
                <a:lnTo>
                  <a:pt x="682" y="682"/>
                </a:lnTo>
                <a:lnTo>
                  <a:pt x="689" y="681"/>
                </a:lnTo>
                <a:lnTo>
                  <a:pt x="703" y="680"/>
                </a:lnTo>
                <a:close/>
                <a:moveTo>
                  <a:pt x="968" y="1132"/>
                </a:moveTo>
                <a:lnTo>
                  <a:pt x="1194" y="1132"/>
                </a:lnTo>
                <a:lnTo>
                  <a:pt x="1194" y="1256"/>
                </a:lnTo>
                <a:lnTo>
                  <a:pt x="1197" y="1256"/>
                </a:lnTo>
                <a:lnTo>
                  <a:pt x="1200" y="1250"/>
                </a:lnTo>
                <a:lnTo>
                  <a:pt x="1203" y="1242"/>
                </a:lnTo>
                <a:lnTo>
                  <a:pt x="1211" y="1229"/>
                </a:lnTo>
                <a:lnTo>
                  <a:pt x="1219" y="1216"/>
                </a:lnTo>
                <a:lnTo>
                  <a:pt x="1229" y="1203"/>
                </a:lnTo>
                <a:lnTo>
                  <a:pt x="1239" y="1190"/>
                </a:lnTo>
                <a:lnTo>
                  <a:pt x="1251" y="1178"/>
                </a:lnTo>
                <a:lnTo>
                  <a:pt x="1264" y="1167"/>
                </a:lnTo>
                <a:lnTo>
                  <a:pt x="1277" y="1156"/>
                </a:lnTo>
                <a:lnTo>
                  <a:pt x="1284" y="1150"/>
                </a:lnTo>
                <a:lnTo>
                  <a:pt x="1292" y="1145"/>
                </a:lnTo>
                <a:lnTo>
                  <a:pt x="1299" y="1142"/>
                </a:lnTo>
                <a:lnTo>
                  <a:pt x="1307" y="1137"/>
                </a:lnTo>
                <a:lnTo>
                  <a:pt x="1324" y="1129"/>
                </a:lnTo>
                <a:lnTo>
                  <a:pt x="1341" y="1123"/>
                </a:lnTo>
                <a:lnTo>
                  <a:pt x="1350" y="1119"/>
                </a:lnTo>
                <a:lnTo>
                  <a:pt x="1359" y="1117"/>
                </a:lnTo>
                <a:lnTo>
                  <a:pt x="1369" y="1114"/>
                </a:lnTo>
                <a:lnTo>
                  <a:pt x="1378" y="1113"/>
                </a:lnTo>
                <a:lnTo>
                  <a:pt x="1388" y="1111"/>
                </a:lnTo>
                <a:lnTo>
                  <a:pt x="1399" y="1111"/>
                </a:lnTo>
                <a:lnTo>
                  <a:pt x="1409" y="1109"/>
                </a:lnTo>
                <a:lnTo>
                  <a:pt x="1420" y="1109"/>
                </a:lnTo>
                <a:lnTo>
                  <a:pt x="1441" y="1109"/>
                </a:lnTo>
                <a:lnTo>
                  <a:pt x="1462" y="1112"/>
                </a:lnTo>
                <a:lnTo>
                  <a:pt x="1472" y="1113"/>
                </a:lnTo>
                <a:lnTo>
                  <a:pt x="1482" y="1114"/>
                </a:lnTo>
                <a:lnTo>
                  <a:pt x="1500" y="1118"/>
                </a:lnTo>
                <a:lnTo>
                  <a:pt x="1518" y="1123"/>
                </a:lnTo>
                <a:lnTo>
                  <a:pt x="1534" y="1129"/>
                </a:lnTo>
                <a:lnTo>
                  <a:pt x="1550" y="1135"/>
                </a:lnTo>
                <a:lnTo>
                  <a:pt x="1564" y="1143"/>
                </a:lnTo>
                <a:lnTo>
                  <a:pt x="1578" y="1151"/>
                </a:lnTo>
                <a:lnTo>
                  <a:pt x="1591" y="1160"/>
                </a:lnTo>
                <a:lnTo>
                  <a:pt x="1603" y="1171"/>
                </a:lnTo>
                <a:lnTo>
                  <a:pt x="1614" y="1181"/>
                </a:lnTo>
                <a:lnTo>
                  <a:pt x="1624" y="1193"/>
                </a:lnTo>
                <a:lnTo>
                  <a:pt x="1633" y="1206"/>
                </a:lnTo>
                <a:lnTo>
                  <a:pt x="1638" y="1212"/>
                </a:lnTo>
                <a:lnTo>
                  <a:pt x="1642" y="1220"/>
                </a:lnTo>
                <a:lnTo>
                  <a:pt x="1650" y="1234"/>
                </a:lnTo>
                <a:lnTo>
                  <a:pt x="1657" y="1248"/>
                </a:lnTo>
                <a:lnTo>
                  <a:pt x="1664" y="1264"/>
                </a:lnTo>
                <a:lnTo>
                  <a:pt x="1670" y="1281"/>
                </a:lnTo>
                <a:lnTo>
                  <a:pt x="1676" y="1298"/>
                </a:lnTo>
                <a:lnTo>
                  <a:pt x="1680" y="1316"/>
                </a:lnTo>
                <a:lnTo>
                  <a:pt x="1685" y="1334"/>
                </a:lnTo>
                <a:lnTo>
                  <a:pt x="1688" y="1352"/>
                </a:lnTo>
                <a:lnTo>
                  <a:pt x="1691" y="1371"/>
                </a:lnTo>
                <a:lnTo>
                  <a:pt x="1694" y="1391"/>
                </a:lnTo>
                <a:lnTo>
                  <a:pt x="1696" y="1412"/>
                </a:lnTo>
                <a:lnTo>
                  <a:pt x="1698" y="1432"/>
                </a:lnTo>
                <a:lnTo>
                  <a:pt x="1700" y="1454"/>
                </a:lnTo>
                <a:lnTo>
                  <a:pt x="1701" y="1475"/>
                </a:lnTo>
                <a:lnTo>
                  <a:pt x="1701" y="1497"/>
                </a:lnTo>
                <a:lnTo>
                  <a:pt x="1702" y="1520"/>
                </a:lnTo>
                <a:lnTo>
                  <a:pt x="1702" y="1542"/>
                </a:lnTo>
                <a:lnTo>
                  <a:pt x="1702" y="2040"/>
                </a:lnTo>
                <a:lnTo>
                  <a:pt x="1467" y="2040"/>
                </a:lnTo>
                <a:lnTo>
                  <a:pt x="1467" y="1599"/>
                </a:lnTo>
                <a:lnTo>
                  <a:pt x="1466" y="1558"/>
                </a:lnTo>
                <a:lnTo>
                  <a:pt x="1466" y="1538"/>
                </a:lnTo>
                <a:lnTo>
                  <a:pt x="1465" y="1516"/>
                </a:lnTo>
                <a:lnTo>
                  <a:pt x="1463" y="1496"/>
                </a:lnTo>
                <a:lnTo>
                  <a:pt x="1460" y="1476"/>
                </a:lnTo>
                <a:lnTo>
                  <a:pt x="1458" y="1467"/>
                </a:lnTo>
                <a:lnTo>
                  <a:pt x="1456" y="1457"/>
                </a:lnTo>
                <a:lnTo>
                  <a:pt x="1454" y="1448"/>
                </a:lnTo>
                <a:lnTo>
                  <a:pt x="1451" y="1438"/>
                </a:lnTo>
                <a:lnTo>
                  <a:pt x="1448" y="1430"/>
                </a:lnTo>
                <a:lnTo>
                  <a:pt x="1444" y="1421"/>
                </a:lnTo>
                <a:lnTo>
                  <a:pt x="1440" y="1414"/>
                </a:lnTo>
                <a:lnTo>
                  <a:pt x="1436" y="1406"/>
                </a:lnTo>
                <a:lnTo>
                  <a:pt x="1431" y="1398"/>
                </a:lnTo>
                <a:lnTo>
                  <a:pt x="1426" y="1392"/>
                </a:lnTo>
                <a:lnTo>
                  <a:pt x="1421" y="1386"/>
                </a:lnTo>
                <a:lnTo>
                  <a:pt x="1414" y="1380"/>
                </a:lnTo>
                <a:lnTo>
                  <a:pt x="1408" y="1376"/>
                </a:lnTo>
                <a:lnTo>
                  <a:pt x="1400" y="1371"/>
                </a:lnTo>
                <a:lnTo>
                  <a:pt x="1393" y="1367"/>
                </a:lnTo>
                <a:lnTo>
                  <a:pt x="1384" y="1364"/>
                </a:lnTo>
                <a:lnTo>
                  <a:pt x="1375" y="1361"/>
                </a:lnTo>
                <a:lnTo>
                  <a:pt x="1370" y="1360"/>
                </a:lnTo>
                <a:lnTo>
                  <a:pt x="1366" y="1359"/>
                </a:lnTo>
                <a:lnTo>
                  <a:pt x="1355" y="1358"/>
                </a:lnTo>
                <a:lnTo>
                  <a:pt x="1344" y="1358"/>
                </a:lnTo>
                <a:lnTo>
                  <a:pt x="1333" y="1358"/>
                </a:lnTo>
                <a:lnTo>
                  <a:pt x="1323" y="1359"/>
                </a:lnTo>
                <a:lnTo>
                  <a:pt x="1313" y="1360"/>
                </a:lnTo>
                <a:lnTo>
                  <a:pt x="1303" y="1362"/>
                </a:lnTo>
                <a:lnTo>
                  <a:pt x="1294" y="1366"/>
                </a:lnTo>
                <a:lnTo>
                  <a:pt x="1286" y="1368"/>
                </a:lnTo>
                <a:lnTo>
                  <a:pt x="1278" y="1373"/>
                </a:lnTo>
                <a:lnTo>
                  <a:pt x="1271" y="1377"/>
                </a:lnTo>
                <a:lnTo>
                  <a:pt x="1264" y="1383"/>
                </a:lnTo>
                <a:lnTo>
                  <a:pt x="1257" y="1388"/>
                </a:lnTo>
                <a:lnTo>
                  <a:pt x="1251" y="1394"/>
                </a:lnTo>
                <a:lnTo>
                  <a:pt x="1246" y="1400"/>
                </a:lnTo>
                <a:lnTo>
                  <a:pt x="1241" y="1407"/>
                </a:lnTo>
                <a:lnTo>
                  <a:pt x="1236" y="1414"/>
                </a:lnTo>
                <a:lnTo>
                  <a:pt x="1232" y="1422"/>
                </a:lnTo>
                <a:lnTo>
                  <a:pt x="1228" y="1430"/>
                </a:lnTo>
                <a:lnTo>
                  <a:pt x="1224" y="1438"/>
                </a:lnTo>
                <a:lnTo>
                  <a:pt x="1221" y="1446"/>
                </a:lnTo>
                <a:lnTo>
                  <a:pt x="1215" y="1466"/>
                </a:lnTo>
                <a:lnTo>
                  <a:pt x="1211" y="1485"/>
                </a:lnTo>
                <a:lnTo>
                  <a:pt x="1208" y="1504"/>
                </a:lnTo>
                <a:lnTo>
                  <a:pt x="1207" y="1515"/>
                </a:lnTo>
                <a:lnTo>
                  <a:pt x="1206" y="1526"/>
                </a:lnTo>
                <a:lnTo>
                  <a:pt x="1204" y="1547"/>
                </a:lnTo>
                <a:lnTo>
                  <a:pt x="1203" y="1569"/>
                </a:lnTo>
                <a:lnTo>
                  <a:pt x="1203" y="1590"/>
                </a:lnTo>
                <a:lnTo>
                  <a:pt x="1203" y="2040"/>
                </a:lnTo>
                <a:lnTo>
                  <a:pt x="968" y="2040"/>
                </a:lnTo>
                <a:lnTo>
                  <a:pt x="968" y="1132"/>
                </a:lnTo>
                <a:close/>
                <a:moveTo>
                  <a:pt x="0" y="1360"/>
                </a:moveTo>
                <a:lnTo>
                  <a:pt x="0" y="1325"/>
                </a:lnTo>
                <a:lnTo>
                  <a:pt x="2" y="1290"/>
                </a:lnTo>
                <a:lnTo>
                  <a:pt x="3" y="1256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89" y="831"/>
                </a:lnTo>
                <a:lnTo>
                  <a:pt x="100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0" y="684"/>
                </a:lnTo>
                <a:lnTo>
                  <a:pt x="164" y="655"/>
                </a:lnTo>
                <a:lnTo>
                  <a:pt x="179" y="627"/>
                </a:lnTo>
                <a:lnTo>
                  <a:pt x="194" y="600"/>
                </a:lnTo>
                <a:lnTo>
                  <a:pt x="209" y="573"/>
                </a:lnTo>
                <a:lnTo>
                  <a:pt x="225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2" y="134"/>
                </a:lnTo>
                <a:lnTo>
                  <a:pt x="667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0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5" y="27"/>
                </a:lnTo>
                <a:lnTo>
                  <a:pt x="933" y="21"/>
                </a:lnTo>
                <a:lnTo>
                  <a:pt x="961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3" y="1"/>
                </a:lnTo>
                <a:lnTo>
                  <a:pt x="1192" y="2"/>
                </a:lnTo>
                <a:lnTo>
                  <a:pt x="1221" y="5"/>
                </a:lnTo>
                <a:lnTo>
                  <a:pt x="1250" y="7"/>
                </a:lnTo>
                <a:lnTo>
                  <a:pt x="1278" y="11"/>
                </a:lnTo>
                <a:lnTo>
                  <a:pt x="1307" y="15"/>
                </a:lnTo>
                <a:lnTo>
                  <a:pt x="1335" y="21"/>
                </a:lnTo>
                <a:lnTo>
                  <a:pt x="1362" y="27"/>
                </a:lnTo>
                <a:lnTo>
                  <a:pt x="1390" y="35"/>
                </a:lnTo>
                <a:lnTo>
                  <a:pt x="1417" y="43"/>
                </a:lnTo>
                <a:lnTo>
                  <a:pt x="1444" y="51"/>
                </a:lnTo>
                <a:lnTo>
                  <a:pt x="1471" y="61"/>
                </a:lnTo>
                <a:lnTo>
                  <a:pt x="1498" y="72"/>
                </a:lnTo>
                <a:lnTo>
                  <a:pt x="1524" y="83"/>
                </a:lnTo>
                <a:lnTo>
                  <a:pt x="1550" y="95"/>
                </a:lnTo>
                <a:lnTo>
                  <a:pt x="1575" y="107"/>
                </a:lnTo>
                <a:lnTo>
                  <a:pt x="1601" y="120"/>
                </a:lnTo>
                <a:lnTo>
                  <a:pt x="1626" y="134"/>
                </a:lnTo>
                <a:lnTo>
                  <a:pt x="1650" y="149"/>
                </a:lnTo>
                <a:lnTo>
                  <a:pt x="1674" y="164"/>
                </a:lnTo>
                <a:lnTo>
                  <a:pt x="1698" y="181"/>
                </a:lnTo>
                <a:lnTo>
                  <a:pt x="1722" y="197"/>
                </a:lnTo>
                <a:lnTo>
                  <a:pt x="1745" y="215"/>
                </a:lnTo>
                <a:lnTo>
                  <a:pt x="1768" y="232"/>
                </a:lnTo>
                <a:lnTo>
                  <a:pt x="1790" y="250"/>
                </a:lnTo>
                <a:lnTo>
                  <a:pt x="1812" y="271"/>
                </a:lnTo>
                <a:lnTo>
                  <a:pt x="1834" y="290"/>
                </a:lnTo>
                <a:lnTo>
                  <a:pt x="1855" y="310"/>
                </a:lnTo>
                <a:lnTo>
                  <a:pt x="1876" y="332"/>
                </a:lnTo>
                <a:lnTo>
                  <a:pt x="1896" y="354"/>
                </a:lnTo>
                <a:lnTo>
                  <a:pt x="1917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4" y="446"/>
                </a:lnTo>
                <a:lnTo>
                  <a:pt x="1992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09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7" y="1290"/>
                </a:lnTo>
                <a:lnTo>
                  <a:pt x="2268" y="1325"/>
                </a:lnTo>
                <a:lnTo>
                  <a:pt x="2269" y="1360"/>
                </a:lnTo>
                <a:lnTo>
                  <a:pt x="2268" y="1395"/>
                </a:lnTo>
                <a:lnTo>
                  <a:pt x="2267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09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2" y="2250"/>
                </a:lnTo>
                <a:lnTo>
                  <a:pt x="1974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7" y="2345"/>
                </a:lnTo>
                <a:lnTo>
                  <a:pt x="1896" y="2366"/>
                </a:lnTo>
                <a:lnTo>
                  <a:pt x="1876" y="2389"/>
                </a:lnTo>
                <a:lnTo>
                  <a:pt x="1855" y="2410"/>
                </a:lnTo>
                <a:lnTo>
                  <a:pt x="1834" y="2430"/>
                </a:lnTo>
                <a:lnTo>
                  <a:pt x="1812" y="2450"/>
                </a:lnTo>
                <a:lnTo>
                  <a:pt x="1790" y="2470"/>
                </a:lnTo>
                <a:lnTo>
                  <a:pt x="1768" y="2488"/>
                </a:lnTo>
                <a:lnTo>
                  <a:pt x="1745" y="2506"/>
                </a:lnTo>
                <a:lnTo>
                  <a:pt x="1722" y="2524"/>
                </a:lnTo>
                <a:lnTo>
                  <a:pt x="1698" y="2540"/>
                </a:lnTo>
                <a:lnTo>
                  <a:pt x="1674" y="2556"/>
                </a:lnTo>
                <a:lnTo>
                  <a:pt x="1650" y="2572"/>
                </a:lnTo>
                <a:lnTo>
                  <a:pt x="1626" y="2586"/>
                </a:lnTo>
                <a:lnTo>
                  <a:pt x="1601" y="2600"/>
                </a:lnTo>
                <a:lnTo>
                  <a:pt x="1575" y="2613"/>
                </a:lnTo>
                <a:lnTo>
                  <a:pt x="1550" y="2625"/>
                </a:lnTo>
                <a:lnTo>
                  <a:pt x="1524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4" y="2669"/>
                </a:lnTo>
                <a:lnTo>
                  <a:pt x="1417" y="2677"/>
                </a:lnTo>
                <a:lnTo>
                  <a:pt x="1390" y="2685"/>
                </a:lnTo>
                <a:lnTo>
                  <a:pt x="1362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8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2" y="2719"/>
                </a:lnTo>
                <a:lnTo>
                  <a:pt x="1163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1" y="2705"/>
                </a:lnTo>
                <a:lnTo>
                  <a:pt x="933" y="2699"/>
                </a:lnTo>
                <a:lnTo>
                  <a:pt x="905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0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7" y="2600"/>
                </a:lnTo>
                <a:lnTo>
                  <a:pt x="642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5" y="2174"/>
                </a:lnTo>
                <a:lnTo>
                  <a:pt x="209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4" y="2065"/>
                </a:lnTo>
                <a:lnTo>
                  <a:pt x="150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0" y="1920"/>
                </a:lnTo>
                <a:lnTo>
                  <a:pt x="89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9" y="1534"/>
                </a:lnTo>
                <a:lnTo>
                  <a:pt x="6" y="1499"/>
                </a:lnTo>
                <a:lnTo>
                  <a:pt x="3" y="1464"/>
                </a:lnTo>
                <a:lnTo>
                  <a:pt x="2" y="1430"/>
                </a:lnTo>
                <a:lnTo>
                  <a:pt x="0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6" name="Freeform 9">
            <a:hlinkClick r:id="rId4" tooltip="instragram"/>
          </p:cNvPr>
          <p:cNvSpPr>
            <a:spLocks noChangeAspect="1" noEditPoints="1"/>
          </p:cNvSpPr>
          <p:nvPr userDrawn="1"/>
        </p:nvSpPr>
        <p:spPr bwMode="auto">
          <a:xfrm>
            <a:off x="10884143" y="5877340"/>
            <a:ext cx="252000" cy="252000"/>
          </a:xfrm>
          <a:custGeom>
            <a:avLst/>
            <a:gdLst>
              <a:gd name="T0" fmla="*/ 1482 w 2269"/>
              <a:gd name="T1" fmla="*/ 827 h 2720"/>
              <a:gd name="T2" fmla="*/ 1577 w 2269"/>
              <a:gd name="T3" fmla="*/ 894 h 2720"/>
              <a:gd name="T4" fmla="*/ 1531 w 2269"/>
              <a:gd name="T5" fmla="*/ 1014 h 2720"/>
              <a:gd name="T6" fmla="*/ 1427 w 2269"/>
              <a:gd name="T7" fmla="*/ 971 h 2720"/>
              <a:gd name="T8" fmla="*/ 1036 w 2269"/>
              <a:gd name="T9" fmla="*/ 1606 h 2720"/>
              <a:gd name="T10" fmla="*/ 925 w 2269"/>
              <a:gd name="T11" fmla="*/ 1467 h 2720"/>
              <a:gd name="T12" fmla="*/ 921 w 2269"/>
              <a:gd name="T13" fmla="*/ 1266 h 2720"/>
              <a:gd name="T14" fmla="*/ 1026 w 2269"/>
              <a:gd name="T15" fmla="*/ 1121 h 2720"/>
              <a:gd name="T16" fmla="*/ 1191 w 2269"/>
              <a:gd name="T17" fmla="*/ 1096 h 2720"/>
              <a:gd name="T18" fmla="*/ 1324 w 2269"/>
              <a:gd name="T19" fmla="*/ 1207 h 2720"/>
              <a:gd name="T20" fmla="*/ 1360 w 2269"/>
              <a:gd name="T21" fmla="*/ 1402 h 2720"/>
              <a:gd name="T22" fmla="*/ 1280 w 2269"/>
              <a:gd name="T23" fmla="*/ 1571 h 2720"/>
              <a:gd name="T24" fmla="*/ 1134 w 2269"/>
              <a:gd name="T25" fmla="*/ 940 h 2720"/>
              <a:gd name="T26" fmla="*/ 918 w 2269"/>
              <a:gd name="T27" fmla="*/ 1030 h 2720"/>
              <a:gd name="T28" fmla="*/ 791 w 2269"/>
              <a:gd name="T29" fmla="*/ 1276 h 2720"/>
              <a:gd name="T30" fmla="*/ 827 w 2269"/>
              <a:gd name="T31" fmla="*/ 1560 h 2720"/>
              <a:gd name="T32" fmla="*/ 998 w 2269"/>
              <a:gd name="T33" fmla="*/ 1747 h 2720"/>
              <a:gd name="T34" fmla="*/ 1238 w 2269"/>
              <a:gd name="T35" fmla="*/ 1760 h 2720"/>
              <a:gd name="T36" fmla="*/ 1425 w 2269"/>
              <a:gd name="T37" fmla="*/ 1595 h 2720"/>
              <a:gd name="T38" fmla="*/ 1482 w 2269"/>
              <a:gd name="T39" fmla="*/ 1307 h 2720"/>
              <a:gd name="T40" fmla="*/ 1383 w 2269"/>
              <a:gd name="T41" fmla="*/ 1064 h 2720"/>
              <a:gd name="T42" fmla="*/ 1152 w 2269"/>
              <a:gd name="T43" fmla="*/ 941 h 2720"/>
              <a:gd name="T44" fmla="*/ 688 w 2269"/>
              <a:gd name="T45" fmla="*/ 586 h 2720"/>
              <a:gd name="T46" fmla="*/ 511 w 2269"/>
              <a:gd name="T47" fmla="*/ 767 h 2720"/>
              <a:gd name="T48" fmla="*/ 457 w 2269"/>
              <a:gd name="T49" fmla="*/ 1023 h 2720"/>
              <a:gd name="T50" fmla="*/ 477 w 2269"/>
              <a:gd name="T51" fmla="*/ 1855 h 2720"/>
              <a:gd name="T52" fmla="*/ 610 w 2269"/>
              <a:gd name="T53" fmla="*/ 2084 h 2720"/>
              <a:gd name="T54" fmla="*/ 827 w 2269"/>
              <a:gd name="T55" fmla="*/ 2171 h 2720"/>
              <a:gd name="T56" fmla="*/ 1510 w 2269"/>
              <a:gd name="T57" fmla="*/ 2160 h 2720"/>
              <a:gd name="T58" fmla="*/ 1728 w 2269"/>
              <a:gd name="T59" fmla="*/ 2006 h 2720"/>
              <a:gd name="T60" fmla="*/ 1809 w 2269"/>
              <a:gd name="T61" fmla="*/ 1758 h 2720"/>
              <a:gd name="T62" fmla="*/ 1809 w 2269"/>
              <a:gd name="T63" fmla="*/ 963 h 2720"/>
              <a:gd name="T64" fmla="*/ 1702 w 2269"/>
              <a:gd name="T65" fmla="*/ 680 h 2720"/>
              <a:gd name="T66" fmla="*/ 1489 w 2269"/>
              <a:gd name="T67" fmla="*/ 556 h 2720"/>
              <a:gd name="T68" fmla="*/ 1411 w 2269"/>
              <a:gd name="T69" fmla="*/ 695 h 2720"/>
              <a:gd name="T70" fmla="*/ 1598 w 2269"/>
              <a:gd name="T71" fmla="*/ 765 h 2720"/>
              <a:gd name="T72" fmla="*/ 1686 w 2269"/>
              <a:gd name="T73" fmla="*/ 977 h 2720"/>
              <a:gd name="T74" fmla="*/ 1681 w 2269"/>
              <a:gd name="T75" fmla="*/ 1786 h 2720"/>
              <a:gd name="T76" fmla="*/ 1589 w 2269"/>
              <a:gd name="T77" fmla="*/ 1964 h 2720"/>
              <a:gd name="T78" fmla="*/ 1244 w 2269"/>
              <a:gd name="T79" fmla="*/ 2030 h 2720"/>
              <a:gd name="T80" fmla="*/ 721 w 2269"/>
              <a:gd name="T81" fmla="*/ 1992 h 2720"/>
              <a:gd name="T82" fmla="*/ 603 w 2269"/>
              <a:gd name="T83" fmla="*/ 1842 h 2720"/>
              <a:gd name="T84" fmla="*/ 580 w 2269"/>
              <a:gd name="T85" fmla="*/ 1030 h 2720"/>
              <a:gd name="T86" fmla="*/ 638 w 2269"/>
              <a:gd name="T87" fmla="*/ 806 h 2720"/>
              <a:gd name="T88" fmla="*/ 814 w 2269"/>
              <a:gd name="T89" fmla="*/ 699 h 2720"/>
              <a:gd name="T90" fmla="*/ 23 w 2269"/>
              <a:gd name="T91" fmla="*/ 1086 h 2720"/>
              <a:gd name="T92" fmla="*/ 179 w 2269"/>
              <a:gd name="T93" fmla="*/ 627 h 2720"/>
              <a:gd name="T94" fmla="*/ 456 w 2269"/>
              <a:gd name="T95" fmla="*/ 271 h 2720"/>
              <a:gd name="T96" fmla="*/ 824 w 2269"/>
              <a:gd name="T97" fmla="*/ 51 h 2720"/>
              <a:gd name="T98" fmla="*/ 1250 w 2269"/>
              <a:gd name="T99" fmla="*/ 7 h 2720"/>
              <a:gd name="T100" fmla="*/ 1651 w 2269"/>
              <a:gd name="T101" fmla="*/ 148 h 2720"/>
              <a:gd name="T102" fmla="*/ 1975 w 2269"/>
              <a:gd name="T103" fmla="*/ 446 h 2720"/>
              <a:gd name="T104" fmla="*/ 2190 w 2269"/>
              <a:gd name="T105" fmla="*/ 862 h 2720"/>
              <a:gd name="T106" fmla="*/ 2269 w 2269"/>
              <a:gd name="T107" fmla="*/ 1360 h 2720"/>
              <a:gd name="T108" fmla="*/ 2190 w 2269"/>
              <a:gd name="T109" fmla="*/ 1859 h 2720"/>
              <a:gd name="T110" fmla="*/ 1975 w 2269"/>
              <a:gd name="T111" fmla="*/ 2275 h 2720"/>
              <a:gd name="T112" fmla="*/ 1651 w 2269"/>
              <a:gd name="T113" fmla="*/ 2571 h 2720"/>
              <a:gd name="T114" fmla="*/ 1250 w 2269"/>
              <a:gd name="T115" fmla="*/ 2713 h 2720"/>
              <a:gd name="T116" fmla="*/ 824 w 2269"/>
              <a:gd name="T117" fmla="*/ 2668 h 2720"/>
              <a:gd name="T118" fmla="*/ 456 w 2269"/>
              <a:gd name="T119" fmla="*/ 2450 h 2720"/>
              <a:gd name="T120" fmla="*/ 179 w 2269"/>
              <a:gd name="T121" fmla="*/ 2093 h 2720"/>
              <a:gd name="T122" fmla="*/ 23 w 2269"/>
              <a:gd name="T123" fmla="*/ 1634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269" h="2720">
                <a:moveTo>
                  <a:pt x="1417" y="924"/>
                </a:moveTo>
                <a:lnTo>
                  <a:pt x="1418" y="914"/>
                </a:lnTo>
                <a:lnTo>
                  <a:pt x="1419" y="904"/>
                </a:lnTo>
                <a:lnTo>
                  <a:pt x="1421" y="894"/>
                </a:lnTo>
                <a:lnTo>
                  <a:pt x="1424" y="886"/>
                </a:lnTo>
                <a:lnTo>
                  <a:pt x="1427" y="878"/>
                </a:lnTo>
                <a:lnTo>
                  <a:pt x="1431" y="869"/>
                </a:lnTo>
                <a:lnTo>
                  <a:pt x="1436" y="862"/>
                </a:lnTo>
                <a:lnTo>
                  <a:pt x="1441" y="855"/>
                </a:lnTo>
                <a:lnTo>
                  <a:pt x="1447" y="848"/>
                </a:lnTo>
                <a:lnTo>
                  <a:pt x="1453" y="843"/>
                </a:lnTo>
                <a:lnTo>
                  <a:pt x="1460" y="838"/>
                </a:lnTo>
                <a:lnTo>
                  <a:pt x="1467" y="833"/>
                </a:lnTo>
                <a:lnTo>
                  <a:pt x="1475" y="830"/>
                </a:lnTo>
                <a:lnTo>
                  <a:pt x="1482" y="827"/>
                </a:lnTo>
                <a:lnTo>
                  <a:pt x="1491" y="826"/>
                </a:lnTo>
                <a:lnTo>
                  <a:pt x="1499" y="826"/>
                </a:lnTo>
                <a:lnTo>
                  <a:pt x="1507" y="826"/>
                </a:lnTo>
                <a:lnTo>
                  <a:pt x="1515" y="827"/>
                </a:lnTo>
                <a:lnTo>
                  <a:pt x="1523" y="830"/>
                </a:lnTo>
                <a:lnTo>
                  <a:pt x="1531" y="833"/>
                </a:lnTo>
                <a:lnTo>
                  <a:pt x="1538" y="838"/>
                </a:lnTo>
                <a:lnTo>
                  <a:pt x="1545" y="843"/>
                </a:lnTo>
                <a:lnTo>
                  <a:pt x="1551" y="848"/>
                </a:lnTo>
                <a:lnTo>
                  <a:pt x="1557" y="855"/>
                </a:lnTo>
                <a:lnTo>
                  <a:pt x="1562" y="862"/>
                </a:lnTo>
                <a:lnTo>
                  <a:pt x="1567" y="869"/>
                </a:lnTo>
                <a:lnTo>
                  <a:pt x="1571" y="878"/>
                </a:lnTo>
                <a:lnTo>
                  <a:pt x="1574" y="886"/>
                </a:lnTo>
                <a:lnTo>
                  <a:pt x="1577" y="894"/>
                </a:lnTo>
                <a:lnTo>
                  <a:pt x="1579" y="904"/>
                </a:lnTo>
                <a:lnTo>
                  <a:pt x="1580" y="914"/>
                </a:lnTo>
                <a:lnTo>
                  <a:pt x="1581" y="924"/>
                </a:lnTo>
                <a:lnTo>
                  <a:pt x="1580" y="934"/>
                </a:lnTo>
                <a:lnTo>
                  <a:pt x="1579" y="944"/>
                </a:lnTo>
                <a:lnTo>
                  <a:pt x="1577" y="953"/>
                </a:lnTo>
                <a:lnTo>
                  <a:pt x="1574" y="962"/>
                </a:lnTo>
                <a:lnTo>
                  <a:pt x="1571" y="971"/>
                </a:lnTo>
                <a:lnTo>
                  <a:pt x="1567" y="978"/>
                </a:lnTo>
                <a:lnTo>
                  <a:pt x="1562" y="987"/>
                </a:lnTo>
                <a:lnTo>
                  <a:pt x="1557" y="993"/>
                </a:lnTo>
                <a:lnTo>
                  <a:pt x="1551" y="1000"/>
                </a:lnTo>
                <a:lnTo>
                  <a:pt x="1545" y="1005"/>
                </a:lnTo>
                <a:lnTo>
                  <a:pt x="1538" y="1010"/>
                </a:lnTo>
                <a:lnTo>
                  <a:pt x="1531" y="1014"/>
                </a:lnTo>
                <a:lnTo>
                  <a:pt x="1523" y="1018"/>
                </a:lnTo>
                <a:lnTo>
                  <a:pt x="1515" y="1020"/>
                </a:lnTo>
                <a:lnTo>
                  <a:pt x="1507" y="1022"/>
                </a:lnTo>
                <a:lnTo>
                  <a:pt x="1499" y="1022"/>
                </a:lnTo>
                <a:lnTo>
                  <a:pt x="1491" y="1022"/>
                </a:lnTo>
                <a:lnTo>
                  <a:pt x="1482" y="1020"/>
                </a:lnTo>
                <a:lnTo>
                  <a:pt x="1475" y="1018"/>
                </a:lnTo>
                <a:lnTo>
                  <a:pt x="1467" y="1014"/>
                </a:lnTo>
                <a:lnTo>
                  <a:pt x="1460" y="1010"/>
                </a:lnTo>
                <a:lnTo>
                  <a:pt x="1453" y="1005"/>
                </a:lnTo>
                <a:lnTo>
                  <a:pt x="1447" y="1000"/>
                </a:lnTo>
                <a:lnTo>
                  <a:pt x="1441" y="993"/>
                </a:lnTo>
                <a:lnTo>
                  <a:pt x="1436" y="987"/>
                </a:lnTo>
                <a:lnTo>
                  <a:pt x="1431" y="978"/>
                </a:lnTo>
                <a:lnTo>
                  <a:pt x="1427" y="971"/>
                </a:lnTo>
                <a:lnTo>
                  <a:pt x="1424" y="962"/>
                </a:lnTo>
                <a:lnTo>
                  <a:pt x="1421" y="953"/>
                </a:lnTo>
                <a:lnTo>
                  <a:pt x="1419" y="944"/>
                </a:lnTo>
                <a:lnTo>
                  <a:pt x="1418" y="934"/>
                </a:lnTo>
                <a:lnTo>
                  <a:pt x="1417" y="924"/>
                </a:lnTo>
                <a:close/>
                <a:moveTo>
                  <a:pt x="1134" y="1632"/>
                </a:moveTo>
                <a:lnTo>
                  <a:pt x="1123" y="1632"/>
                </a:lnTo>
                <a:lnTo>
                  <a:pt x="1111" y="1631"/>
                </a:lnTo>
                <a:lnTo>
                  <a:pt x="1100" y="1630"/>
                </a:lnTo>
                <a:lnTo>
                  <a:pt x="1088" y="1627"/>
                </a:lnTo>
                <a:lnTo>
                  <a:pt x="1077" y="1624"/>
                </a:lnTo>
                <a:lnTo>
                  <a:pt x="1067" y="1620"/>
                </a:lnTo>
                <a:lnTo>
                  <a:pt x="1056" y="1616"/>
                </a:lnTo>
                <a:lnTo>
                  <a:pt x="1046" y="1612"/>
                </a:lnTo>
                <a:lnTo>
                  <a:pt x="1036" y="1606"/>
                </a:lnTo>
                <a:lnTo>
                  <a:pt x="1026" y="1600"/>
                </a:lnTo>
                <a:lnTo>
                  <a:pt x="1016" y="1594"/>
                </a:lnTo>
                <a:lnTo>
                  <a:pt x="1007" y="1586"/>
                </a:lnTo>
                <a:lnTo>
                  <a:pt x="998" y="1578"/>
                </a:lnTo>
                <a:lnTo>
                  <a:pt x="990" y="1571"/>
                </a:lnTo>
                <a:lnTo>
                  <a:pt x="982" y="1561"/>
                </a:lnTo>
                <a:lnTo>
                  <a:pt x="974" y="1553"/>
                </a:lnTo>
                <a:lnTo>
                  <a:pt x="966" y="1543"/>
                </a:lnTo>
                <a:lnTo>
                  <a:pt x="959" y="1534"/>
                </a:lnTo>
                <a:lnTo>
                  <a:pt x="952" y="1523"/>
                </a:lnTo>
                <a:lnTo>
                  <a:pt x="946" y="1512"/>
                </a:lnTo>
                <a:lnTo>
                  <a:pt x="940" y="1501"/>
                </a:lnTo>
                <a:lnTo>
                  <a:pt x="935" y="1491"/>
                </a:lnTo>
                <a:lnTo>
                  <a:pt x="930" y="1479"/>
                </a:lnTo>
                <a:lnTo>
                  <a:pt x="925" y="1467"/>
                </a:lnTo>
                <a:lnTo>
                  <a:pt x="921" y="1453"/>
                </a:lnTo>
                <a:lnTo>
                  <a:pt x="917" y="1441"/>
                </a:lnTo>
                <a:lnTo>
                  <a:pt x="914" y="1428"/>
                </a:lnTo>
                <a:lnTo>
                  <a:pt x="912" y="1415"/>
                </a:lnTo>
                <a:lnTo>
                  <a:pt x="910" y="1402"/>
                </a:lnTo>
                <a:lnTo>
                  <a:pt x="908" y="1387"/>
                </a:lnTo>
                <a:lnTo>
                  <a:pt x="907" y="1374"/>
                </a:lnTo>
                <a:lnTo>
                  <a:pt x="907" y="1360"/>
                </a:lnTo>
                <a:lnTo>
                  <a:pt x="907" y="1347"/>
                </a:lnTo>
                <a:lnTo>
                  <a:pt x="908" y="1332"/>
                </a:lnTo>
                <a:lnTo>
                  <a:pt x="910" y="1319"/>
                </a:lnTo>
                <a:lnTo>
                  <a:pt x="912" y="1305"/>
                </a:lnTo>
                <a:lnTo>
                  <a:pt x="914" y="1293"/>
                </a:lnTo>
                <a:lnTo>
                  <a:pt x="917" y="1279"/>
                </a:lnTo>
                <a:lnTo>
                  <a:pt x="921" y="1266"/>
                </a:lnTo>
                <a:lnTo>
                  <a:pt x="925" y="1254"/>
                </a:lnTo>
                <a:lnTo>
                  <a:pt x="930" y="1242"/>
                </a:lnTo>
                <a:lnTo>
                  <a:pt x="935" y="1230"/>
                </a:lnTo>
                <a:lnTo>
                  <a:pt x="940" y="1218"/>
                </a:lnTo>
                <a:lnTo>
                  <a:pt x="946" y="1207"/>
                </a:lnTo>
                <a:lnTo>
                  <a:pt x="952" y="1197"/>
                </a:lnTo>
                <a:lnTo>
                  <a:pt x="959" y="1187"/>
                </a:lnTo>
                <a:lnTo>
                  <a:pt x="966" y="1177"/>
                </a:lnTo>
                <a:lnTo>
                  <a:pt x="974" y="1168"/>
                </a:lnTo>
                <a:lnTo>
                  <a:pt x="982" y="1158"/>
                </a:lnTo>
                <a:lnTo>
                  <a:pt x="990" y="1150"/>
                </a:lnTo>
                <a:lnTo>
                  <a:pt x="998" y="1141"/>
                </a:lnTo>
                <a:lnTo>
                  <a:pt x="1007" y="1134"/>
                </a:lnTo>
                <a:lnTo>
                  <a:pt x="1016" y="1127"/>
                </a:lnTo>
                <a:lnTo>
                  <a:pt x="1026" y="1121"/>
                </a:lnTo>
                <a:lnTo>
                  <a:pt x="1036" y="1115"/>
                </a:lnTo>
                <a:lnTo>
                  <a:pt x="1046" y="1109"/>
                </a:lnTo>
                <a:lnTo>
                  <a:pt x="1056" y="1104"/>
                </a:lnTo>
                <a:lnTo>
                  <a:pt x="1067" y="1099"/>
                </a:lnTo>
                <a:lnTo>
                  <a:pt x="1077" y="1096"/>
                </a:lnTo>
                <a:lnTo>
                  <a:pt x="1088" y="1093"/>
                </a:lnTo>
                <a:lnTo>
                  <a:pt x="1100" y="1091"/>
                </a:lnTo>
                <a:lnTo>
                  <a:pt x="1111" y="1089"/>
                </a:lnTo>
                <a:lnTo>
                  <a:pt x="1123" y="1087"/>
                </a:lnTo>
                <a:lnTo>
                  <a:pt x="1134" y="1087"/>
                </a:lnTo>
                <a:lnTo>
                  <a:pt x="1146" y="1087"/>
                </a:lnTo>
                <a:lnTo>
                  <a:pt x="1157" y="1089"/>
                </a:lnTo>
                <a:lnTo>
                  <a:pt x="1169" y="1091"/>
                </a:lnTo>
                <a:lnTo>
                  <a:pt x="1180" y="1093"/>
                </a:lnTo>
                <a:lnTo>
                  <a:pt x="1191" y="1096"/>
                </a:lnTo>
                <a:lnTo>
                  <a:pt x="1202" y="1099"/>
                </a:lnTo>
                <a:lnTo>
                  <a:pt x="1212" y="1104"/>
                </a:lnTo>
                <a:lnTo>
                  <a:pt x="1223" y="1109"/>
                </a:lnTo>
                <a:lnTo>
                  <a:pt x="1233" y="1115"/>
                </a:lnTo>
                <a:lnTo>
                  <a:pt x="1243" y="1121"/>
                </a:lnTo>
                <a:lnTo>
                  <a:pt x="1252" y="1127"/>
                </a:lnTo>
                <a:lnTo>
                  <a:pt x="1261" y="1134"/>
                </a:lnTo>
                <a:lnTo>
                  <a:pt x="1270" y="1141"/>
                </a:lnTo>
                <a:lnTo>
                  <a:pt x="1280" y="1150"/>
                </a:lnTo>
                <a:lnTo>
                  <a:pt x="1288" y="1158"/>
                </a:lnTo>
                <a:lnTo>
                  <a:pt x="1296" y="1168"/>
                </a:lnTo>
                <a:lnTo>
                  <a:pt x="1303" y="1177"/>
                </a:lnTo>
                <a:lnTo>
                  <a:pt x="1311" y="1187"/>
                </a:lnTo>
                <a:lnTo>
                  <a:pt x="1317" y="1197"/>
                </a:lnTo>
                <a:lnTo>
                  <a:pt x="1324" y="1207"/>
                </a:lnTo>
                <a:lnTo>
                  <a:pt x="1329" y="1218"/>
                </a:lnTo>
                <a:lnTo>
                  <a:pt x="1335" y="1230"/>
                </a:lnTo>
                <a:lnTo>
                  <a:pt x="1340" y="1242"/>
                </a:lnTo>
                <a:lnTo>
                  <a:pt x="1345" y="1254"/>
                </a:lnTo>
                <a:lnTo>
                  <a:pt x="1349" y="1266"/>
                </a:lnTo>
                <a:lnTo>
                  <a:pt x="1352" y="1279"/>
                </a:lnTo>
                <a:lnTo>
                  <a:pt x="1355" y="1293"/>
                </a:lnTo>
                <a:lnTo>
                  <a:pt x="1358" y="1305"/>
                </a:lnTo>
                <a:lnTo>
                  <a:pt x="1360" y="1319"/>
                </a:lnTo>
                <a:lnTo>
                  <a:pt x="1361" y="1332"/>
                </a:lnTo>
                <a:lnTo>
                  <a:pt x="1362" y="1347"/>
                </a:lnTo>
                <a:lnTo>
                  <a:pt x="1362" y="1360"/>
                </a:lnTo>
                <a:lnTo>
                  <a:pt x="1362" y="1374"/>
                </a:lnTo>
                <a:lnTo>
                  <a:pt x="1361" y="1387"/>
                </a:lnTo>
                <a:lnTo>
                  <a:pt x="1360" y="1402"/>
                </a:lnTo>
                <a:lnTo>
                  <a:pt x="1358" y="1415"/>
                </a:lnTo>
                <a:lnTo>
                  <a:pt x="1355" y="1428"/>
                </a:lnTo>
                <a:lnTo>
                  <a:pt x="1352" y="1441"/>
                </a:lnTo>
                <a:lnTo>
                  <a:pt x="1349" y="1453"/>
                </a:lnTo>
                <a:lnTo>
                  <a:pt x="1345" y="1467"/>
                </a:lnTo>
                <a:lnTo>
                  <a:pt x="1340" y="1479"/>
                </a:lnTo>
                <a:lnTo>
                  <a:pt x="1335" y="1491"/>
                </a:lnTo>
                <a:lnTo>
                  <a:pt x="1329" y="1501"/>
                </a:lnTo>
                <a:lnTo>
                  <a:pt x="1324" y="1512"/>
                </a:lnTo>
                <a:lnTo>
                  <a:pt x="1317" y="1523"/>
                </a:lnTo>
                <a:lnTo>
                  <a:pt x="1311" y="1534"/>
                </a:lnTo>
                <a:lnTo>
                  <a:pt x="1303" y="1543"/>
                </a:lnTo>
                <a:lnTo>
                  <a:pt x="1296" y="1553"/>
                </a:lnTo>
                <a:lnTo>
                  <a:pt x="1288" y="1561"/>
                </a:lnTo>
                <a:lnTo>
                  <a:pt x="1280" y="1571"/>
                </a:lnTo>
                <a:lnTo>
                  <a:pt x="1270" y="1578"/>
                </a:lnTo>
                <a:lnTo>
                  <a:pt x="1261" y="1586"/>
                </a:lnTo>
                <a:lnTo>
                  <a:pt x="1252" y="1594"/>
                </a:lnTo>
                <a:lnTo>
                  <a:pt x="1243" y="1600"/>
                </a:lnTo>
                <a:lnTo>
                  <a:pt x="1233" y="1606"/>
                </a:lnTo>
                <a:lnTo>
                  <a:pt x="1223" y="1612"/>
                </a:lnTo>
                <a:lnTo>
                  <a:pt x="1212" y="1616"/>
                </a:lnTo>
                <a:lnTo>
                  <a:pt x="1202" y="1620"/>
                </a:lnTo>
                <a:lnTo>
                  <a:pt x="1191" y="1624"/>
                </a:lnTo>
                <a:lnTo>
                  <a:pt x="1180" y="1627"/>
                </a:lnTo>
                <a:lnTo>
                  <a:pt x="1169" y="1630"/>
                </a:lnTo>
                <a:lnTo>
                  <a:pt x="1157" y="1631"/>
                </a:lnTo>
                <a:lnTo>
                  <a:pt x="1146" y="1632"/>
                </a:lnTo>
                <a:lnTo>
                  <a:pt x="1134" y="1632"/>
                </a:lnTo>
                <a:close/>
                <a:moveTo>
                  <a:pt x="1134" y="940"/>
                </a:moveTo>
                <a:lnTo>
                  <a:pt x="1116" y="941"/>
                </a:lnTo>
                <a:lnTo>
                  <a:pt x="1098" y="942"/>
                </a:lnTo>
                <a:lnTo>
                  <a:pt x="1090" y="944"/>
                </a:lnTo>
                <a:lnTo>
                  <a:pt x="1081" y="945"/>
                </a:lnTo>
                <a:lnTo>
                  <a:pt x="1064" y="948"/>
                </a:lnTo>
                <a:lnTo>
                  <a:pt x="1047" y="953"/>
                </a:lnTo>
                <a:lnTo>
                  <a:pt x="1030" y="959"/>
                </a:lnTo>
                <a:lnTo>
                  <a:pt x="1014" y="966"/>
                </a:lnTo>
                <a:lnTo>
                  <a:pt x="998" y="974"/>
                </a:lnTo>
                <a:lnTo>
                  <a:pt x="983" y="982"/>
                </a:lnTo>
                <a:lnTo>
                  <a:pt x="967" y="992"/>
                </a:lnTo>
                <a:lnTo>
                  <a:pt x="953" y="1001"/>
                </a:lnTo>
                <a:lnTo>
                  <a:pt x="939" y="1012"/>
                </a:lnTo>
                <a:lnTo>
                  <a:pt x="925" y="1024"/>
                </a:lnTo>
                <a:lnTo>
                  <a:pt x="918" y="1030"/>
                </a:lnTo>
                <a:lnTo>
                  <a:pt x="912" y="1036"/>
                </a:lnTo>
                <a:lnTo>
                  <a:pt x="899" y="1049"/>
                </a:lnTo>
                <a:lnTo>
                  <a:pt x="887" y="1064"/>
                </a:lnTo>
                <a:lnTo>
                  <a:pt x="875" y="1078"/>
                </a:lnTo>
                <a:lnTo>
                  <a:pt x="864" y="1093"/>
                </a:lnTo>
                <a:lnTo>
                  <a:pt x="854" y="1109"/>
                </a:lnTo>
                <a:lnTo>
                  <a:pt x="844" y="1126"/>
                </a:lnTo>
                <a:lnTo>
                  <a:pt x="835" y="1143"/>
                </a:lnTo>
                <a:lnTo>
                  <a:pt x="827" y="1159"/>
                </a:lnTo>
                <a:lnTo>
                  <a:pt x="819" y="1179"/>
                </a:lnTo>
                <a:lnTo>
                  <a:pt x="812" y="1197"/>
                </a:lnTo>
                <a:lnTo>
                  <a:pt x="806" y="1216"/>
                </a:lnTo>
                <a:lnTo>
                  <a:pt x="800" y="1235"/>
                </a:lnTo>
                <a:lnTo>
                  <a:pt x="795" y="1255"/>
                </a:lnTo>
                <a:lnTo>
                  <a:pt x="791" y="1276"/>
                </a:lnTo>
                <a:lnTo>
                  <a:pt x="788" y="1296"/>
                </a:lnTo>
                <a:lnTo>
                  <a:pt x="786" y="1317"/>
                </a:lnTo>
                <a:lnTo>
                  <a:pt x="785" y="1338"/>
                </a:lnTo>
                <a:lnTo>
                  <a:pt x="784" y="1360"/>
                </a:lnTo>
                <a:lnTo>
                  <a:pt x="785" y="1381"/>
                </a:lnTo>
                <a:lnTo>
                  <a:pt x="786" y="1403"/>
                </a:lnTo>
                <a:lnTo>
                  <a:pt x="787" y="1414"/>
                </a:lnTo>
                <a:lnTo>
                  <a:pt x="788" y="1425"/>
                </a:lnTo>
                <a:lnTo>
                  <a:pt x="791" y="1445"/>
                </a:lnTo>
                <a:lnTo>
                  <a:pt x="795" y="1465"/>
                </a:lnTo>
                <a:lnTo>
                  <a:pt x="800" y="1485"/>
                </a:lnTo>
                <a:lnTo>
                  <a:pt x="806" y="1505"/>
                </a:lnTo>
                <a:lnTo>
                  <a:pt x="812" y="1523"/>
                </a:lnTo>
                <a:lnTo>
                  <a:pt x="819" y="1542"/>
                </a:lnTo>
                <a:lnTo>
                  <a:pt x="827" y="1560"/>
                </a:lnTo>
                <a:lnTo>
                  <a:pt x="835" y="1578"/>
                </a:lnTo>
                <a:lnTo>
                  <a:pt x="844" y="1595"/>
                </a:lnTo>
                <a:lnTo>
                  <a:pt x="854" y="1612"/>
                </a:lnTo>
                <a:lnTo>
                  <a:pt x="859" y="1619"/>
                </a:lnTo>
                <a:lnTo>
                  <a:pt x="864" y="1627"/>
                </a:lnTo>
                <a:lnTo>
                  <a:pt x="875" y="1643"/>
                </a:lnTo>
                <a:lnTo>
                  <a:pt x="887" y="1657"/>
                </a:lnTo>
                <a:lnTo>
                  <a:pt x="899" y="1670"/>
                </a:lnTo>
                <a:lnTo>
                  <a:pt x="912" y="1684"/>
                </a:lnTo>
                <a:lnTo>
                  <a:pt x="925" y="1697"/>
                </a:lnTo>
                <a:lnTo>
                  <a:pt x="939" y="1708"/>
                </a:lnTo>
                <a:lnTo>
                  <a:pt x="953" y="1720"/>
                </a:lnTo>
                <a:lnTo>
                  <a:pt x="967" y="1729"/>
                </a:lnTo>
                <a:lnTo>
                  <a:pt x="983" y="1739"/>
                </a:lnTo>
                <a:lnTo>
                  <a:pt x="998" y="1747"/>
                </a:lnTo>
                <a:lnTo>
                  <a:pt x="1014" y="1754"/>
                </a:lnTo>
                <a:lnTo>
                  <a:pt x="1030" y="1760"/>
                </a:lnTo>
                <a:lnTo>
                  <a:pt x="1047" y="1766"/>
                </a:lnTo>
                <a:lnTo>
                  <a:pt x="1064" y="1771"/>
                </a:lnTo>
                <a:lnTo>
                  <a:pt x="1081" y="1775"/>
                </a:lnTo>
                <a:lnTo>
                  <a:pt x="1098" y="1777"/>
                </a:lnTo>
                <a:lnTo>
                  <a:pt x="1116" y="1780"/>
                </a:lnTo>
                <a:lnTo>
                  <a:pt x="1134" y="1780"/>
                </a:lnTo>
                <a:lnTo>
                  <a:pt x="1152" y="1780"/>
                </a:lnTo>
                <a:lnTo>
                  <a:pt x="1170" y="1777"/>
                </a:lnTo>
                <a:lnTo>
                  <a:pt x="1179" y="1776"/>
                </a:lnTo>
                <a:lnTo>
                  <a:pt x="1188" y="1775"/>
                </a:lnTo>
                <a:lnTo>
                  <a:pt x="1205" y="1771"/>
                </a:lnTo>
                <a:lnTo>
                  <a:pt x="1222" y="1766"/>
                </a:lnTo>
                <a:lnTo>
                  <a:pt x="1238" y="1760"/>
                </a:lnTo>
                <a:lnTo>
                  <a:pt x="1255" y="1754"/>
                </a:lnTo>
                <a:lnTo>
                  <a:pt x="1270" y="1747"/>
                </a:lnTo>
                <a:lnTo>
                  <a:pt x="1287" y="1739"/>
                </a:lnTo>
                <a:lnTo>
                  <a:pt x="1302" y="1729"/>
                </a:lnTo>
                <a:lnTo>
                  <a:pt x="1317" y="1720"/>
                </a:lnTo>
                <a:lnTo>
                  <a:pt x="1331" y="1708"/>
                </a:lnTo>
                <a:lnTo>
                  <a:pt x="1345" y="1697"/>
                </a:lnTo>
                <a:lnTo>
                  <a:pt x="1351" y="1691"/>
                </a:lnTo>
                <a:lnTo>
                  <a:pt x="1358" y="1684"/>
                </a:lnTo>
                <a:lnTo>
                  <a:pt x="1371" y="1670"/>
                </a:lnTo>
                <a:lnTo>
                  <a:pt x="1383" y="1657"/>
                </a:lnTo>
                <a:lnTo>
                  <a:pt x="1394" y="1643"/>
                </a:lnTo>
                <a:lnTo>
                  <a:pt x="1405" y="1627"/>
                </a:lnTo>
                <a:lnTo>
                  <a:pt x="1416" y="1612"/>
                </a:lnTo>
                <a:lnTo>
                  <a:pt x="1425" y="1595"/>
                </a:lnTo>
                <a:lnTo>
                  <a:pt x="1434" y="1578"/>
                </a:lnTo>
                <a:lnTo>
                  <a:pt x="1443" y="1560"/>
                </a:lnTo>
                <a:lnTo>
                  <a:pt x="1451" y="1542"/>
                </a:lnTo>
                <a:lnTo>
                  <a:pt x="1458" y="1523"/>
                </a:lnTo>
                <a:lnTo>
                  <a:pt x="1464" y="1505"/>
                </a:lnTo>
                <a:lnTo>
                  <a:pt x="1469" y="1485"/>
                </a:lnTo>
                <a:lnTo>
                  <a:pt x="1474" y="1465"/>
                </a:lnTo>
                <a:lnTo>
                  <a:pt x="1478" y="1445"/>
                </a:lnTo>
                <a:lnTo>
                  <a:pt x="1481" y="1425"/>
                </a:lnTo>
                <a:lnTo>
                  <a:pt x="1483" y="1403"/>
                </a:lnTo>
                <a:lnTo>
                  <a:pt x="1485" y="1381"/>
                </a:lnTo>
                <a:lnTo>
                  <a:pt x="1485" y="1360"/>
                </a:lnTo>
                <a:lnTo>
                  <a:pt x="1485" y="1338"/>
                </a:lnTo>
                <a:lnTo>
                  <a:pt x="1483" y="1317"/>
                </a:lnTo>
                <a:lnTo>
                  <a:pt x="1482" y="1307"/>
                </a:lnTo>
                <a:lnTo>
                  <a:pt x="1481" y="1296"/>
                </a:lnTo>
                <a:lnTo>
                  <a:pt x="1478" y="1276"/>
                </a:lnTo>
                <a:lnTo>
                  <a:pt x="1474" y="1255"/>
                </a:lnTo>
                <a:lnTo>
                  <a:pt x="1469" y="1235"/>
                </a:lnTo>
                <a:lnTo>
                  <a:pt x="1464" y="1216"/>
                </a:lnTo>
                <a:lnTo>
                  <a:pt x="1458" y="1197"/>
                </a:lnTo>
                <a:lnTo>
                  <a:pt x="1451" y="1179"/>
                </a:lnTo>
                <a:lnTo>
                  <a:pt x="1443" y="1159"/>
                </a:lnTo>
                <a:lnTo>
                  <a:pt x="1434" y="1143"/>
                </a:lnTo>
                <a:lnTo>
                  <a:pt x="1425" y="1126"/>
                </a:lnTo>
                <a:lnTo>
                  <a:pt x="1416" y="1109"/>
                </a:lnTo>
                <a:lnTo>
                  <a:pt x="1411" y="1101"/>
                </a:lnTo>
                <a:lnTo>
                  <a:pt x="1405" y="1093"/>
                </a:lnTo>
                <a:lnTo>
                  <a:pt x="1394" y="1078"/>
                </a:lnTo>
                <a:lnTo>
                  <a:pt x="1383" y="1064"/>
                </a:lnTo>
                <a:lnTo>
                  <a:pt x="1371" y="1049"/>
                </a:lnTo>
                <a:lnTo>
                  <a:pt x="1358" y="1036"/>
                </a:lnTo>
                <a:lnTo>
                  <a:pt x="1345" y="1024"/>
                </a:lnTo>
                <a:lnTo>
                  <a:pt x="1331" y="1012"/>
                </a:lnTo>
                <a:lnTo>
                  <a:pt x="1317" y="1001"/>
                </a:lnTo>
                <a:lnTo>
                  <a:pt x="1302" y="992"/>
                </a:lnTo>
                <a:lnTo>
                  <a:pt x="1287" y="982"/>
                </a:lnTo>
                <a:lnTo>
                  <a:pt x="1270" y="974"/>
                </a:lnTo>
                <a:lnTo>
                  <a:pt x="1255" y="966"/>
                </a:lnTo>
                <a:lnTo>
                  <a:pt x="1238" y="959"/>
                </a:lnTo>
                <a:lnTo>
                  <a:pt x="1222" y="953"/>
                </a:lnTo>
                <a:lnTo>
                  <a:pt x="1205" y="948"/>
                </a:lnTo>
                <a:lnTo>
                  <a:pt x="1188" y="945"/>
                </a:lnTo>
                <a:lnTo>
                  <a:pt x="1170" y="942"/>
                </a:lnTo>
                <a:lnTo>
                  <a:pt x="1152" y="941"/>
                </a:lnTo>
                <a:lnTo>
                  <a:pt x="1134" y="940"/>
                </a:lnTo>
                <a:close/>
                <a:moveTo>
                  <a:pt x="1134" y="543"/>
                </a:moveTo>
                <a:lnTo>
                  <a:pt x="1022" y="543"/>
                </a:lnTo>
                <a:lnTo>
                  <a:pt x="983" y="543"/>
                </a:lnTo>
                <a:lnTo>
                  <a:pt x="952" y="544"/>
                </a:lnTo>
                <a:lnTo>
                  <a:pt x="902" y="545"/>
                </a:lnTo>
                <a:lnTo>
                  <a:pt x="853" y="548"/>
                </a:lnTo>
                <a:lnTo>
                  <a:pt x="827" y="550"/>
                </a:lnTo>
                <a:lnTo>
                  <a:pt x="803" y="553"/>
                </a:lnTo>
                <a:lnTo>
                  <a:pt x="781" y="556"/>
                </a:lnTo>
                <a:lnTo>
                  <a:pt x="760" y="561"/>
                </a:lnTo>
                <a:lnTo>
                  <a:pt x="740" y="566"/>
                </a:lnTo>
                <a:lnTo>
                  <a:pt x="722" y="572"/>
                </a:lnTo>
                <a:lnTo>
                  <a:pt x="704" y="579"/>
                </a:lnTo>
                <a:lnTo>
                  <a:pt x="688" y="586"/>
                </a:lnTo>
                <a:lnTo>
                  <a:pt x="671" y="593"/>
                </a:lnTo>
                <a:lnTo>
                  <a:pt x="655" y="603"/>
                </a:lnTo>
                <a:lnTo>
                  <a:pt x="648" y="608"/>
                </a:lnTo>
                <a:lnTo>
                  <a:pt x="640" y="612"/>
                </a:lnTo>
                <a:lnTo>
                  <a:pt x="625" y="623"/>
                </a:lnTo>
                <a:lnTo>
                  <a:pt x="610" y="635"/>
                </a:lnTo>
                <a:lnTo>
                  <a:pt x="596" y="648"/>
                </a:lnTo>
                <a:lnTo>
                  <a:pt x="581" y="664"/>
                </a:lnTo>
                <a:lnTo>
                  <a:pt x="567" y="680"/>
                </a:lnTo>
                <a:lnTo>
                  <a:pt x="554" y="696"/>
                </a:lnTo>
                <a:lnTo>
                  <a:pt x="541" y="714"/>
                </a:lnTo>
                <a:lnTo>
                  <a:pt x="536" y="723"/>
                </a:lnTo>
                <a:lnTo>
                  <a:pt x="530" y="731"/>
                </a:lnTo>
                <a:lnTo>
                  <a:pt x="520" y="749"/>
                </a:lnTo>
                <a:lnTo>
                  <a:pt x="511" y="767"/>
                </a:lnTo>
                <a:lnTo>
                  <a:pt x="507" y="777"/>
                </a:lnTo>
                <a:lnTo>
                  <a:pt x="503" y="786"/>
                </a:lnTo>
                <a:lnTo>
                  <a:pt x="495" y="804"/>
                </a:lnTo>
                <a:lnTo>
                  <a:pt x="489" y="825"/>
                </a:lnTo>
                <a:lnTo>
                  <a:pt x="483" y="845"/>
                </a:lnTo>
                <a:lnTo>
                  <a:pt x="477" y="866"/>
                </a:lnTo>
                <a:lnTo>
                  <a:pt x="472" y="887"/>
                </a:lnTo>
                <a:lnTo>
                  <a:pt x="468" y="911"/>
                </a:lnTo>
                <a:lnTo>
                  <a:pt x="464" y="936"/>
                </a:lnTo>
                <a:lnTo>
                  <a:pt x="462" y="950"/>
                </a:lnTo>
                <a:lnTo>
                  <a:pt x="461" y="963"/>
                </a:lnTo>
                <a:lnTo>
                  <a:pt x="460" y="977"/>
                </a:lnTo>
                <a:lnTo>
                  <a:pt x="459" y="992"/>
                </a:lnTo>
                <a:lnTo>
                  <a:pt x="458" y="1007"/>
                </a:lnTo>
                <a:lnTo>
                  <a:pt x="457" y="1023"/>
                </a:lnTo>
                <a:lnTo>
                  <a:pt x="455" y="1081"/>
                </a:lnTo>
                <a:lnTo>
                  <a:pt x="454" y="1141"/>
                </a:lnTo>
                <a:lnTo>
                  <a:pt x="453" y="1227"/>
                </a:lnTo>
                <a:lnTo>
                  <a:pt x="453" y="1360"/>
                </a:lnTo>
                <a:lnTo>
                  <a:pt x="453" y="1494"/>
                </a:lnTo>
                <a:lnTo>
                  <a:pt x="453" y="1541"/>
                </a:lnTo>
                <a:lnTo>
                  <a:pt x="454" y="1579"/>
                </a:lnTo>
                <a:lnTo>
                  <a:pt x="455" y="1639"/>
                </a:lnTo>
                <a:lnTo>
                  <a:pt x="457" y="1697"/>
                </a:lnTo>
                <a:lnTo>
                  <a:pt x="459" y="1728"/>
                </a:lnTo>
                <a:lnTo>
                  <a:pt x="461" y="1758"/>
                </a:lnTo>
                <a:lnTo>
                  <a:pt x="464" y="1784"/>
                </a:lnTo>
                <a:lnTo>
                  <a:pt x="468" y="1810"/>
                </a:lnTo>
                <a:lnTo>
                  <a:pt x="472" y="1832"/>
                </a:lnTo>
                <a:lnTo>
                  <a:pt x="477" y="1855"/>
                </a:lnTo>
                <a:lnTo>
                  <a:pt x="483" y="1876"/>
                </a:lnTo>
                <a:lnTo>
                  <a:pt x="489" y="1896"/>
                </a:lnTo>
                <a:lnTo>
                  <a:pt x="495" y="1915"/>
                </a:lnTo>
                <a:lnTo>
                  <a:pt x="503" y="1934"/>
                </a:lnTo>
                <a:lnTo>
                  <a:pt x="507" y="1944"/>
                </a:lnTo>
                <a:lnTo>
                  <a:pt x="511" y="1952"/>
                </a:lnTo>
                <a:lnTo>
                  <a:pt x="520" y="1972"/>
                </a:lnTo>
                <a:lnTo>
                  <a:pt x="530" y="1988"/>
                </a:lnTo>
                <a:lnTo>
                  <a:pt x="541" y="2006"/>
                </a:lnTo>
                <a:lnTo>
                  <a:pt x="554" y="2023"/>
                </a:lnTo>
                <a:lnTo>
                  <a:pt x="567" y="2040"/>
                </a:lnTo>
                <a:lnTo>
                  <a:pt x="581" y="2057"/>
                </a:lnTo>
                <a:lnTo>
                  <a:pt x="596" y="2071"/>
                </a:lnTo>
                <a:lnTo>
                  <a:pt x="603" y="2078"/>
                </a:lnTo>
                <a:lnTo>
                  <a:pt x="610" y="2084"/>
                </a:lnTo>
                <a:lnTo>
                  <a:pt x="625" y="2096"/>
                </a:lnTo>
                <a:lnTo>
                  <a:pt x="640" y="2107"/>
                </a:lnTo>
                <a:lnTo>
                  <a:pt x="648" y="2113"/>
                </a:lnTo>
                <a:lnTo>
                  <a:pt x="655" y="2118"/>
                </a:lnTo>
                <a:lnTo>
                  <a:pt x="671" y="2126"/>
                </a:lnTo>
                <a:lnTo>
                  <a:pt x="688" y="2135"/>
                </a:lnTo>
                <a:lnTo>
                  <a:pt x="704" y="2142"/>
                </a:lnTo>
                <a:lnTo>
                  <a:pt x="722" y="2148"/>
                </a:lnTo>
                <a:lnTo>
                  <a:pt x="740" y="2154"/>
                </a:lnTo>
                <a:lnTo>
                  <a:pt x="760" y="2160"/>
                </a:lnTo>
                <a:lnTo>
                  <a:pt x="781" y="2165"/>
                </a:lnTo>
                <a:lnTo>
                  <a:pt x="792" y="2166"/>
                </a:lnTo>
                <a:lnTo>
                  <a:pt x="803" y="2168"/>
                </a:lnTo>
                <a:lnTo>
                  <a:pt x="815" y="2169"/>
                </a:lnTo>
                <a:lnTo>
                  <a:pt x="827" y="2171"/>
                </a:lnTo>
                <a:lnTo>
                  <a:pt x="840" y="2172"/>
                </a:lnTo>
                <a:lnTo>
                  <a:pt x="853" y="2173"/>
                </a:lnTo>
                <a:lnTo>
                  <a:pt x="902" y="2175"/>
                </a:lnTo>
                <a:lnTo>
                  <a:pt x="952" y="2177"/>
                </a:lnTo>
                <a:lnTo>
                  <a:pt x="1022" y="2177"/>
                </a:lnTo>
                <a:lnTo>
                  <a:pt x="1134" y="2178"/>
                </a:lnTo>
                <a:lnTo>
                  <a:pt x="1246" y="2177"/>
                </a:lnTo>
                <a:lnTo>
                  <a:pt x="1286" y="2177"/>
                </a:lnTo>
                <a:lnTo>
                  <a:pt x="1318" y="2177"/>
                </a:lnTo>
                <a:lnTo>
                  <a:pt x="1368" y="2175"/>
                </a:lnTo>
                <a:lnTo>
                  <a:pt x="1416" y="2173"/>
                </a:lnTo>
                <a:lnTo>
                  <a:pt x="1442" y="2171"/>
                </a:lnTo>
                <a:lnTo>
                  <a:pt x="1467" y="2168"/>
                </a:lnTo>
                <a:lnTo>
                  <a:pt x="1489" y="2165"/>
                </a:lnTo>
                <a:lnTo>
                  <a:pt x="1510" y="2160"/>
                </a:lnTo>
                <a:lnTo>
                  <a:pt x="1529" y="2154"/>
                </a:lnTo>
                <a:lnTo>
                  <a:pt x="1548" y="2148"/>
                </a:lnTo>
                <a:lnTo>
                  <a:pt x="1565" y="2142"/>
                </a:lnTo>
                <a:lnTo>
                  <a:pt x="1582" y="2135"/>
                </a:lnTo>
                <a:lnTo>
                  <a:pt x="1598" y="2126"/>
                </a:lnTo>
                <a:lnTo>
                  <a:pt x="1614" y="2118"/>
                </a:lnTo>
                <a:lnTo>
                  <a:pt x="1622" y="2113"/>
                </a:lnTo>
                <a:lnTo>
                  <a:pt x="1629" y="2107"/>
                </a:lnTo>
                <a:lnTo>
                  <a:pt x="1645" y="2096"/>
                </a:lnTo>
                <a:lnTo>
                  <a:pt x="1659" y="2084"/>
                </a:lnTo>
                <a:lnTo>
                  <a:pt x="1674" y="2071"/>
                </a:lnTo>
                <a:lnTo>
                  <a:pt x="1688" y="2057"/>
                </a:lnTo>
                <a:lnTo>
                  <a:pt x="1702" y="2040"/>
                </a:lnTo>
                <a:lnTo>
                  <a:pt x="1716" y="2023"/>
                </a:lnTo>
                <a:lnTo>
                  <a:pt x="1728" y="2006"/>
                </a:lnTo>
                <a:lnTo>
                  <a:pt x="1734" y="1998"/>
                </a:lnTo>
                <a:lnTo>
                  <a:pt x="1739" y="1988"/>
                </a:lnTo>
                <a:lnTo>
                  <a:pt x="1749" y="1972"/>
                </a:lnTo>
                <a:lnTo>
                  <a:pt x="1758" y="1952"/>
                </a:lnTo>
                <a:lnTo>
                  <a:pt x="1763" y="1944"/>
                </a:lnTo>
                <a:lnTo>
                  <a:pt x="1767" y="1934"/>
                </a:lnTo>
                <a:lnTo>
                  <a:pt x="1774" y="1915"/>
                </a:lnTo>
                <a:lnTo>
                  <a:pt x="1781" y="1896"/>
                </a:lnTo>
                <a:lnTo>
                  <a:pt x="1787" y="1876"/>
                </a:lnTo>
                <a:lnTo>
                  <a:pt x="1792" y="1855"/>
                </a:lnTo>
                <a:lnTo>
                  <a:pt x="1797" y="1832"/>
                </a:lnTo>
                <a:lnTo>
                  <a:pt x="1802" y="1810"/>
                </a:lnTo>
                <a:lnTo>
                  <a:pt x="1806" y="1784"/>
                </a:lnTo>
                <a:lnTo>
                  <a:pt x="1807" y="1771"/>
                </a:lnTo>
                <a:lnTo>
                  <a:pt x="1809" y="1758"/>
                </a:lnTo>
                <a:lnTo>
                  <a:pt x="1810" y="1744"/>
                </a:lnTo>
                <a:lnTo>
                  <a:pt x="1811" y="1728"/>
                </a:lnTo>
                <a:lnTo>
                  <a:pt x="1812" y="1714"/>
                </a:lnTo>
                <a:lnTo>
                  <a:pt x="1813" y="1697"/>
                </a:lnTo>
                <a:lnTo>
                  <a:pt x="1815" y="1639"/>
                </a:lnTo>
                <a:lnTo>
                  <a:pt x="1816" y="1579"/>
                </a:lnTo>
                <a:lnTo>
                  <a:pt x="1816" y="1494"/>
                </a:lnTo>
                <a:lnTo>
                  <a:pt x="1817" y="1360"/>
                </a:lnTo>
                <a:lnTo>
                  <a:pt x="1816" y="1227"/>
                </a:lnTo>
                <a:lnTo>
                  <a:pt x="1816" y="1179"/>
                </a:lnTo>
                <a:lnTo>
                  <a:pt x="1816" y="1141"/>
                </a:lnTo>
                <a:lnTo>
                  <a:pt x="1815" y="1081"/>
                </a:lnTo>
                <a:lnTo>
                  <a:pt x="1813" y="1023"/>
                </a:lnTo>
                <a:lnTo>
                  <a:pt x="1811" y="992"/>
                </a:lnTo>
                <a:lnTo>
                  <a:pt x="1809" y="963"/>
                </a:lnTo>
                <a:lnTo>
                  <a:pt x="1806" y="936"/>
                </a:lnTo>
                <a:lnTo>
                  <a:pt x="1802" y="911"/>
                </a:lnTo>
                <a:lnTo>
                  <a:pt x="1797" y="887"/>
                </a:lnTo>
                <a:lnTo>
                  <a:pt x="1792" y="866"/>
                </a:lnTo>
                <a:lnTo>
                  <a:pt x="1787" y="845"/>
                </a:lnTo>
                <a:lnTo>
                  <a:pt x="1781" y="825"/>
                </a:lnTo>
                <a:lnTo>
                  <a:pt x="1774" y="804"/>
                </a:lnTo>
                <a:lnTo>
                  <a:pt x="1767" y="786"/>
                </a:lnTo>
                <a:lnTo>
                  <a:pt x="1763" y="777"/>
                </a:lnTo>
                <a:lnTo>
                  <a:pt x="1758" y="767"/>
                </a:lnTo>
                <a:lnTo>
                  <a:pt x="1749" y="749"/>
                </a:lnTo>
                <a:lnTo>
                  <a:pt x="1739" y="731"/>
                </a:lnTo>
                <a:lnTo>
                  <a:pt x="1728" y="714"/>
                </a:lnTo>
                <a:lnTo>
                  <a:pt x="1716" y="696"/>
                </a:lnTo>
                <a:lnTo>
                  <a:pt x="1702" y="680"/>
                </a:lnTo>
                <a:lnTo>
                  <a:pt x="1688" y="664"/>
                </a:lnTo>
                <a:lnTo>
                  <a:pt x="1674" y="648"/>
                </a:lnTo>
                <a:lnTo>
                  <a:pt x="1667" y="642"/>
                </a:lnTo>
                <a:lnTo>
                  <a:pt x="1659" y="635"/>
                </a:lnTo>
                <a:lnTo>
                  <a:pt x="1645" y="623"/>
                </a:lnTo>
                <a:lnTo>
                  <a:pt x="1629" y="612"/>
                </a:lnTo>
                <a:lnTo>
                  <a:pt x="1622" y="608"/>
                </a:lnTo>
                <a:lnTo>
                  <a:pt x="1614" y="603"/>
                </a:lnTo>
                <a:lnTo>
                  <a:pt x="1598" y="593"/>
                </a:lnTo>
                <a:lnTo>
                  <a:pt x="1582" y="586"/>
                </a:lnTo>
                <a:lnTo>
                  <a:pt x="1565" y="579"/>
                </a:lnTo>
                <a:lnTo>
                  <a:pt x="1548" y="572"/>
                </a:lnTo>
                <a:lnTo>
                  <a:pt x="1529" y="566"/>
                </a:lnTo>
                <a:lnTo>
                  <a:pt x="1510" y="561"/>
                </a:lnTo>
                <a:lnTo>
                  <a:pt x="1489" y="556"/>
                </a:lnTo>
                <a:lnTo>
                  <a:pt x="1478" y="554"/>
                </a:lnTo>
                <a:lnTo>
                  <a:pt x="1467" y="553"/>
                </a:lnTo>
                <a:lnTo>
                  <a:pt x="1455" y="551"/>
                </a:lnTo>
                <a:lnTo>
                  <a:pt x="1442" y="550"/>
                </a:lnTo>
                <a:lnTo>
                  <a:pt x="1430" y="549"/>
                </a:lnTo>
                <a:lnTo>
                  <a:pt x="1416" y="548"/>
                </a:lnTo>
                <a:lnTo>
                  <a:pt x="1368" y="545"/>
                </a:lnTo>
                <a:lnTo>
                  <a:pt x="1318" y="544"/>
                </a:lnTo>
                <a:lnTo>
                  <a:pt x="1246" y="543"/>
                </a:lnTo>
                <a:lnTo>
                  <a:pt x="1134" y="543"/>
                </a:lnTo>
                <a:close/>
                <a:moveTo>
                  <a:pt x="1134" y="690"/>
                </a:moveTo>
                <a:lnTo>
                  <a:pt x="1244" y="690"/>
                </a:lnTo>
                <a:lnTo>
                  <a:pt x="1314" y="690"/>
                </a:lnTo>
                <a:lnTo>
                  <a:pt x="1363" y="693"/>
                </a:lnTo>
                <a:lnTo>
                  <a:pt x="1411" y="695"/>
                </a:lnTo>
                <a:lnTo>
                  <a:pt x="1434" y="696"/>
                </a:lnTo>
                <a:lnTo>
                  <a:pt x="1445" y="698"/>
                </a:lnTo>
                <a:lnTo>
                  <a:pt x="1455" y="699"/>
                </a:lnTo>
                <a:lnTo>
                  <a:pt x="1473" y="702"/>
                </a:lnTo>
                <a:lnTo>
                  <a:pt x="1490" y="706"/>
                </a:lnTo>
                <a:lnTo>
                  <a:pt x="1504" y="710"/>
                </a:lnTo>
                <a:lnTo>
                  <a:pt x="1517" y="714"/>
                </a:lnTo>
                <a:lnTo>
                  <a:pt x="1528" y="719"/>
                </a:lnTo>
                <a:lnTo>
                  <a:pt x="1537" y="723"/>
                </a:lnTo>
                <a:lnTo>
                  <a:pt x="1549" y="729"/>
                </a:lnTo>
                <a:lnTo>
                  <a:pt x="1559" y="735"/>
                </a:lnTo>
                <a:lnTo>
                  <a:pt x="1570" y="741"/>
                </a:lnTo>
                <a:lnTo>
                  <a:pt x="1579" y="748"/>
                </a:lnTo>
                <a:lnTo>
                  <a:pt x="1589" y="756"/>
                </a:lnTo>
                <a:lnTo>
                  <a:pt x="1598" y="765"/>
                </a:lnTo>
                <a:lnTo>
                  <a:pt x="1607" y="774"/>
                </a:lnTo>
                <a:lnTo>
                  <a:pt x="1615" y="784"/>
                </a:lnTo>
                <a:lnTo>
                  <a:pt x="1624" y="795"/>
                </a:lnTo>
                <a:lnTo>
                  <a:pt x="1632" y="806"/>
                </a:lnTo>
                <a:lnTo>
                  <a:pt x="1639" y="816"/>
                </a:lnTo>
                <a:lnTo>
                  <a:pt x="1645" y="827"/>
                </a:lnTo>
                <a:lnTo>
                  <a:pt x="1651" y="839"/>
                </a:lnTo>
                <a:lnTo>
                  <a:pt x="1657" y="851"/>
                </a:lnTo>
                <a:lnTo>
                  <a:pt x="1662" y="864"/>
                </a:lnTo>
                <a:lnTo>
                  <a:pt x="1666" y="878"/>
                </a:lnTo>
                <a:lnTo>
                  <a:pt x="1674" y="903"/>
                </a:lnTo>
                <a:lnTo>
                  <a:pt x="1677" y="917"/>
                </a:lnTo>
                <a:lnTo>
                  <a:pt x="1681" y="935"/>
                </a:lnTo>
                <a:lnTo>
                  <a:pt x="1684" y="954"/>
                </a:lnTo>
                <a:lnTo>
                  <a:pt x="1686" y="977"/>
                </a:lnTo>
                <a:lnTo>
                  <a:pt x="1688" y="1001"/>
                </a:lnTo>
                <a:lnTo>
                  <a:pt x="1690" y="1030"/>
                </a:lnTo>
                <a:lnTo>
                  <a:pt x="1692" y="1087"/>
                </a:lnTo>
                <a:lnTo>
                  <a:pt x="1693" y="1145"/>
                </a:lnTo>
                <a:lnTo>
                  <a:pt x="1694" y="1229"/>
                </a:lnTo>
                <a:lnTo>
                  <a:pt x="1694" y="1360"/>
                </a:lnTo>
                <a:lnTo>
                  <a:pt x="1694" y="1492"/>
                </a:lnTo>
                <a:lnTo>
                  <a:pt x="1693" y="1574"/>
                </a:lnTo>
                <a:lnTo>
                  <a:pt x="1692" y="1633"/>
                </a:lnTo>
                <a:lnTo>
                  <a:pt x="1690" y="1691"/>
                </a:lnTo>
                <a:lnTo>
                  <a:pt x="1688" y="1718"/>
                </a:lnTo>
                <a:lnTo>
                  <a:pt x="1687" y="1732"/>
                </a:lnTo>
                <a:lnTo>
                  <a:pt x="1686" y="1744"/>
                </a:lnTo>
                <a:lnTo>
                  <a:pt x="1684" y="1765"/>
                </a:lnTo>
                <a:lnTo>
                  <a:pt x="1681" y="1786"/>
                </a:lnTo>
                <a:lnTo>
                  <a:pt x="1677" y="1802"/>
                </a:lnTo>
                <a:lnTo>
                  <a:pt x="1674" y="1818"/>
                </a:lnTo>
                <a:lnTo>
                  <a:pt x="1670" y="1831"/>
                </a:lnTo>
                <a:lnTo>
                  <a:pt x="1666" y="1842"/>
                </a:lnTo>
                <a:lnTo>
                  <a:pt x="1662" y="1856"/>
                </a:lnTo>
                <a:lnTo>
                  <a:pt x="1657" y="1868"/>
                </a:lnTo>
                <a:lnTo>
                  <a:pt x="1651" y="1882"/>
                </a:lnTo>
                <a:lnTo>
                  <a:pt x="1645" y="1892"/>
                </a:lnTo>
                <a:lnTo>
                  <a:pt x="1639" y="1904"/>
                </a:lnTo>
                <a:lnTo>
                  <a:pt x="1632" y="1915"/>
                </a:lnTo>
                <a:lnTo>
                  <a:pt x="1624" y="1926"/>
                </a:lnTo>
                <a:lnTo>
                  <a:pt x="1615" y="1936"/>
                </a:lnTo>
                <a:lnTo>
                  <a:pt x="1607" y="1946"/>
                </a:lnTo>
                <a:lnTo>
                  <a:pt x="1598" y="1956"/>
                </a:lnTo>
                <a:lnTo>
                  <a:pt x="1589" y="1964"/>
                </a:lnTo>
                <a:lnTo>
                  <a:pt x="1579" y="1972"/>
                </a:lnTo>
                <a:lnTo>
                  <a:pt x="1570" y="1979"/>
                </a:lnTo>
                <a:lnTo>
                  <a:pt x="1559" y="1986"/>
                </a:lnTo>
                <a:lnTo>
                  <a:pt x="1549" y="1992"/>
                </a:lnTo>
                <a:lnTo>
                  <a:pt x="1537" y="1997"/>
                </a:lnTo>
                <a:lnTo>
                  <a:pt x="1517" y="2006"/>
                </a:lnTo>
                <a:lnTo>
                  <a:pt x="1504" y="2010"/>
                </a:lnTo>
                <a:lnTo>
                  <a:pt x="1490" y="2015"/>
                </a:lnTo>
                <a:lnTo>
                  <a:pt x="1473" y="2018"/>
                </a:lnTo>
                <a:lnTo>
                  <a:pt x="1455" y="2021"/>
                </a:lnTo>
                <a:lnTo>
                  <a:pt x="1434" y="2023"/>
                </a:lnTo>
                <a:lnTo>
                  <a:pt x="1411" y="2025"/>
                </a:lnTo>
                <a:lnTo>
                  <a:pt x="1363" y="2028"/>
                </a:lnTo>
                <a:lnTo>
                  <a:pt x="1314" y="2029"/>
                </a:lnTo>
                <a:lnTo>
                  <a:pt x="1244" y="2030"/>
                </a:lnTo>
                <a:lnTo>
                  <a:pt x="1134" y="2030"/>
                </a:lnTo>
                <a:lnTo>
                  <a:pt x="1025" y="2030"/>
                </a:lnTo>
                <a:lnTo>
                  <a:pt x="955" y="2029"/>
                </a:lnTo>
                <a:lnTo>
                  <a:pt x="907" y="2028"/>
                </a:lnTo>
                <a:lnTo>
                  <a:pt x="859" y="2025"/>
                </a:lnTo>
                <a:lnTo>
                  <a:pt x="835" y="2023"/>
                </a:lnTo>
                <a:lnTo>
                  <a:pt x="825" y="2022"/>
                </a:lnTo>
                <a:lnTo>
                  <a:pt x="814" y="2021"/>
                </a:lnTo>
                <a:lnTo>
                  <a:pt x="796" y="2018"/>
                </a:lnTo>
                <a:lnTo>
                  <a:pt x="780" y="2015"/>
                </a:lnTo>
                <a:lnTo>
                  <a:pt x="765" y="2010"/>
                </a:lnTo>
                <a:lnTo>
                  <a:pt x="753" y="2006"/>
                </a:lnTo>
                <a:lnTo>
                  <a:pt x="742" y="2002"/>
                </a:lnTo>
                <a:lnTo>
                  <a:pt x="732" y="1997"/>
                </a:lnTo>
                <a:lnTo>
                  <a:pt x="721" y="1992"/>
                </a:lnTo>
                <a:lnTo>
                  <a:pt x="710" y="1986"/>
                </a:lnTo>
                <a:lnTo>
                  <a:pt x="700" y="1979"/>
                </a:lnTo>
                <a:lnTo>
                  <a:pt x="690" y="1972"/>
                </a:lnTo>
                <a:lnTo>
                  <a:pt x="681" y="1964"/>
                </a:lnTo>
                <a:lnTo>
                  <a:pt x="672" y="1956"/>
                </a:lnTo>
                <a:lnTo>
                  <a:pt x="663" y="1946"/>
                </a:lnTo>
                <a:lnTo>
                  <a:pt x="654" y="1936"/>
                </a:lnTo>
                <a:lnTo>
                  <a:pt x="645" y="1926"/>
                </a:lnTo>
                <a:lnTo>
                  <a:pt x="638" y="1915"/>
                </a:lnTo>
                <a:lnTo>
                  <a:pt x="631" y="1904"/>
                </a:lnTo>
                <a:lnTo>
                  <a:pt x="624" y="1892"/>
                </a:lnTo>
                <a:lnTo>
                  <a:pt x="618" y="1882"/>
                </a:lnTo>
                <a:lnTo>
                  <a:pt x="613" y="1868"/>
                </a:lnTo>
                <a:lnTo>
                  <a:pt x="608" y="1856"/>
                </a:lnTo>
                <a:lnTo>
                  <a:pt x="603" y="1842"/>
                </a:lnTo>
                <a:lnTo>
                  <a:pt x="596" y="1818"/>
                </a:lnTo>
                <a:lnTo>
                  <a:pt x="592" y="1802"/>
                </a:lnTo>
                <a:lnTo>
                  <a:pt x="589" y="1786"/>
                </a:lnTo>
                <a:lnTo>
                  <a:pt x="586" y="1766"/>
                </a:lnTo>
                <a:lnTo>
                  <a:pt x="583" y="1744"/>
                </a:lnTo>
                <a:lnTo>
                  <a:pt x="581" y="1718"/>
                </a:lnTo>
                <a:lnTo>
                  <a:pt x="580" y="1691"/>
                </a:lnTo>
                <a:lnTo>
                  <a:pt x="578" y="1633"/>
                </a:lnTo>
                <a:lnTo>
                  <a:pt x="576" y="1574"/>
                </a:lnTo>
                <a:lnTo>
                  <a:pt x="576" y="1492"/>
                </a:lnTo>
                <a:lnTo>
                  <a:pt x="576" y="1360"/>
                </a:lnTo>
                <a:lnTo>
                  <a:pt x="576" y="1229"/>
                </a:lnTo>
                <a:lnTo>
                  <a:pt x="576" y="1145"/>
                </a:lnTo>
                <a:lnTo>
                  <a:pt x="578" y="1087"/>
                </a:lnTo>
                <a:lnTo>
                  <a:pt x="580" y="1030"/>
                </a:lnTo>
                <a:lnTo>
                  <a:pt x="581" y="1001"/>
                </a:lnTo>
                <a:lnTo>
                  <a:pt x="582" y="989"/>
                </a:lnTo>
                <a:lnTo>
                  <a:pt x="583" y="977"/>
                </a:lnTo>
                <a:lnTo>
                  <a:pt x="586" y="954"/>
                </a:lnTo>
                <a:lnTo>
                  <a:pt x="589" y="935"/>
                </a:lnTo>
                <a:lnTo>
                  <a:pt x="592" y="917"/>
                </a:lnTo>
                <a:lnTo>
                  <a:pt x="596" y="903"/>
                </a:lnTo>
                <a:lnTo>
                  <a:pt x="599" y="890"/>
                </a:lnTo>
                <a:lnTo>
                  <a:pt x="603" y="878"/>
                </a:lnTo>
                <a:lnTo>
                  <a:pt x="608" y="864"/>
                </a:lnTo>
                <a:lnTo>
                  <a:pt x="613" y="851"/>
                </a:lnTo>
                <a:lnTo>
                  <a:pt x="618" y="839"/>
                </a:lnTo>
                <a:lnTo>
                  <a:pt x="624" y="827"/>
                </a:lnTo>
                <a:lnTo>
                  <a:pt x="631" y="816"/>
                </a:lnTo>
                <a:lnTo>
                  <a:pt x="638" y="806"/>
                </a:lnTo>
                <a:lnTo>
                  <a:pt x="645" y="795"/>
                </a:lnTo>
                <a:lnTo>
                  <a:pt x="654" y="784"/>
                </a:lnTo>
                <a:lnTo>
                  <a:pt x="663" y="774"/>
                </a:lnTo>
                <a:lnTo>
                  <a:pt x="672" y="765"/>
                </a:lnTo>
                <a:lnTo>
                  <a:pt x="681" y="756"/>
                </a:lnTo>
                <a:lnTo>
                  <a:pt x="690" y="748"/>
                </a:lnTo>
                <a:lnTo>
                  <a:pt x="700" y="741"/>
                </a:lnTo>
                <a:lnTo>
                  <a:pt x="710" y="735"/>
                </a:lnTo>
                <a:lnTo>
                  <a:pt x="721" y="729"/>
                </a:lnTo>
                <a:lnTo>
                  <a:pt x="732" y="723"/>
                </a:lnTo>
                <a:lnTo>
                  <a:pt x="753" y="714"/>
                </a:lnTo>
                <a:lnTo>
                  <a:pt x="765" y="710"/>
                </a:lnTo>
                <a:lnTo>
                  <a:pt x="780" y="706"/>
                </a:lnTo>
                <a:lnTo>
                  <a:pt x="796" y="702"/>
                </a:lnTo>
                <a:lnTo>
                  <a:pt x="814" y="699"/>
                </a:lnTo>
                <a:lnTo>
                  <a:pt x="835" y="696"/>
                </a:lnTo>
                <a:lnTo>
                  <a:pt x="859" y="695"/>
                </a:lnTo>
                <a:lnTo>
                  <a:pt x="907" y="693"/>
                </a:lnTo>
                <a:lnTo>
                  <a:pt x="955" y="690"/>
                </a:lnTo>
                <a:lnTo>
                  <a:pt x="1025" y="690"/>
                </a:lnTo>
                <a:lnTo>
                  <a:pt x="1134" y="690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5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20"/>
                </a:lnTo>
                <a:lnTo>
                  <a:pt x="23" y="1086"/>
                </a:lnTo>
                <a:lnTo>
                  <a:pt x="29" y="1053"/>
                </a:lnTo>
                <a:lnTo>
                  <a:pt x="36" y="1020"/>
                </a:lnTo>
                <a:lnTo>
                  <a:pt x="43" y="988"/>
                </a:lnTo>
                <a:lnTo>
                  <a:pt x="51" y="956"/>
                </a:lnTo>
                <a:lnTo>
                  <a:pt x="60" y="924"/>
                </a:lnTo>
                <a:lnTo>
                  <a:pt x="69" y="892"/>
                </a:lnTo>
                <a:lnTo>
                  <a:pt x="79" y="862"/>
                </a:lnTo>
                <a:lnTo>
                  <a:pt x="89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3"/>
                </a:lnTo>
                <a:lnTo>
                  <a:pt x="165" y="654"/>
                </a:lnTo>
                <a:lnTo>
                  <a:pt x="179" y="627"/>
                </a:lnTo>
                <a:lnTo>
                  <a:pt x="194" y="599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9"/>
                </a:lnTo>
                <a:lnTo>
                  <a:pt x="352" y="375"/>
                </a:lnTo>
                <a:lnTo>
                  <a:pt x="372" y="353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1"/>
                </a:lnTo>
                <a:lnTo>
                  <a:pt x="500" y="232"/>
                </a:lnTo>
                <a:lnTo>
                  <a:pt x="523" y="214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8"/>
                </a:lnTo>
                <a:lnTo>
                  <a:pt x="643" y="134"/>
                </a:lnTo>
                <a:lnTo>
                  <a:pt x="668" y="121"/>
                </a:lnTo>
                <a:lnTo>
                  <a:pt x="693" y="108"/>
                </a:lnTo>
                <a:lnTo>
                  <a:pt x="718" y="94"/>
                </a:lnTo>
                <a:lnTo>
                  <a:pt x="744" y="82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4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2"/>
                </a:lnTo>
                <a:lnTo>
                  <a:pt x="1018" y="7"/>
                </a:lnTo>
                <a:lnTo>
                  <a:pt x="1047" y="4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4"/>
                </a:lnTo>
                <a:lnTo>
                  <a:pt x="1250" y="7"/>
                </a:lnTo>
                <a:lnTo>
                  <a:pt x="1280" y="12"/>
                </a:lnTo>
                <a:lnTo>
                  <a:pt x="1308" y="15"/>
                </a:lnTo>
                <a:lnTo>
                  <a:pt x="1336" y="21"/>
                </a:lnTo>
                <a:lnTo>
                  <a:pt x="1364" y="27"/>
                </a:lnTo>
                <a:lnTo>
                  <a:pt x="1391" y="34"/>
                </a:lnTo>
                <a:lnTo>
                  <a:pt x="1419" y="43"/>
                </a:lnTo>
                <a:lnTo>
                  <a:pt x="1446" y="51"/>
                </a:lnTo>
                <a:lnTo>
                  <a:pt x="1472" y="61"/>
                </a:lnTo>
                <a:lnTo>
                  <a:pt x="1499" y="72"/>
                </a:lnTo>
                <a:lnTo>
                  <a:pt x="1525" y="82"/>
                </a:lnTo>
                <a:lnTo>
                  <a:pt x="1551" y="94"/>
                </a:lnTo>
                <a:lnTo>
                  <a:pt x="1577" y="108"/>
                </a:lnTo>
                <a:lnTo>
                  <a:pt x="1602" y="121"/>
                </a:lnTo>
                <a:lnTo>
                  <a:pt x="1627" y="134"/>
                </a:lnTo>
                <a:lnTo>
                  <a:pt x="1651" y="148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4"/>
                </a:lnTo>
                <a:lnTo>
                  <a:pt x="1769" y="232"/>
                </a:lnTo>
                <a:lnTo>
                  <a:pt x="1792" y="251"/>
                </a:lnTo>
                <a:lnTo>
                  <a:pt x="1814" y="271"/>
                </a:lnTo>
                <a:lnTo>
                  <a:pt x="1835" y="290"/>
                </a:lnTo>
                <a:lnTo>
                  <a:pt x="1856" y="310"/>
                </a:lnTo>
                <a:lnTo>
                  <a:pt x="1877" y="332"/>
                </a:lnTo>
                <a:lnTo>
                  <a:pt x="1898" y="353"/>
                </a:lnTo>
                <a:lnTo>
                  <a:pt x="1918" y="375"/>
                </a:lnTo>
                <a:lnTo>
                  <a:pt x="1937" y="399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599"/>
                </a:lnTo>
                <a:lnTo>
                  <a:pt x="2090" y="627"/>
                </a:lnTo>
                <a:lnTo>
                  <a:pt x="2105" y="654"/>
                </a:lnTo>
                <a:lnTo>
                  <a:pt x="2119" y="683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2"/>
                </a:lnTo>
                <a:lnTo>
                  <a:pt x="2200" y="892"/>
                </a:lnTo>
                <a:lnTo>
                  <a:pt x="2210" y="924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0"/>
                </a:lnTo>
                <a:lnTo>
                  <a:pt x="2240" y="1053"/>
                </a:lnTo>
                <a:lnTo>
                  <a:pt x="2246" y="1086"/>
                </a:lnTo>
                <a:lnTo>
                  <a:pt x="2251" y="1120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5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6"/>
                </a:lnTo>
                <a:lnTo>
                  <a:pt x="2268" y="1431"/>
                </a:lnTo>
                <a:lnTo>
                  <a:pt x="2266" y="1465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7"/>
                </a:lnTo>
                <a:lnTo>
                  <a:pt x="2251" y="1601"/>
                </a:lnTo>
                <a:lnTo>
                  <a:pt x="2246" y="1634"/>
                </a:lnTo>
                <a:lnTo>
                  <a:pt x="2240" y="1667"/>
                </a:lnTo>
                <a:lnTo>
                  <a:pt x="2233" y="1700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6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90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7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0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199"/>
                </a:lnTo>
                <a:lnTo>
                  <a:pt x="2010" y="2226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9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7"/>
                </a:lnTo>
                <a:lnTo>
                  <a:pt x="1877" y="2389"/>
                </a:lnTo>
                <a:lnTo>
                  <a:pt x="1856" y="2409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69"/>
                </a:lnTo>
                <a:lnTo>
                  <a:pt x="1769" y="2487"/>
                </a:lnTo>
                <a:lnTo>
                  <a:pt x="1746" y="2505"/>
                </a:lnTo>
                <a:lnTo>
                  <a:pt x="1723" y="2523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1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9" y="2649"/>
                </a:lnTo>
                <a:lnTo>
                  <a:pt x="1472" y="2659"/>
                </a:lnTo>
                <a:lnTo>
                  <a:pt x="1446" y="2668"/>
                </a:lnTo>
                <a:lnTo>
                  <a:pt x="1419" y="2677"/>
                </a:lnTo>
                <a:lnTo>
                  <a:pt x="1391" y="2685"/>
                </a:lnTo>
                <a:lnTo>
                  <a:pt x="1364" y="2692"/>
                </a:lnTo>
                <a:lnTo>
                  <a:pt x="1336" y="2698"/>
                </a:lnTo>
                <a:lnTo>
                  <a:pt x="1308" y="2704"/>
                </a:lnTo>
                <a:lnTo>
                  <a:pt x="1280" y="2709"/>
                </a:lnTo>
                <a:lnTo>
                  <a:pt x="1250" y="2713"/>
                </a:lnTo>
                <a:lnTo>
                  <a:pt x="1221" y="2716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6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4"/>
                </a:lnTo>
                <a:lnTo>
                  <a:pt x="934" y="2698"/>
                </a:lnTo>
                <a:lnTo>
                  <a:pt x="906" y="2692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8"/>
                </a:lnTo>
                <a:lnTo>
                  <a:pt x="797" y="2659"/>
                </a:lnTo>
                <a:lnTo>
                  <a:pt x="771" y="2649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1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3"/>
                </a:lnTo>
                <a:lnTo>
                  <a:pt x="523" y="2505"/>
                </a:lnTo>
                <a:lnTo>
                  <a:pt x="500" y="2487"/>
                </a:lnTo>
                <a:lnTo>
                  <a:pt x="478" y="2469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09"/>
                </a:lnTo>
                <a:lnTo>
                  <a:pt x="392" y="2389"/>
                </a:lnTo>
                <a:lnTo>
                  <a:pt x="372" y="2367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9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6"/>
                </a:lnTo>
                <a:lnTo>
                  <a:pt x="242" y="2199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0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7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89" y="1890"/>
                </a:lnTo>
                <a:lnTo>
                  <a:pt x="79" y="1859"/>
                </a:lnTo>
                <a:lnTo>
                  <a:pt x="69" y="1828"/>
                </a:lnTo>
                <a:lnTo>
                  <a:pt x="60" y="1796"/>
                </a:lnTo>
                <a:lnTo>
                  <a:pt x="51" y="1764"/>
                </a:lnTo>
                <a:lnTo>
                  <a:pt x="43" y="1733"/>
                </a:lnTo>
                <a:lnTo>
                  <a:pt x="36" y="1700"/>
                </a:lnTo>
                <a:lnTo>
                  <a:pt x="29" y="1667"/>
                </a:lnTo>
                <a:lnTo>
                  <a:pt x="23" y="1634"/>
                </a:lnTo>
                <a:lnTo>
                  <a:pt x="18" y="1601"/>
                </a:lnTo>
                <a:lnTo>
                  <a:pt x="13" y="1567"/>
                </a:lnTo>
                <a:lnTo>
                  <a:pt x="9" y="1534"/>
                </a:lnTo>
                <a:lnTo>
                  <a:pt x="6" y="1499"/>
                </a:lnTo>
                <a:lnTo>
                  <a:pt x="4" y="1465"/>
                </a:lnTo>
                <a:lnTo>
                  <a:pt x="2" y="1431"/>
                </a:lnTo>
                <a:lnTo>
                  <a:pt x="1" y="1396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17" name="Picture 16" descr="Icon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941B77CA-24CD-4DBD-A47E-5984688C247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60" y="5877340"/>
            <a:ext cx="1023300" cy="432060"/>
          </a:xfrm>
          <a:prstGeom prst="rect">
            <a:avLst/>
          </a:prstGeom>
        </p:spPr>
      </p:pic>
      <p:sp>
        <p:nvSpPr>
          <p:cNvPr id="18" name="Freeform 6">
            <a:hlinkClick r:id="rId7" tooltip="Facebook"/>
          </p:cNvPr>
          <p:cNvSpPr>
            <a:spLocks noChangeAspect="1"/>
          </p:cNvSpPr>
          <p:nvPr userDrawn="1"/>
        </p:nvSpPr>
        <p:spPr bwMode="auto">
          <a:xfrm>
            <a:off x="11172347" y="5877340"/>
            <a:ext cx="252891" cy="252000"/>
          </a:xfrm>
          <a:custGeom>
            <a:avLst/>
            <a:gdLst>
              <a:gd name="T0" fmla="*/ 9 w 2270"/>
              <a:gd name="T1" fmla="*/ 990 h 2262"/>
              <a:gd name="T2" fmla="*/ 43 w 2270"/>
              <a:gd name="T3" fmla="*/ 824 h 2262"/>
              <a:gd name="T4" fmla="*/ 100 w 2270"/>
              <a:gd name="T5" fmla="*/ 668 h 2262"/>
              <a:gd name="T6" fmla="*/ 179 w 2270"/>
              <a:gd name="T7" fmla="*/ 523 h 2262"/>
              <a:gd name="T8" fmla="*/ 277 w 2270"/>
              <a:gd name="T9" fmla="*/ 392 h 2262"/>
              <a:gd name="T10" fmla="*/ 392 w 2270"/>
              <a:gd name="T11" fmla="*/ 276 h 2262"/>
              <a:gd name="T12" fmla="*/ 523 w 2270"/>
              <a:gd name="T13" fmla="*/ 178 h 2262"/>
              <a:gd name="T14" fmla="*/ 668 w 2270"/>
              <a:gd name="T15" fmla="*/ 100 h 2262"/>
              <a:gd name="T16" fmla="*/ 825 w 2270"/>
              <a:gd name="T17" fmla="*/ 43 h 2262"/>
              <a:gd name="T18" fmla="*/ 991 w 2270"/>
              <a:gd name="T19" fmla="*/ 9 h 2262"/>
              <a:gd name="T20" fmla="*/ 1164 w 2270"/>
              <a:gd name="T21" fmla="*/ 0 h 2262"/>
              <a:gd name="T22" fmla="*/ 1336 w 2270"/>
              <a:gd name="T23" fmla="*/ 18 h 2262"/>
              <a:gd name="T24" fmla="*/ 1499 w 2270"/>
              <a:gd name="T25" fmla="*/ 59 h 2262"/>
              <a:gd name="T26" fmla="*/ 1651 w 2270"/>
              <a:gd name="T27" fmla="*/ 124 h 2262"/>
              <a:gd name="T28" fmla="*/ 1792 w 2270"/>
              <a:gd name="T29" fmla="*/ 209 h 2262"/>
              <a:gd name="T30" fmla="*/ 1918 w 2270"/>
              <a:gd name="T31" fmla="*/ 313 h 2262"/>
              <a:gd name="T32" fmla="*/ 2028 w 2270"/>
              <a:gd name="T33" fmla="*/ 434 h 2262"/>
              <a:gd name="T34" fmla="*/ 2120 w 2270"/>
              <a:gd name="T35" fmla="*/ 570 h 2262"/>
              <a:gd name="T36" fmla="*/ 2191 w 2270"/>
              <a:gd name="T37" fmla="*/ 719 h 2262"/>
              <a:gd name="T38" fmla="*/ 2241 w 2270"/>
              <a:gd name="T39" fmla="*/ 879 h 2262"/>
              <a:gd name="T40" fmla="*/ 2267 w 2270"/>
              <a:gd name="T41" fmla="*/ 1047 h 2262"/>
              <a:gd name="T42" fmla="*/ 2267 w 2270"/>
              <a:gd name="T43" fmla="*/ 1216 h 2262"/>
              <a:gd name="T44" fmla="*/ 2245 w 2270"/>
              <a:gd name="T45" fmla="*/ 1373 h 2262"/>
              <a:gd name="T46" fmla="*/ 2202 w 2270"/>
              <a:gd name="T47" fmla="*/ 1523 h 2262"/>
              <a:gd name="T48" fmla="*/ 2139 w 2270"/>
              <a:gd name="T49" fmla="*/ 1664 h 2262"/>
              <a:gd name="T50" fmla="*/ 2059 w 2270"/>
              <a:gd name="T51" fmla="*/ 1794 h 2262"/>
              <a:gd name="T52" fmla="*/ 1963 w 2270"/>
              <a:gd name="T53" fmla="*/ 1912 h 2262"/>
              <a:gd name="T54" fmla="*/ 1852 w 2270"/>
              <a:gd name="T55" fmla="*/ 2015 h 2262"/>
              <a:gd name="T56" fmla="*/ 1728 w 2270"/>
              <a:gd name="T57" fmla="*/ 2103 h 2262"/>
              <a:gd name="T58" fmla="*/ 1592 w 2270"/>
              <a:gd name="T59" fmla="*/ 2174 h 2262"/>
              <a:gd name="T60" fmla="*/ 1446 w 2270"/>
              <a:gd name="T61" fmla="*/ 2226 h 2262"/>
              <a:gd name="T62" fmla="*/ 1292 w 2270"/>
              <a:gd name="T63" fmla="*/ 2259 h 2262"/>
              <a:gd name="T64" fmla="*/ 1266 w 2270"/>
              <a:gd name="T65" fmla="*/ 952 h 2262"/>
              <a:gd name="T66" fmla="*/ 1274 w 2270"/>
              <a:gd name="T67" fmla="*/ 882 h 2262"/>
              <a:gd name="T68" fmla="*/ 1300 w 2270"/>
              <a:gd name="T69" fmla="*/ 835 h 2262"/>
              <a:gd name="T70" fmla="*/ 1336 w 2270"/>
              <a:gd name="T71" fmla="*/ 811 h 2262"/>
              <a:gd name="T72" fmla="*/ 1390 w 2270"/>
              <a:gd name="T73" fmla="*/ 798 h 2262"/>
              <a:gd name="T74" fmla="*/ 1579 w 2270"/>
              <a:gd name="T75" fmla="*/ 508 h 2262"/>
              <a:gd name="T76" fmla="*/ 1347 w 2270"/>
              <a:gd name="T77" fmla="*/ 497 h 2262"/>
              <a:gd name="T78" fmla="*/ 1238 w 2270"/>
              <a:gd name="T79" fmla="*/ 508 h 2262"/>
              <a:gd name="T80" fmla="*/ 1126 w 2270"/>
              <a:gd name="T81" fmla="*/ 549 h 2262"/>
              <a:gd name="T82" fmla="*/ 1050 w 2270"/>
              <a:gd name="T83" fmla="*/ 607 h 2262"/>
              <a:gd name="T84" fmla="*/ 991 w 2270"/>
              <a:gd name="T85" fmla="*/ 684 h 2262"/>
              <a:gd name="T86" fmla="*/ 956 w 2270"/>
              <a:gd name="T87" fmla="*/ 769 h 2262"/>
              <a:gd name="T88" fmla="*/ 937 w 2270"/>
              <a:gd name="T89" fmla="*/ 883 h 2262"/>
              <a:gd name="T90" fmla="*/ 936 w 2270"/>
              <a:gd name="T91" fmla="*/ 1476 h 2262"/>
              <a:gd name="T92" fmla="*/ 814 w 2270"/>
              <a:gd name="T93" fmla="*/ 2223 h 2262"/>
              <a:gd name="T94" fmla="*/ 675 w 2270"/>
              <a:gd name="T95" fmla="*/ 2172 h 2262"/>
              <a:gd name="T96" fmla="*/ 544 w 2270"/>
              <a:gd name="T97" fmla="*/ 2104 h 2262"/>
              <a:gd name="T98" fmla="*/ 424 w 2270"/>
              <a:gd name="T99" fmla="*/ 2020 h 2262"/>
              <a:gd name="T100" fmla="*/ 317 w 2270"/>
              <a:gd name="T101" fmla="*/ 1922 h 2262"/>
              <a:gd name="T102" fmla="*/ 223 w 2270"/>
              <a:gd name="T103" fmla="*/ 1811 h 2262"/>
              <a:gd name="T104" fmla="*/ 144 w 2270"/>
              <a:gd name="T105" fmla="*/ 1687 h 2262"/>
              <a:gd name="T106" fmla="*/ 80 w 2270"/>
              <a:gd name="T107" fmla="*/ 1554 h 2262"/>
              <a:gd name="T108" fmla="*/ 34 w 2270"/>
              <a:gd name="T109" fmla="*/ 1413 h 2262"/>
              <a:gd name="T110" fmla="*/ 7 w 2270"/>
              <a:gd name="T111" fmla="*/ 1264 h 2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70" h="2262">
                <a:moveTo>
                  <a:pt x="0" y="1135"/>
                </a:moveTo>
                <a:lnTo>
                  <a:pt x="0" y="1105"/>
                </a:lnTo>
                <a:lnTo>
                  <a:pt x="2" y="1076"/>
                </a:lnTo>
                <a:lnTo>
                  <a:pt x="3" y="1047"/>
                </a:lnTo>
                <a:lnTo>
                  <a:pt x="6" y="1019"/>
                </a:lnTo>
                <a:lnTo>
                  <a:pt x="9" y="990"/>
                </a:lnTo>
                <a:lnTo>
                  <a:pt x="13" y="962"/>
                </a:lnTo>
                <a:lnTo>
                  <a:pt x="18" y="934"/>
                </a:lnTo>
                <a:lnTo>
                  <a:pt x="23" y="906"/>
                </a:lnTo>
                <a:lnTo>
                  <a:pt x="29" y="879"/>
                </a:lnTo>
                <a:lnTo>
                  <a:pt x="36" y="851"/>
                </a:lnTo>
                <a:lnTo>
                  <a:pt x="43" y="824"/>
                </a:lnTo>
                <a:lnTo>
                  <a:pt x="51" y="798"/>
                </a:lnTo>
                <a:lnTo>
                  <a:pt x="60" y="771"/>
                </a:lnTo>
                <a:lnTo>
                  <a:pt x="69" y="745"/>
                </a:lnTo>
                <a:lnTo>
                  <a:pt x="79" y="719"/>
                </a:lnTo>
                <a:lnTo>
                  <a:pt x="89" y="693"/>
                </a:lnTo>
                <a:lnTo>
                  <a:pt x="100" y="668"/>
                </a:lnTo>
                <a:lnTo>
                  <a:pt x="112" y="643"/>
                </a:lnTo>
                <a:lnTo>
                  <a:pt x="124" y="619"/>
                </a:lnTo>
                <a:lnTo>
                  <a:pt x="137" y="594"/>
                </a:lnTo>
                <a:lnTo>
                  <a:pt x="150" y="570"/>
                </a:lnTo>
                <a:lnTo>
                  <a:pt x="164" y="546"/>
                </a:lnTo>
                <a:lnTo>
                  <a:pt x="179" y="523"/>
                </a:lnTo>
                <a:lnTo>
                  <a:pt x="194" y="500"/>
                </a:lnTo>
                <a:lnTo>
                  <a:pt x="209" y="477"/>
                </a:lnTo>
                <a:lnTo>
                  <a:pt x="225" y="455"/>
                </a:lnTo>
                <a:lnTo>
                  <a:pt x="242" y="434"/>
                </a:lnTo>
                <a:lnTo>
                  <a:pt x="259" y="412"/>
                </a:lnTo>
                <a:lnTo>
                  <a:pt x="277" y="392"/>
                </a:lnTo>
                <a:lnTo>
                  <a:pt x="295" y="371"/>
                </a:lnTo>
                <a:lnTo>
                  <a:pt x="313" y="351"/>
                </a:lnTo>
                <a:lnTo>
                  <a:pt x="332" y="332"/>
                </a:lnTo>
                <a:lnTo>
                  <a:pt x="352" y="313"/>
                </a:lnTo>
                <a:lnTo>
                  <a:pt x="372" y="294"/>
                </a:lnTo>
                <a:lnTo>
                  <a:pt x="392" y="276"/>
                </a:lnTo>
                <a:lnTo>
                  <a:pt x="413" y="259"/>
                </a:lnTo>
                <a:lnTo>
                  <a:pt x="434" y="242"/>
                </a:lnTo>
                <a:lnTo>
                  <a:pt x="456" y="225"/>
                </a:lnTo>
                <a:lnTo>
                  <a:pt x="478" y="209"/>
                </a:lnTo>
                <a:lnTo>
                  <a:pt x="500" y="194"/>
                </a:lnTo>
                <a:lnTo>
                  <a:pt x="523" y="178"/>
                </a:lnTo>
                <a:lnTo>
                  <a:pt x="546" y="164"/>
                </a:lnTo>
                <a:lnTo>
                  <a:pt x="571" y="150"/>
                </a:lnTo>
                <a:lnTo>
                  <a:pt x="595" y="137"/>
                </a:lnTo>
                <a:lnTo>
                  <a:pt x="619" y="124"/>
                </a:lnTo>
                <a:lnTo>
                  <a:pt x="643" y="112"/>
                </a:lnTo>
                <a:lnTo>
                  <a:pt x="668" y="100"/>
                </a:lnTo>
                <a:lnTo>
                  <a:pt x="694" y="89"/>
                </a:lnTo>
                <a:lnTo>
                  <a:pt x="719" y="79"/>
                </a:lnTo>
                <a:lnTo>
                  <a:pt x="745" y="69"/>
                </a:lnTo>
                <a:lnTo>
                  <a:pt x="771" y="59"/>
                </a:lnTo>
                <a:lnTo>
                  <a:pt x="798" y="51"/>
                </a:lnTo>
                <a:lnTo>
                  <a:pt x="825" y="43"/>
                </a:lnTo>
                <a:lnTo>
                  <a:pt x="852" y="36"/>
                </a:lnTo>
                <a:lnTo>
                  <a:pt x="879" y="29"/>
                </a:lnTo>
                <a:lnTo>
                  <a:pt x="906" y="23"/>
                </a:lnTo>
                <a:lnTo>
                  <a:pt x="934" y="18"/>
                </a:lnTo>
                <a:lnTo>
                  <a:pt x="962" y="13"/>
                </a:lnTo>
                <a:lnTo>
                  <a:pt x="991" y="9"/>
                </a:lnTo>
                <a:lnTo>
                  <a:pt x="1019" y="6"/>
                </a:lnTo>
                <a:lnTo>
                  <a:pt x="1048" y="3"/>
                </a:lnTo>
                <a:lnTo>
                  <a:pt x="1077" y="1"/>
                </a:lnTo>
                <a:lnTo>
                  <a:pt x="1106" y="0"/>
                </a:lnTo>
                <a:lnTo>
                  <a:pt x="1135" y="0"/>
                </a:lnTo>
                <a:lnTo>
                  <a:pt x="1164" y="0"/>
                </a:lnTo>
                <a:lnTo>
                  <a:pt x="1193" y="1"/>
                </a:lnTo>
                <a:lnTo>
                  <a:pt x="1222" y="3"/>
                </a:lnTo>
                <a:lnTo>
                  <a:pt x="1251" y="6"/>
                </a:lnTo>
                <a:lnTo>
                  <a:pt x="1279" y="9"/>
                </a:lnTo>
                <a:lnTo>
                  <a:pt x="1308" y="13"/>
                </a:lnTo>
                <a:lnTo>
                  <a:pt x="1336" y="18"/>
                </a:lnTo>
                <a:lnTo>
                  <a:pt x="1363" y="23"/>
                </a:lnTo>
                <a:lnTo>
                  <a:pt x="1391" y="29"/>
                </a:lnTo>
                <a:lnTo>
                  <a:pt x="1418" y="36"/>
                </a:lnTo>
                <a:lnTo>
                  <a:pt x="1445" y="43"/>
                </a:lnTo>
                <a:lnTo>
                  <a:pt x="1472" y="51"/>
                </a:lnTo>
                <a:lnTo>
                  <a:pt x="1499" y="59"/>
                </a:lnTo>
                <a:lnTo>
                  <a:pt x="1525" y="69"/>
                </a:lnTo>
                <a:lnTo>
                  <a:pt x="1551" y="79"/>
                </a:lnTo>
                <a:lnTo>
                  <a:pt x="1576" y="89"/>
                </a:lnTo>
                <a:lnTo>
                  <a:pt x="1602" y="100"/>
                </a:lnTo>
                <a:lnTo>
                  <a:pt x="1627" y="112"/>
                </a:lnTo>
                <a:lnTo>
                  <a:pt x="1651" y="124"/>
                </a:lnTo>
                <a:lnTo>
                  <a:pt x="1675" y="137"/>
                </a:lnTo>
                <a:lnTo>
                  <a:pt x="1699" y="150"/>
                </a:lnTo>
                <a:lnTo>
                  <a:pt x="1724" y="164"/>
                </a:lnTo>
                <a:lnTo>
                  <a:pt x="1747" y="178"/>
                </a:lnTo>
                <a:lnTo>
                  <a:pt x="1770" y="194"/>
                </a:lnTo>
                <a:lnTo>
                  <a:pt x="1792" y="209"/>
                </a:lnTo>
                <a:lnTo>
                  <a:pt x="1814" y="225"/>
                </a:lnTo>
                <a:lnTo>
                  <a:pt x="1836" y="242"/>
                </a:lnTo>
                <a:lnTo>
                  <a:pt x="1857" y="259"/>
                </a:lnTo>
                <a:lnTo>
                  <a:pt x="1878" y="276"/>
                </a:lnTo>
                <a:lnTo>
                  <a:pt x="1898" y="294"/>
                </a:lnTo>
                <a:lnTo>
                  <a:pt x="1918" y="313"/>
                </a:lnTo>
                <a:lnTo>
                  <a:pt x="1938" y="332"/>
                </a:lnTo>
                <a:lnTo>
                  <a:pt x="1957" y="351"/>
                </a:lnTo>
                <a:lnTo>
                  <a:pt x="1975" y="371"/>
                </a:lnTo>
                <a:lnTo>
                  <a:pt x="1993" y="392"/>
                </a:lnTo>
                <a:lnTo>
                  <a:pt x="2011" y="412"/>
                </a:lnTo>
                <a:lnTo>
                  <a:pt x="2028" y="434"/>
                </a:lnTo>
                <a:lnTo>
                  <a:pt x="2045" y="455"/>
                </a:lnTo>
                <a:lnTo>
                  <a:pt x="2061" y="477"/>
                </a:lnTo>
                <a:lnTo>
                  <a:pt x="2076" y="500"/>
                </a:lnTo>
                <a:lnTo>
                  <a:pt x="2091" y="523"/>
                </a:lnTo>
                <a:lnTo>
                  <a:pt x="2106" y="546"/>
                </a:lnTo>
                <a:lnTo>
                  <a:pt x="2120" y="570"/>
                </a:lnTo>
                <a:lnTo>
                  <a:pt x="2133" y="594"/>
                </a:lnTo>
                <a:lnTo>
                  <a:pt x="2146" y="619"/>
                </a:lnTo>
                <a:lnTo>
                  <a:pt x="2158" y="643"/>
                </a:lnTo>
                <a:lnTo>
                  <a:pt x="2170" y="668"/>
                </a:lnTo>
                <a:lnTo>
                  <a:pt x="2181" y="693"/>
                </a:lnTo>
                <a:lnTo>
                  <a:pt x="2191" y="719"/>
                </a:lnTo>
                <a:lnTo>
                  <a:pt x="2201" y="745"/>
                </a:lnTo>
                <a:lnTo>
                  <a:pt x="2210" y="771"/>
                </a:lnTo>
                <a:lnTo>
                  <a:pt x="2219" y="798"/>
                </a:lnTo>
                <a:lnTo>
                  <a:pt x="2227" y="824"/>
                </a:lnTo>
                <a:lnTo>
                  <a:pt x="2234" y="851"/>
                </a:lnTo>
                <a:lnTo>
                  <a:pt x="2241" y="879"/>
                </a:lnTo>
                <a:lnTo>
                  <a:pt x="2247" y="906"/>
                </a:lnTo>
                <a:lnTo>
                  <a:pt x="2252" y="934"/>
                </a:lnTo>
                <a:lnTo>
                  <a:pt x="2257" y="962"/>
                </a:lnTo>
                <a:lnTo>
                  <a:pt x="2261" y="990"/>
                </a:lnTo>
                <a:lnTo>
                  <a:pt x="2264" y="1019"/>
                </a:lnTo>
                <a:lnTo>
                  <a:pt x="2267" y="1047"/>
                </a:lnTo>
                <a:lnTo>
                  <a:pt x="2268" y="1076"/>
                </a:lnTo>
                <a:lnTo>
                  <a:pt x="2269" y="1105"/>
                </a:lnTo>
                <a:lnTo>
                  <a:pt x="2270" y="1135"/>
                </a:lnTo>
                <a:lnTo>
                  <a:pt x="2270" y="1162"/>
                </a:lnTo>
                <a:lnTo>
                  <a:pt x="2269" y="1189"/>
                </a:lnTo>
                <a:lnTo>
                  <a:pt x="2267" y="1216"/>
                </a:lnTo>
                <a:lnTo>
                  <a:pt x="2265" y="1243"/>
                </a:lnTo>
                <a:lnTo>
                  <a:pt x="2262" y="1269"/>
                </a:lnTo>
                <a:lnTo>
                  <a:pt x="2259" y="1295"/>
                </a:lnTo>
                <a:lnTo>
                  <a:pt x="2255" y="1322"/>
                </a:lnTo>
                <a:lnTo>
                  <a:pt x="2250" y="1348"/>
                </a:lnTo>
                <a:lnTo>
                  <a:pt x="2245" y="1373"/>
                </a:lnTo>
                <a:lnTo>
                  <a:pt x="2239" y="1399"/>
                </a:lnTo>
                <a:lnTo>
                  <a:pt x="2233" y="1424"/>
                </a:lnTo>
                <a:lnTo>
                  <a:pt x="2226" y="1449"/>
                </a:lnTo>
                <a:lnTo>
                  <a:pt x="2218" y="1474"/>
                </a:lnTo>
                <a:lnTo>
                  <a:pt x="2210" y="1499"/>
                </a:lnTo>
                <a:lnTo>
                  <a:pt x="2202" y="1523"/>
                </a:lnTo>
                <a:lnTo>
                  <a:pt x="2193" y="1547"/>
                </a:lnTo>
                <a:lnTo>
                  <a:pt x="2183" y="1571"/>
                </a:lnTo>
                <a:lnTo>
                  <a:pt x="2173" y="1595"/>
                </a:lnTo>
                <a:lnTo>
                  <a:pt x="2162" y="1618"/>
                </a:lnTo>
                <a:lnTo>
                  <a:pt x="2151" y="1641"/>
                </a:lnTo>
                <a:lnTo>
                  <a:pt x="2139" y="1664"/>
                </a:lnTo>
                <a:lnTo>
                  <a:pt x="2127" y="1686"/>
                </a:lnTo>
                <a:lnTo>
                  <a:pt x="2114" y="1709"/>
                </a:lnTo>
                <a:lnTo>
                  <a:pt x="2101" y="1731"/>
                </a:lnTo>
                <a:lnTo>
                  <a:pt x="2088" y="1752"/>
                </a:lnTo>
                <a:lnTo>
                  <a:pt x="2074" y="1773"/>
                </a:lnTo>
                <a:lnTo>
                  <a:pt x="2059" y="1794"/>
                </a:lnTo>
                <a:lnTo>
                  <a:pt x="2044" y="1815"/>
                </a:lnTo>
                <a:lnTo>
                  <a:pt x="2029" y="1835"/>
                </a:lnTo>
                <a:lnTo>
                  <a:pt x="2013" y="1854"/>
                </a:lnTo>
                <a:lnTo>
                  <a:pt x="1997" y="1874"/>
                </a:lnTo>
                <a:lnTo>
                  <a:pt x="1980" y="1893"/>
                </a:lnTo>
                <a:lnTo>
                  <a:pt x="1963" y="1912"/>
                </a:lnTo>
                <a:lnTo>
                  <a:pt x="1945" y="1930"/>
                </a:lnTo>
                <a:lnTo>
                  <a:pt x="1928" y="1948"/>
                </a:lnTo>
                <a:lnTo>
                  <a:pt x="1909" y="1965"/>
                </a:lnTo>
                <a:lnTo>
                  <a:pt x="1891" y="1982"/>
                </a:lnTo>
                <a:lnTo>
                  <a:pt x="1871" y="1999"/>
                </a:lnTo>
                <a:lnTo>
                  <a:pt x="1852" y="2015"/>
                </a:lnTo>
                <a:lnTo>
                  <a:pt x="1832" y="2031"/>
                </a:lnTo>
                <a:lnTo>
                  <a:pt x="1812" y="2046"/>
                </a:lnTo>
                <a:lnTo>
                  <a:pt x="1792" y="2061"/>
                </a:lnTo>
                <a:lnTo>
                  <a:pt x="1771" y="2075"/>
                </a:lnTo>
                <a:lnTo>
                  <a:pt x="1750" y="2089"/>
                </a:lnTo>
                <a:lnTo>
                  <a:pt x="1728" y="2103"/>
                </a:lnTo>
                <a:lnTo>
                  <a:pt x="1706" y="2116"/>
                </a:lnTo>
                <a:lnTo>
                  <a:pt x="1683" y="2129"/>
                </a:lnTo>
                <a:lnTo>
                  <a:pt x="1661" y="2141"/>
                </a:lnTo>
                <a:lnTo>
                  <a:pt x="1638" y="2152"/>
                </a:lnTo>
                <a:lnTo>
                  <a:pt x="1615" y="2163"/>
                </a:lnTo>
                <a:lnTo>
                  <a:pt x="1592" y="2174"/>
                </a:lnTo>
                <a:lnTo>
                  <a:pt x="1568" y="2184"/>
                </a:lnTo>
                <a:lnTo>
                  <a:pt x="1544" y="2194"/>
                </a:lnTo>
                <a:lnTo>
                  <a:pt x="1520" y="2203"/>
                </a:lnTo>
                <a:lnTo>
                  <a:pt x="1496" y="2211"/>
                </a:lnTo>
                <a:lnTo>
                  <a:pt x="1471" y="2219"/>
                </a:lnTo>
                <a:lnTo>
                  <a:pt x="1446" y="2226"/>
                </a:lnTo>
                <a:lnTo>
                  <a:pt x="1421" y="2233"/>
                </a:lnTo>
                <a:lnTo>
                  <a:pt x="1396" y="2239"/>
                </a:lnTo>
                <a:lnTo>
                  <a:pt x="1370" y="2245"/>
                </a:lnTo>
                <a:lnTo>
                  <a:pt x="1344" y="2250"/>
                </a:lnTo>
                <a:lnTo>
                  <a:pt x="1318" y="2255"/>
                </a:lnTo>
                <a:lnTo>
                  <a:pt x="1292" y="2259"/>
                </a:lnTo>
                <a:lnTo>
                  <a:pt x="1266" y="2262"/>
                </a:lnTo>
                <a:lnTo>
                  <a:pt x="1266" y="1476"/>
                </a:lnTo>
                <a:lnTo>
                  <a:pt x="1541" y="1476"/>
                </a:lnTo>
                <a:lnTo>
                  <a:pt x="1582" y="1156"/>
                </a:lnTo>
                <a:lnTo>
                  <a:pt x="1266" y="1156"/>
                </a:lnTo>
                <a:lnTo>
                  <a:pt x="1266" y="952"/>
                </a:lnTo>
                <a:lnTo>
                  <a:pt x="1266" y="935"/>
                </a:lnTo>
                <a:lnTo>
                  <a:pt x="1267" y="919"/>
                </a:lnTo>
                <a:lnTo>
                  <a:pt x="1268" y="911"/>
                </a:lnTo>
                <a:lnTo>
                  <a:pt x="1269" y="903"/>
                </a:lnTo>
                <a:lnTo>
                  <a:pt x="1272" y="889"/>
                </a:lnTo>
                <a:lnTo>
                  <a:pt x="1274" y="882"/>
                </a:lnTo>
                <a:lnTo>
                  <a:pt x="1276" y="875"/>
                </a:lnTo>
                <a:lnTo>
                  <a:pt x="1281" y="862"/>
                </a:lnTo>
                <a:lnTo>
                  <a:pt x="1284" y="856"/>
                </a:lnTo>
                <a:lnTo>
                  <a:pt x="1287" y="850"/>
                </a:lnTo>
                <a:lnTo>
                  <a:pt x="1295" y="840"/>
                </a:lnTo>
                <a:lnTo>
                  <a:pt x="1300" y="835"/>
                </a:lnTo>
                <a:lnTo>
                  <a:pt x="1305" y="830"/>
                </a:lnTo>
                <a:lnTo>
                  <a:pt x="1310" y="825"/>
                </a:lnTo>
                <a:lnTo>
                  <a:pt x="1316" y="821"/>
                </a:lnTo>
                <a:lnTo>
                  <a:pt x="1322" y="817"/>
                </a:lnTo>
                <a:lnTo>
                  <a:pt x="1329" y="814"/>
                </a:lnTo>
                <a:lnTo>
                  <a:pt x="1336" y="811"/>
                </a:lnTo>
                <a:lnTo>
                  <a:pt x="1343" y="808"/>
                </a:lnTo>
                <a:lnTo>
                  <a:pt x="1352" y="805"/>
                </a:lnTo>
                <a:lnTo>
                  <a:pt x="1360" y="803"/>
                </a:lnTo>
                <a:lnTo>
                  <a:pt x="1369" y="801"/>
                </a:lnTo>
                <a:lnTo>
                  <a:pt x="1379" y="799"/>
                </a:lnTo>
                <a:lnTo>
                  <a:pt x="1390" y="798"/>
                </a:lnTo>
                <a:lnTo>
                  <a:pt x="1400" y="797"/>
                </a:lnTo>
                <a:lnTo>
                  <a:pt x="1412" y="797"/>
                </a:lnTo>
                <a:lnTo>
                  <a:pt x="1424" y="796"/>
                </a:lnTo>
                <a:lnTo>
                  <a:pt x="1593" y="796"/>
                </a:lnTo>
                <a:lnTo>
                  <a:pt x="1593" y="510"/>
                </a:lnTo>
                <a:lnTo>
                  <a:pt x="1579" y="508"/>
                </a:lnTo>
                <a:lnTo>
                  <a:pt x="1559" y="506"/>
                </a:lnTo>
                <a:lnTo>
                  <a:pt x="1503" y="502"/>
                </a:lnTo>
                <a:lnTo>
                  <a:pt x="1468" y="500"/>
                </a:lnTo>
                <a:lnTo>
                  <a:pt x="1430" y="498"/>
                </a:lnTo>
                <a:lnTo>
                  <a:pt x="1390" y="497"/>
                </a:lnTo>
                <a:lnTo>
                  <a:pt x="1347" y="497"/>
                </a:lnTo>
                <a:lnTo>
                  <a:pt x="1324" y="497"/>
                </a:lnTo>
                <a:lnTo>
                  <a:pt x="1302" y="499"/>
                </a:lnTo>
                <a:lnTo>
                  <a:pt x="1280" y="501"/>
                </a:lnTo>
                <a:lnTo>
                  <a:pt x="1270" y="502"/>
                </a:lnTo>
                <a:lnTo>
                  <a:pt x="1259" y="504"/>
                </a:lnTo>
                <a:lnTo>
                  <a:pt x="1238" y="508"/>
                </a:lnTo>
                <a:lnTo>
                  <a:pt x="1218" y="513"/>
                </a:lnTo>
                <a:lnTo>
                  <a:pt x="1199" y="518"/>
                </a:lnTo>
                <a:lnTo>
                  <a:pt x="1180" y="525"/>
                </a:lnTo>
                <a:lnTo>
                  <a:pt x="1161" y="532"/>
                </a:lnTo>
                <a:lnTo>
                  <a:pt x="1143" y="540"/>
                </a:lnTo>
                <a:lnTo>
                  <a:pt x="1126" y="549"/>
                </a:lnTo>
                <a:lnTo>
                  <a:pt x="1118" y="554"/>
                </a:lnTo>
                <a:lnTo>
                  <a:pt x="1109" y="559"/>
                </a:lnTo>
                <a:lnTo>
                  <a:pt x="1094" y="570"/>
                </a:lnTo>
                <a:lnTo>
                  <a:pt x="1078" y="581"/>
                </a:lnTo>
                <a:lnTo>
                  <a:pt x="1064" y="594"/>
                </a:lnTo>
                <a:lnTo>
                  <a:pt x="1050" y="607"/>
                </a:lnTo>
                <a:lnTo>
                  <a:pt x="1037" y="620"/>
                </a:lnTo>
                <a:lnTo>
                  <a:pt x="1024" y="635"/>
                </a:lnTo>
                <a:lnTo>
                  <a:pt x="1018" y="643"/>
                </a:lnTo>
                <a:lnTo>
                  <a:pt x="1012" y="650"/>
                </a:lnTo>
                <a:lnTo>
                  <a:pt x="1001" y="667"/>
                </a:lnTo>
                <a:lnTo>
                  <a:pt x="991" y="684"/>
                </a:lnTo>
                <a:lnTo>
                  <a:pt x="986" y="692"/>
                </a:lnTo>
                <a:lnTo>
                  <a:pt x="982" y="701"/>
                </a:lnTo>
                <a:lnTo>
                  <a:pt x="973" y="720"/>
                </a:lnTo>
                <a:lnTo>
                  <a:pt x="966" y="739"/>
                </a:lnTo>
                <a:lnTo>
                  <a:pt x="959" y="759"/>
                </a:lnTo>
                <a:lnTo>
                  <a:pt x="956" y="769"/>
                </a:lnTo>
                <a:lnTo>
                  <a:pt x="953" y="780"/>
                </a:lnTo>
                <a:lnTo>
                  <a:pt x="948" y="801"/>
                </a:lnTo>
                <a:lnTo>
                  <a:pt x="943" y="824"/>
                </a:lnTo>
                <a:lnTo>
                  <a:pt x="940" y="847"/>
                </a:lnTo>
                <a:lnTo>
                  <a:pt x="938" y="871"/>
                </a:lnTo>
                <a:lnTo>
                  <a:pt x="937" y="883"/>
                </a:lnTo>
                <a:lnTo>
                  <a:pt x="936" y="895"/>
                </a:lnTo>
                <a:lnTo>
                  <a:pt x="936" y="920"/>
                </a:lnTo>
                <a:lnTo>
                  <a:pt x="936" y="1156"/>
                </a:lnTo>
                <a:lnTo>
                  <a:pt x="660" y="1156"/>
                </a:lnTo>
                <a:lnTo>
                  <a:pt x="660" y="1476"/>
                </a:lnTo>
                <a:lnTo>
                  <a:pt x="936" y="1476"/>
                </a:lnTo>
                <a:lnTo>
                  <a:pt x="936" y="2252"/>
                </a:lnTo>
                <a:lnTo>
                  <a:pt x="911" y="2247"/>
                </a:lnTo>
                <a:lnTo>
                  <a:pt x="886" y="2242"/>
                </a:lnTo>
                <a:lnTo>
                  <a:pt x="862" y="2236"/>
                </a:lnTo>
                <a:lnTo>
                  <a:pt x="838" y="2230"/>
                </a:lnTo>
                <a:lnTo>
                  <a:pt x="814" y="2223"/>
                </a:lnTo>
                <a:lnTo>
                  <a:pt x="790" y="2216"/>
                </a:lnTo>
                <a:lnTo>
                  <a:pt x="766" y="2208"/>
                </a:lnTo>
                <a:lnTo>
                  <a:pt x="743" y="2200"/>
                </a:lnTo>
                <a:lnTo>
                  <a:pt x="720" y="2191"/>
                </a:lnTo>
                <a:lnTo>
                  <a:pt x="697" y="2182"/>
                </a:lnTo>
                <a:lnTo>
                  <a:pt x="675" y="2172"/>
                </a:lnTo>
                <a:lnTo>
                  <a:pt x="652" y="2162"/>
                </a:lnTo>
                <a:lnTo>
                  <a:pt x="630" y="2151"/>
                </a:lnTo>
                <a:lnTo>
                  <a:pt x="608" y="2140"/>
                </a:lnTo>
                <a:lnTo>
                  <a:pt x="587" y="2129"/>
                </a:lnTo>
                <a:lnTo>
                  <a:pt x="565" y="2116"/>
                </a:lnTo>
                <a:lnTo>
                  <a:pt x="544" y="2104"/>
                </a:lnTo>
                <a:lnTo>
                  <a:pt x="523" y="2091"/>
                </a:lnTo>
                <a:lnTo>
                  <a:pt x="503" y="2078"/>
                </a:lnTo>
                <a:lnTo>
                  <a:pt x="483" y="2064"/>
                </a:lnTo>
                <a:lnTo>
                  <a:pt x="463" y="2050"/>
                </a:lnTo>
                <a:lnTo>
                  <a:pt x="443" y="2035"/>
                </a:lnTo>
                <a:lnTo>
                  <a:pt x="424" y="2020"/>
                </a:lnTo>
                <a:lnTo>
                  <a:pt x="406" y="2005"/>
                </a:lnTo>
                <a:lnTo>
                  <a:pt x="387" y="1989"/>
                </a:lnTo>
                <a:lnTo>
                  <a:pt x="369" y="1973"/>
                </a:lnTo>
                <a:lnTo>
                  <a:pt x="351" y="1956"/>
                </a:lnTo>
                <a:lnTo>
                  <a:pt x="334" y="1939"/>
                </a:lnTo>
                <a:lnTo>
                  <a:pt x="317" y="1922"/>
                </a:lnTo>
                <a:lnTo>
                  <a:pt x="300" y="1904"/>
                </a:lnTo>
                <a:lnTo>
                  <a:pt x="284" y="1886"/>
                </a:lnTo>
                <a:lnTo>
                  <a:pt x="268" y="1868"/>
                </a:lnTo>
                <a:lnTo>
                  <a:pt x="253" y="1849"/>
                </a:lnTo>
                <a:lnTo>
                  <a:pt x="238" y="1830"/>
                </a:lnTo>
                <a:lnTo>
                  <a:pt x="223" y="1811"/>
                </a:lnTo>
                <a:lnTo>
                  <a:pt x="209" y="1791"/>
                </a:lnTo>
                <a:lnTo>
                  <a:pt x="195" y="1771"/>
                </a:lnTo>
                <a:lnTo>
                  <a:pt x="181" y="1751"/>
                </a:lnTo>
                <a:lnTo>
                  <a:pt x="168" y="1730"/>
                </a:lnTo>
                <a:lnTo>
                  <a:pt x="156" y="1709"/>
                </a:lnTo>
                <a:lnTo>
                  <a:pt x="144" y="1687"/>
                </a:lnTo>
                <a:lnTo>
                  <a:pt x="132" y="1666"/>
                </a:lnTo>
                <a:lnTo>
                  <a:pt x="121" y="1644"/>
                </a:lnTo>
                <a:lnTo>
                  <a:pt x="110" y="1622"/>
                </a:lnTo>
                <a:lnTo>
                  <a:pt x="100" y="1600"/>
                </a:lnTo>
                <a:lnTo>
                  <a:pt x="90" y="1577"/>
                </a:lnTo>
                <a:lnTo>
                  <a:pt x="80" y="1554"/>
                </a:lnTo>
                <a:lnTo>
                  <a:pt x="71" y="1531"/>
                </a:lnTo>
                <a:lnTo>
                  <a:pt x="63" y="1508"/>
                </a:lnTo>
                <a:lnTo>
                  <a:pt x="55" y="1485"/>
                </a:lnTo>
                <a:lnTo>
                  <a:pt x="48" y="1461"/>
                </a:lnTo>
                <a:lnTo>
                  <a:pt x="41" y="1437"/>
                </a:lnTo>
                <a:lnTo>
                  <a:pt x="34" y="1413"/>
                </a:lnTo>
                <a:lnTo>
                  <a:pt x="29" y="1388"/>
                </a:lnTo>
                <a:lnTo>
                  <a:pt x="23" y="1364"/>
                </a:lnTo>
                <a:lnTo>
                  <a:pt x="18" y="1339"/>
                </a:lnTo>
                <a:lnTo>
                  <a:pt x="14" y="1314"/>
                </a:lnTo>
                <a:lnTo>
                  <a:pt x="11" y="1289"/>
                </a:lnTo>
                <a:lnTo>
                  <a:pt x="7" y="1264"/>
                </a:lnTo>
                <a:lnTo>
                  <a:pt x="5" y="1238"/>
                </a:lnTo>
                <a:lnTo>
                  <a:pt x="3" y="1213"/>
                </a:lnTo>
                <a:lnTo>
                  <a:pt x="1" y="1187"/>
                </a:lnTo>
                <a:lnTo>
                  <a:pt x="0" y="1161"/>
                </a:lnTo>
                <a:lnTo>
                  <a:pt x="0" y="113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fi-FI" dirty="0"/>
          </a:p>
        </p:txBody>
      </p:sp>
      <p:sp>
        <p:nvSpPr>
          <p:cNvPr id="19" name="TextBox 18">
            <a:hlinkClick r:id="rId8"/>
            <a:extLst>
              <a:ext uri="{FF2B5EF4-FFF2-40B4-BE49-F238E27FC236}">
                <a16:creationId xmlns:a16="http://schemas.microsoft.com/office/drawing/2014/main" id="{8D639896-BD23-481B-A03C-839F5F9583A4}"/>
              </a:ext>
            </a:extLst>
          </p:cNvPr>
          <p:cNvSpPr txBox="1"/>
          <p:nvPr userDrawn="1"/>
        </p:nvSpPr>
        <p:spPr>
          <a:xfrm>
            <a:off x="9047486" y="6145643"/>
            <a:ext cx="237725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0" b="1" dirty="0">
                <a:solidFill>
                  <a:schemeClr val="bg1"/>
                </a:solidFill>
                <a:latin typeface="+mn-lt"/>
              </a:rPr>
              <a:t>www.kuntaliitto.fi</a:t>
            </a:r>
          </a:p>
        </p:txBody>
      </p:sp>
    </p:spTree>
    <p:extLst>
      <p:ext uri="{BB962C8B-B14F-4D97-AF65-F5344CB8AC3E}">
        <p14:creationId xmlns:p14="http://schemas.microsoft.com/office/powerpoint/2010/main" val="199517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iitos rajattu lisenssi 2">
    <p:bg>
      <p:bgPr>
        <a:solidFill>
          <a:srgbClr val="FF3E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6763" y="1556740"/>
            <a:ext cx="10658475" cy="1008660"/>
          </a:xfrm>
        </p:spPr>
        <p:txBody>
          <a:bodyPr anchor="t" anchorCtr="0">
            <a:no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 dirty="0"/>
              <a:t>Kiitos.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6763" y="2852920"/>
            <a:ext cx="10658475" cy="2448340"/>
          </a:xfrm>
        </p:spPr>
        <p:txBody>
          <a:bodyPr>
            <a:noAutofit/>
          </a:bodyPr>
          <a:lstStyle>
            <a:lvl1pPr marL="0" indent="0" algn="l">
              <a:spcBef>
                <a:spcPts val="200"/>
              </a:spcBef>
              <a:buNone/>
              <a:defRPr sz="2400">
                <a:solidFill>
                  <a:schemeClr val="bg1"/>
                </a:solidFill>
                <a:latin typeface="Work Sans SemiBold" panose="000007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dirty="0"/>
              <a:t>yhteystiedot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9145441-B421-48FF-AF9C-FF5C4818C8F7}" type="datetime1">
              <a:rPr lang="fi-FI" smtClean="0"/>
              <a:t>22.6.2022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4" name="Freeform 7">
            <a:hlinkClick r:id="rId2" tooltip="twitter"/>
          </p:cNvPr>
          <p:cNvSpPr>
            <a:spLocks noChangeAspect="1" noEditPoints="1"/>
          </p:cNvSpPr>
          <p:nvPr userDrawn="1"/>
        </p:nvSpPr>
        <p:spPr bwMode="auto">
          <a:xfrm>
            <a:off x="10308063" y="5877340"/>
            <a:ext cx="252557" cy="252000"/>
          </a:xfrm>
          <a:custGeom>
            <a:avLst/>
            <a:gdLst>
              <a:gd name="T0" fmla="*/ 1085 w 2269"/>
              <a:gd name="T1" fmla="*/ 2052 h 2720"/>
              <a:gd name="T2" fmla="*/ 1276 w 2269"/>
              <a:gd name="T3" fmla="*/ 1961 h 2720"/>
              <a:gd name="T4" fmla="*/ 1432 w 2269"/>
              <a:gd name="T5" fmla="*/ 1821 h 2720"/>
              <a:gd name="T6" fmla="*/ 1551 w 2269"/>
              <a:gd name="T7" fmla="*/ 1643 h 2720"/>
              <a:gd name="T8" fmla="*/ 1647 w 2269"/>
              <a:gd name="T9" fmla="*/ 1380 h 2720"/>
              <a:gd name="T10" fmla="*/ 1677 w 2269"/>
              <a:gd name="T11" fmla="*/ 1129 h 2720"/>
              <a:gd name="T12" fmla="*/ 1815 w 2269"/>
              <a:gd name="T13" fmla="*/ 911 h 2720"/>
              <a:gd name="T14" fmla="*/ 1676 w 2269"/>
              <a:gd name="T15" fmla="*/ 949 h 2720"/>
              <a:gd name="T16" fmla="*/ 1751 w 2269"/>
              <a:gd name="T17" fmla="*/ 849 h 2720"/>
              <a:gd name="T18" fmla="*/ 1704 w 2269"/>
              <a:gd name="T19" fmla="*/ 824 h 2720"/>
              <a:gd name="T20" fmla="*/ 1558 w 2269"/>
              <a:gd name="T21" fmla="*/ 817 h 2720"/>
              <a:gd name="T22" fmla="*/ 1426 w 2269"/>
              <a:gd name="T23" fmla="*/ 757 h 2720"/>
              <a:gd name="T24" fmla="*/ 1287 w 2269"/>
              <a:gd name="T25" fmla="*/ 782 h 2720"/>
              <a:gd name="T26" fmla="*/ 1181 w 2269"/>
              <a:gd name="T27" fmla="*/ 877 h 2720"/>
              <a:gd name="T28" fmla="*/ 1122 w 2269"/>
              <a:gd name="T29" fmla="*/ 1022 h 2720"/>
              <a:gd name="T30" fmla="*/ 1081 w 2269"/>
              <a:gd name="T31" fmla="*/ 1162 h 2720"/>
              <a:gd name="T32" fmla="*/ 877 w 2269"/>
              <a:gd name="T33" fmla="*/ 1102 h 2720"/>
              <a:gd name="T34" fmla="*/ 697 w 2269"/>
              <a:gd name="T35" fmla="*/ 985 h 2720"/>
              <a:gd name="T36" fmla="*/ 549 w 2269"/>
              <a:gd name="T37" fmla="*/ 817 h 2720"/>
              <a:gd name="T38" fmla="*/ 511 w 2269"/>
              <a:gd name="T39" fmla="*/ 973 h 2720"/>
              <a:gd name="T40" fmla="*/ 554 w 2269"/>
              <a:gd name="T41" fmla="*/ 1162 h 2720"/>
              <a:gd name="T42" fmla="*/ 635 w 2269"/>
              <a:gd name="T43" fmla="*/ 1263 h 2720"/>
              <a:gd name="T44" fmla="*/ 516 w 2269"/>
              <a:gd name="T45" fmla="*/ 1226 h 2720"/>
              <a:gd name="T46" fmla="*/ 522 w 2269"/>
              <a:gd name="T47" fmla="*/ 1328 h 2720"/>
              <a:gd name="T48" fmla="*/ 581 w 2269"/>
              <a:gd name="T49" fmla="*/ 1449 h 2720"/>
              <a:gd name="T50" fmla="*/ 676 w 2269"/>
              <a:gd name="T51" fmla="*/ 1532 h 2720"/>
              <a:gd name="T52" fmla="*/ 659 w 2269"/>
              <a:gd name="T53" fmla="*/ 1565 h 2720"/>
              <a:gd name="T54" fmla="*/ 634 w 2269"/>
              <a:gd name="T55" fmla="*/ 1630 h 2720"/>
              <a:gd name="T56" fmla="*/ 722 w 2269"/>
              <a:gd name="T57" fmla="*/ 1739 h 2720"/>
              <a:gd name="T58" fmla="*/ 823 w 2269"/>
              <a:gd name="T59" fmla="*/ 1786 h 2720"/>
              <a:gd name="T60" fmla="*/ 761 w 2269"/>
              <a:gd name="T61" fmla="*/ 1871 h 2720"/>
              <a:gd name="T62" fmla="*/ 593 w 2269"/>
              <a:gd name="T63" fmla="*/ 1930 h 2720"/>
              <a:gd name="T64" fmla="*/ 514 w 2269"/>
              <a:gd name="T65" fmla="*/ 1972 h 2720"/>
              <a:gd name="T66" fmla="*/ 738 w 2269"/>
              <a:gd name="T67" fmla="*/ 2065 h 2720"/>
              <a:gd name="T68" fmla="*/ 6 w 2269"/>
              <a:gd name="T69" fmla="*/ 1221 h 2720"/>
              <a:gd name="T70" fmla="*/ 69 w 2269"/>
              <a:gd name="T71" fmla="*/ 892 h 2720"/>
              <a:gd name="T72" fmla="*/ 194 w 2269"/>
              <a:gd name="T73" fmla="*/ 600 h 2720"/>
              <a:gd name="T74" fmla="*/ 372 w 2269"/>
              <a:gd name="T75" fmla="*/ 354 h 2720"/>
              <a:gd name="T76" fmla="*/ 594 w 2269"/>
              <a:gd name="T77" fmla="*/ 164 h 2720"/>
              <a:gd name="T78" fmla="*/ 851 w 2269"/>
              <a:gd name="T79" fmla="*/ 43 h 2720"/>
              <a:gd name="T80" fmla="*/ 1134 w 2269"/>
              <a:gd name="T81" fmla="*/ 0 h 2720"/>
              <a:gd name="T82" fmla="*/ 1418 w 2269"/>
              <a:gd name="T83" fmla="*/ 43 h 2720"/>
              <a:gd name="T84" fmla="*/ 1676 w 2269"/>
              <a:gd name="T85" fmla="*/ 164 h 2720"/>
              <a:gd name="T86" fmla="*/ 1898 w 2269"/>
              <a:gd name="T87" fmla="*/ 354 h 2720"/>
              <a:gd name="T88" fmla="*/ 2075 w 2269"/>
              <a:gd name="T89" fmla="*/ 600 h 2720"/>
              <a:gd name="T90" fmla="*/ 2200 w 2269"/>
              <a:gd name="T91" fmla="*/ 892 h 2720"/>
              <a:gd name="T92" fmla="*/ 2263 w 2269"/>
              <a:gd name="T93" fmla="*/ 1221 h 2720"/>
              <a:gd name="T94" fmla="*/ 2256 w 2269"/>
              <a:gd name="T95" fmla="*/ 1568 h 2720"/>
              <a:gd name="T96" fmla="*/ 2180 w 2269"/>
              <a:gd name="T97" fmla="*/ 1889 h 2720"/>
              <a:gd name="T98" fmla="*/ 2044 w 2269"/>
              <a:gd name="T99" fmla="*/ 2174 h 2720"/>
              <a:gd name="T100" fmla="*/ 1857 w 2269"/>
              <a:gd name="T101" fmla="*/ 2410 h 2720"/>
              <a:gd name="T102" fmla="*/ 1627 w 2269"/>
              <a:gd name="T103" fmla="*/ 2586 h 2720"/>
              <a:gd name="T104" fmla="*/ 1363 w 2269"/>
              <a:gd name="T105" fmla="*/ 2693 h 2720"/>
              <a:gd name="T106" fmla="*/ 1076 w 2269"/>
              <a:gd name="T107" fmla="*/ 2719 h 2720"/>
              <a:gd name="T108" fmla="*/ 797 w 2269"/>
              <a:gd name="T109" fmla="*/ 2659 h 2720"/>
              <a:gd name="T110" fmla="*/ 546 w 2269"/>
              <a:gd name="T111" fmla="*/ 2524 h 2720"/>
              <a:gd name="T112" fmla="*/ 332 w 2269"/>
              <a:gd name="T113" fmla="*/ 2322 h 2720"/>
              <a:gd name="T114" fmla="*/ 165 w 2269"/>
              <a:gd name="T115" fmla="*/ 2065 h 2720"/>
              <a:gd name="T116" fmla="*/ 51 w 2269"/>
              <a:gd name="T117" fmla="*/ 1764 h 2720"/>
              <a:gd name="T118" fmla="*/ 2 w 2269"/>
              <a:gd name="T119" fmla="*/ 1430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269" h="2720">
                <a:moveTo>
                  <a:pt x="882" y="2081"/>
                </a:moveTo>
                <a:lnTo>
                  <a:pt x="906" y="2080"/>
                </a:lnTo>
                <a:lnTo>
                  <a:pt x="929" y="2079"/>
                </a:lnTo>
                <a:lnTo>
                  <a:pt x="953" y="2077"/>
                </a:lnTo>
                <a:lnTo>
                  <a:pt x="976" y="2075"/>
                </a:lnTo>
                <a:lnTo>
                  <a:pt x="998" y="2071"/>
                </a:lnTo>
                <a:lnTo>
                  <a:pt x="1020" y="2068"/>
                </a:lnTo>
                <a:lnTo>
                  <a:pt x="1042" y="2063"/>
                </a:lnTo>
                <a:lnTo>
                  <a:pt x="1063" y="2058"/>
                </a:lnTo>
                <a:lnTo>
                  <a:pt x="1085" y="2052"/>
                </a:lnTo>
                <a:lnTo>
                  <a:pt x="1105" y="2045"/>
                </a:lnTo>
                <a:lnTo>
                  <a:pt x="1126" y="2038"/>
                </a:lnTo>
                <a:lnTo>
                  <a:pt x="1146" y="2031"/>
                </a:lnTo>
                <a:lnTo>
                  <a:pt x="1166" y="2022"/>
                </a:lnTo>
                <a:lnTo>
                  <a:pt x="1185" y="2014"/>
                </a:lnTo>
                <a:lnTo>
                  <a:pt x="1204" y="2004"/>
                </a:lnTo>
                <a:lnTo>
                  <a:pt x="1223" y="1993"/>
                </a:lnTo>
                <a:lnTo>
                  <a:pt x="1241" y="1984"/>
                </a:lnTo>
                <a:lnTo>
                  <a:pt x="1259" y="1972"/>
                </a:lnTo>
                <a:lnTo>
                  <a:pt x="1276" y="1961"/>
                </a:lnTo>
                <a:lnTo>
                  <a:pt x="1293" y="1949"/>
                </a:lnTo>
                <a:lnTo>
                  <a:pt x="1310" y="1936"/>
                </a:lnTo>
                <a:lnTo>
                  <a:pt x="1327" y="1924"/>
                </a:lnTo>
                <a:lnTo>
                  <a:pt x="1343" y="1909"/>
                </a:lnTo>
                <a:lnTo>
                  <a:pt x="1359" y="1896"/>
                </a:lnTo>
                <a:lnTo>
                  <a:pt x="1374" y="1882"/>
                </a:lnTo>
                <a:lnTo>
                  <a:pt x="1389" y="1866"/>
                </a:lnTo>
                <a:lnTo>
                  <a:pt x="1404" y="1852"/>
                </a:lnTo>
                <a:lnTo>
                  <a:pt x="1418" y="1836"/>
                </a:lnTo>
                <a:lnTo>
                  <a:pt x="1432" y="1821"/>
                </a:lnTo>
                <a:lnTo>
                  <a:pt x="1445" y="1804"/>
                </a:lnTo>
                <a:lnTo>
                  <a:pt x="1459" y="1787"/>
                </a:lnTo>
                <a:lnTo>
                  <a:pt x="1471" y="1770"/>
                </a:lnTo>
                <a:lnTo>
                  <a:pt x="1484" y="1753"/>
                </a:lnTo>
                <a:lnTo>
                  <a:pt x="1496" y="1735"/>
                </a:lnTo>
                <a:lnTo>
                  <a:pt x="1507" y="1717"/>
                </a:lnTo>
                <a:lnTo>
                  <a:pt x="1520" y="1699"/>
                </a:lnTo>
                <a:lnTo>
                  <a:pt x="1531" y="1680"/>
                </a:lnTo>
                <a:lnTo>
                  <a:pt x="1541" y="1662"/>
                </a:lnTo>
                <a:lnTo>
                  <a:pt x="1551" y="1643"/>
                </a:lnTo>
                <a:lnTo>
                  <a:pt x="1561" y="1624"/>
                </a:lnTo>
                <a:lnTo>
                  <a:pt x="1570" y="1605"/>
                </a:lnTo>
                <a:lnTo>
                  <a:pt x="1579" y="1586"/>
                </a:lnTo>
                <a:lnTo>
                  <a:pt x="1588" y="1565"/>
                </a:lnTo>
                <a:lnTo>
                  <a:pt x="1596" y="1545"/>
                </a:lnTo>
                <a:lnTo>
                  <a:pt x="1604" y="1526"/>
                </a:lnTo>
                <a:lnTo>
                  <a:pt x="1611" y="1505"/>
                </a:lnTo>
                <a:lnTo>
                  <a:pt x="1625" y="1463"/>
                </a:lnTo>
                <a:lnTo>
                  <a:pt x="1637" y="1422"/>
                </a:lnTo>
                <a:lnTo>
                  <a:pt x="1647" y="1380"/>
                </a:lnTo>
                <a:lnTo>
                  <a:pt x="1656" y="1338"/>
                </a:lnTo>
                <a:lnTo>
                  <a:pt x="1660" y="1317"/>
                </a:lnTo>
                <a:lnTo>
                  <a:pt x="1664" y="1296"/>
                </a:lnTo>
                <a:lnTo>
                  <a:pt x="1667" y="1275"/>
                </a:lnTo>
                <a:lnTo>
                  <a:pt x="1669" y="1254"/>
                </a:lnTo>
                <a:lnTo>
                  <a:pt x="1672" y="1233"/>
                </a:lnTo>
                <a:lnTo>
                  <a:pt x="1673" y="1212"/>
                </a:lnTo>
                <a:lnTo>
                  <a:pt x="1675" y="1191"/>
                </a:lnTo>
                <a:lnTo>
                  <a:pt x="1676" y="1171"/>
                </a:lnTo>
                <a:lnTo>
                  <a:pt x="1677" y="1129"/>
                </a:lnTo>
                <a:lnTo>
                  <a:pt x="1676" y="1085"/>
                </a:lnTo>
                <a:lnTo>
                  <a:pt x="1696" y="1067"/>
                </a:lnTo>
                <a:lnTo>
                  <a:pt x="1715" y="1048"/>
                </a:lnTo>
                <a:lnTo>
                  <a:pt x="1734" y="1028"/>
                </a:lnTo>
                <a:lnTo>
                  <a:pt x="1752" y="1006"/>
                </a:lnTo>
                <a:lnTo>
                  <a:pt x="1769" y="983"/>
                </a:lnTo>
                <a:lnTo>
                  <a:pt x="1785" y="961"/>
                </a:lnTo>
                <a:lnTo>
                  <a:pt x="1793" y="949"/>
                </a:lnTo>
                <a:lnTo>
                  <a:pt x="1801" y="937"/>
                </a:lnTo>
                <a:lnTo>
                  <a:pt x="1815" y="911"/>
                </a:lnTo>
                <a:lnTo>
                  <a:pt x="1796" y="921"/>
                </a:lnTo>
                <a:lnTo>
                  <a:pt x="1777" y="931"/>
                </a:lnTo>
                <a:lnTo>
                  <a:pt x="1757" y="938"/>
                </a:lnTo>
                <a:lnTo>
                  <a:pt x="1737" y="945"/>
                </a:lnTo>
                <a:lnTo>
                  <a:pt x="1717" y="951"/>
                </a:lnTo>
                <a:lnTo>
                  <a:pt x="1697" y="957"/>
                </a:lnTo>
                <a:lnTo>
                  <a:pt x="1676" y="961"/>
                </a:lnTo>
                <a:lnTo>
                  <a:pt x="1655" y="964"/>
                </a:lnTo>
                <a:lnTo>
                  <a:pt x="1666" y="957"/>
                </a:lnTo>
                <a:lnTo>
                  <a:pt x="1676" y="949"/>
                </a:lnTo>
                <a:lnTo>
                  <a:pt x="1686" y="939"/>
                </a:lnTo>
                <a:lnTo>
                  <a:pt x="1695" y="929"/>
                </a:lnTo>
                <a:lnTo>
                  <a:pt x="1705" y="919"/>
                </a:lnTo>
                <a:lnTo>
                  <a:pt x="1714" y="909"/>
                </a:lnTo>
                <a:lnTo>
                  <a:pt x="1722" y="897"/>
                </a:lnTo>
                <a:lnTo>
                  <a:pt x="1730" y="886"/>
                </a:lnTo>
                <a:lnTo>
                  <a:pt x="1734" y="880"/>
                </a:lnTo>
                <a:lnTo>
                  <a:pt x="1738" y="874"/>
                </a:lnTo>
                <a:lnTo>
                  <a:pt x="1745" y="861"/>
                </a:lnTo>
                <a:lnTo>
                  <a:pt x="1751" y="849"/>
                </a:lnTo>
                <a:lnTo>
                  <a:pt x="1758" y="836"/>
                </a:lnTo>
                <a:lnTo>
                  <a:pt x="1763" y="823"/>
                </a:lnTo>
                <a:lnTo>
                  <a:pt x="1769" y="808"/>
                </a:lnTo>
                <a:lnTo>
                  <a:pt x="1773" y="794"/>
                </a:lnTo>
                <a:lnTo>
                  <a:pt x="1778" y="779"/>
                </a:lnTo>
                <a:lnTo>
                  <a:pt x="1757" y="794"/>
                </a:lnTo>
                <a:lnTo>
                  <a:pt x="1736" y="806"/>
                </a:lnTo>
                <a:lnTo>
                  <a:pt x="1725" y="812"/>
                </a:lnTo>
                <a:lnTo>
                  <a:pt x="1715" y="818"/>
                </a:lnTo>
                <a:lnTo>
                  <a:pt x="1704" y="824"/>
                </a:lnTo>
                <a:lnTo>
                  <a:pt x="1693" y="829"/>
                </a:lnTo>
                <a:lnTo>
                  <a:pt x="1670" y="838"/>
                </a:lnTo>
                <a:lnTo>
                  <a:pt x="1647" y="847"/>
                </a:lnTo>
                <a:lnTo>
                  <a:pt x="1624" y="855"/>
                </a:lnTo>
                <a:lnTo>
                  <a:pt x="1612" y="857"/>
                </a:lnTo>
                <a:lnTo>
                  <a:pt x="1600" y="861"/>
                </a:lnTo>
                <a:lnTo>
                  <a:pt x="1591" y="849"/>
                </a:lnTo>
                <a:lnTo>
                  <a:pt x="1580" y="837"/>
                </a:lnTo>
                <a:lnTo>
                  <a:pt x="1570" y="827"/>
                </a:lnTo>
                <a:lnTo>
                  <a:pt x="1558" y="817"/>
                </a:lnTo>
                <a:lnTo>
                  <a:pt x="1547" y="807"/>
                </a:lnTo>
                <a:lnTo>
                  <a:pt x="1535" y="799"/>
                </a:lnTo>
                <a:lnTo>
                  <a:pt x="1522" y="790"/>
                </a:lnTo>
                <a:lnTo>
                  <a:pt x="1509" y="783"/>
                </a:lnTo>
                <a:lnTo>
                  <a:pt x="1496" y="777"/>
                </a:lnTo>
                <a:lnTo>
                  <a:pt x="1482" y="771"/>
                </a:lnTo>
                <a:lnTo>
                  <a:pt x="1468" y="766"/>
                </a:lnTo>
                <a:lnTo>
                  <a:pt x="1454" y="763"/>
                </a:lnTo>
                <a:lnTo>
                  <a:pt x="1440" y="759"/>
                </a:lnTo>
                <a:lnTo>
                  <a:pt x="1426" y="757"/>
                </a:lnTo>
                <a:lnTo>
                  <a:pt x="1411" y="755"/>
                </a:lnTo>
                <a:lnTo>
                  <a:pt x="1396" y="755"/>
                </a:lnTo>
                <a:lnTo>
                  <a:pt x="1381" y="755"/>
                </a:lnTo>
                <a:lnTo>
                  <a:pt x="1367" y="757"/>
                </a:lnTo>
                <a:lnTo>
                  <a:pt x="1353" y="759"/>
                </a:lnTo>
                <a:lnTo>
                  <a:pt x="1340" y="761"/>
                </a:lnTo>
                <a:lnTo>
                  <a:pt x="1326" y="765"/>
                </a:lnTo>
                <a:lnTo>
                  <a:pt x="1313" y="770"/>
                </a:lnTo>
                <a:lnTo>
                  <a:pt x="1300" y="776"/>
                </a:lnTo>
                <a:lnTo>
                  <a:pt x="1287" y="782"/>
                </a:lnTo>
                <a:lnTo>
                  <a:pt x="1275" y="788"/>
                </a:lnTo>
                <a:lnTo>
                  <a:pt x="1263" y="795"/>
                </a:lnTo>
                <a:lnTo>
                  <a:pt x="1251" y="803"/>
                </a:lnTo>
                <a:lnTo>
                  <a:pt x="1240" y="812"/>
                </a:lnTo>
                <a:lnTo>
                  <a:pt x="1229" y="821"/>
                </a:lnTo>
                <a:lnTo>
                  <a:pt x="1218" y="831"/>
                </a:lnTo>
                <a:lnTo>
                  <a:pt x="1208" y="842"/>
                </a:lnTo>
                <a:lnTo>
                  <a:pt x="1199" y="853"/>
                </a:lnTo>
                <a:lnTo>
                  <a:pt x="1189" y="865"/>
                </a:lnTo>
                <a:lnTo>
                  <a:pt x="1181" y="877"/>
                </a:lnTo>
                <a:lnTo>
                  <a:pt x="1172" y="890"/>
                </a:lnTo>
                <a:lnTo>
                  <a:pt x="1164" y="903"/>
                </a:lnTo>
                <a:lnTo>
                  <a:pt x="1157" y="916"/>
                </a:lnTo>
                <a:lnTo>
                  <a:pt x="1150" y="931"/>
                </a:lnTo>
                <a:lnTo>
                  <a:pt x="1144" y="945"/>
                </a:lnTo>
                <a:lnTo>
                  <a:pt x="1139" y="959"/>
                </a:lnTo>
                <a:lnTo>
                  <a:pt x="1134" y="975"/>
                </a:lnTo>
                <a:lnTo>
                  <a:pt x="1129" y="991"/>
                </a:lnTo>
                <a:lnTo>
                  <a:pt x="1126" y="1006"/>
                </a:lnTo>
                <a:lnTo>
                  <a:pt x="1122" y="1022"/>
                </a:lnTo>
                <a:lnTo>
                  <a:pt x="1120" y="1039"/>
                </a:lnTo>
                <a:lnTo>
                  <a:pt x="1118" y="1055"/>
                </a:lnTo>
                <a:lnTo>
                  <a:pt x="1117" y="1072"/>
                </a:lnTo>
                <a:lnTo>
                  <a:pt x="1117" y="1090"/>
                </a:lnTo>
                <a:lnTo>
                  <a:pt x="1117" y="1109"/>
                </a:lnTo>
                <a:lnTo>
                  <a:pt x="1119" y="1129"/>
                </a:lnTo>
                <a:lnTo>
                  <a:pt x="1121" y="1148"/>
                </a:lnTo>
                <a:lnTo>
                  <a:pt x="1124" y="1166"/>
                </a:lnTo>
                <a:lnTo>
                  <a:pt x="1102" y="1165"/>
                </a:lnTo>
                <a:lnTo>
                  <a:pt x="1081" y="1162"/>
                </a:lnTo>
                <a:lnTo>
                  <a:pt x="1060" y="1159"/>
                </a:lnTo>
                <a:lnTo>
                  <a:pt x="1038" y="1155"/>
                </a:lnTo>
                <a:lnTo>
                  <a:pt x="1017" y="1151"/>
                </a:lnTo>
                <a:lnTo>
                  <a:pt x="997" y="1145"/>
                </a:lnTo>
                <a:lnTo>
                  <a:pt x="976" y="1141"/>
                </a:lnTo>
                <a:lnTo>
                  <a:pt x="956" y="1133"/>
                </a:lnTo>
                <a:lnTo>
                  <a:pt x="936" y="1127"/>
                </a:lnTo>
                <a:lnTo>
                  <a:pt x="916" y="1119"/>
                </a:lnTo>
                <a:lnTo>
                  <a:pt x="896" y="1112"/>
                </a:lnTo>
                <a:lnTo>
                  <a:pt x="877" y="1102"/>
                </a:lnTo>
                <a:lnTo>
                  <a:pt x="857" y="1094"/>
                </a:lnTo>
                <a:lnTo>
                  <a:pt x="838" y="1083"/>
                </a:lnTo>
                <a:lnTo>
                  <a:pt x="820" y="1073"/>
                </a:lnTo>
                <a:lnTo>
                  <a:pt x="801" y="1061"/>
                </a:lnTo>
                <a:lnTo>
                  <a:pt x="783" y="1051"/>
                </a:lnTo>
                <a:lnTo>
                  <a:pt x="765" y="1039"/>
                </a:lnTo>
                <a:lnTo>
                  <a:pt x="748" y="1025"/>
                </a:lnTo>
                <a:lnTo>
                  <a:pt x="730" y="1012"/>
                </a:lnTo>
                <a:lnTo>
                  <a:pt x="713" y="999"/>
                </a:lnTo>
                <a:lnTo>
                  <a:pt x="697" y="985"/>
                </a:lnTo>
                <a:lnTo>
                  <a:pt x="680" y="970"/>
                </a:lnTo>
                <a:lnTo>
                  <a:pt x="664" y="955"/>
                </a:lnTo>
                <a:lnTo>
                  <a:pt x="649" y="939"/>
                </a:lnTo>
                <a:lnTo>
                  <a:pt x="633" y="922"/>
                </a:lnTo>
                <a:lnTo>
                  <a:pt x="618" y="905"/>
                </a:lnTo>
                <a:lnTo>
                  <a:pt x="604" y="889"/>
                </a:lnTo>
                <a:lnTo>
                  <a:pt x="590" y="872"/>
                </a:lnTo>
                <a:lnTo>
                  <a:pt x="576" y="854"/>
                </a:lnTo>
                <a:lnTo>
                  <a:pt x="562" y="835"/>
                </a:lnTo>
                <a:lnTo>
                  <a:pt x="549" y="817"/>
                </a:lnTo>
                <a:lnTo>
                  <a:pt x="541" y="835"/>
                </a:lnTo>
                <a:lnTo>
                  <a:pt x="537" y="845"/>
                </a:lnTo>
                <a:lnTo>
                  <a:pt x="533" y="855"/>
                </a:lnTo>
                <a:lnTo>
                  <a:pt x="527" y="875"/>
                </a:lnTo>
                <a:lnTo>
                  <a:pt x="521" y="896"/>
                </a:lnTo>
                <a:lnTo>
                  <a:pt x="517" y="917"/>
                </a:lnTo>
                <a:lnTo>
                  <a:pt x="515" y="928"/>
                </a:lnTo>
                <a:lnTo>
                  <a:pt x="514" y="939"/>
                </a:lnTo>
                <a:lnTo>
                  <a:pt x="512" y="962"/>
                </a:lnTo>
                <a:lnTo>
                  <a:pt x="511" y="973"/>
                </a:lnTo>
                <a:lnTo>
                  <a:pt x="511" y="985"/>
                </a:lnTo>
                <a:lnTo>
                  <a:pt x="512" y="1006"/>
                </a:lnTo>
                <a:lnTo>
                  <a:pt x="514" y="1028"/>
                </a:lnTo>
                <a:lnTo>
                  <a:pt x="516" y="1048"/>
                </a:lnTo>
                <a:lnTo>
                  <a:pt x="520" y="1069"/>
                </a:lnTo>
                <a:lnTo>
                  <a:pt x="525" y="1089"/>
                </a:lnTo>
                <a:lnTo>
                  <a:pt x="531" y="1108"/>
                </a:lnTo>
                <a:lnTo>
                  <a:pt x="538" y="1126"/>
                </a:lnTo>
                <a:lnTo>
                  <a:pt x="545" y="1145"/>
                </a:lnTo>
                <a:lnTo>
                  <a:pt x="554" y="1162"/>
                </a:lnTo>
                <a:lnTo>
                  <a:pt x="563" y="1179"/>
                </a:lnTo>
                <a:lnTo>
                  <a:pt x="573" y="1196"/>
                </a:lnTo>
                <a:lnTo>
                  <a:pt x="584" y="1210"/>
                </a:lnTo>
                <a:lnTo>
                  <a:pt x="590" y="1217"/>
                </a:lnTo>
                <a:lnTo>
                  <a:pt x="596" y="1224"/>
                </a:lnTo>
                <a:lnTo>
                  <a:pt x="602" y="1232"/>
                </a:lnTo>
                <a:lnTo>
                  <a:pt x="609" y="1239"/>
                </a:lnTo>
                <a:lnTo>
                  <a:pt x="622" y="1251"/>
                </a:lnTo>
                <a:lnTo>
                  <a:pt x="628" y="1257"/>
                </a:lnTo>
                <a:lnTo>
                  <a:pt x="635" y="1263"/>
                </a:lnTo>
                <a:lnTo>
                  <a:pt x="618" y="1262"/>
                </a:lnTo>
                <a:lnTo>
                  <a:pt x="602" y="1259"/>
                </a:lnTo>
                <a:lnTo>
                  <a:pt x="585" y="1256"/>
                </a:lnTo>
                <a:lnTo>
                  <a:pt x="569" y="1251"/>
                </a:lnTo>
                <a:lnTo>
                  <a:pt x="561" y="1248"/>
                </a:lnTo>
                <a:lnTo>
                  <a:pt x="554" y="1245"/>
                </a:lnTo>
                <a:lnTo>
                  <a:pt x="538" y="1238"/>
                </a:lnTo>
                <a:lnTo>
                  <a:pt x="531" y="1234"/>
                </a:lnTo>
                <a:lnTo>
                  <a:pt x="523" y="1230"/>
                </a:lnTo>
                <a:lnTo>
                  <a:pt x="516" y="1226"/>
                </a:lnTo>
                <a:lnTo>
                  <a:pt x="509" y="1221"/>
                </a:lnTo>
                <a:lnTo>
                  <a:pt x="509" y="1226"/>
                </a:lnTo>
                <a:lnTo>
                  <a:pt x="509" y="1240"/>
                </a:lnTo>
                <a:lnTo>
                  <a:pt x="510" y="1256"/>
                </a:lnTo>
                <a:lnTo>
                  <a:pt x="511" y="1270"/>
                </a:lnTo>
                <a:lnTo>
                  <a:pt x="513" y="1284"/>
                </a:lnTo>
                <a:lnTo>
                  <a:pt x="516" y="1299"/>
                </a:lnTo>
                <a:lnTo>
                  <a:pt x="517" y="1306"/>
                </a:lnTo>
                <a:lnTo>
                  <a:pt x="519" y="1313"/>
                </a:lnTo>
                <a:lnTo>
                  <a:pt x="522" y="1328"/>
                </a:lnTo>
                <a:lnTo>
                  <a:pt x="526" y="1341"/>
                </a:lnTo>
                <a:lnTo>
                  <a:pt x="530" y="1354"/>
                </a:lnTo>
                <a:lnTo>
                  <a:pt x="535" y="1367"/>
                </a:lnTo>
                <a:lnTo>
                  <a:pt x="540" y="1380"/>
                </a:lnTo>
                <a:lnTo>
                  <a:pt x="546" y="1392"/>
                </a:lnTo>
                <a:lnTo>
                  <a:pt x="552" y="1404"/>
                </a:lnTo>
                <a:lnTo>
                  <a:pt x="559" y="1416"/>
                </a:lnTo>
                <a:lnTo>
                  <a:pt x="566" y="1427"/>
                </a:lnTo>
                <a:lnTo>
                  <a:pt x="573" y="1439"/>
                </a:lnTo>
                <a:lnTo>
                  <a:pt x="581" y="1449"/>
                </a:lnTo>
                <a:lnTo>
                  <a:pt x="589" y="1460"/>
                </a:lnTo>
                <a:lnTo>
                  <a:pt x="597" y="1469"/>
                </a:lnTo>
                <a:lnTo>
                  <a:pt x="606" y="1479"/>
                </a:lnTo>
                <a:lnTo>
                  <a:pt x="615" y="1488"/>
                </a:lnTo>
                <a:lnTo>
                  <a:pt x="624" y="1497"/>
                </a:lnTo>
                <a:lnTo>
                  <a:pt x="634" y="1504"/>
                </a:lnTo>
                <a:lnTo>
                  <a:pt x="644" y="1512"/>
                </a:lnTo>
                <a:lnTo>
                  <a:pt x="654" y="1520"/>
                </a:lnTo>
                <a:lnTo>
                  <a:pt x="665" y="1526"/>
                </a:lnTo>
                <a:lnTo>
                  <a:pt x="676" y="1532"/>
                </a:lnTo>
                <a:lnTo>
                  <a:pt x="687" y="1538"/>
                </a:lnTo>
                <a:lnTo>
                  <a:pt x="698" y="1542"/>
                </a:lnTo>
                <a:lnTo>
                  <a:pt x="709" y="1546"/>
                </a:lnTo>
                <a:lnTo>
                  <a:pt x="721" y="1551"/>
                </a:lnTo>
                <a:lnTo>
                  <a:pt x="733" y="1553"/>
                </a:lnTo>
                <a:lnTo>
                  <a:pt x="715" y="1558"/>
                </a:lnTo>
                <a:lnTo>
                  <a:pt x="706" y="1560"/>
                </a:lnTo>
                <a:lnTo>
                  <a:pt x="697" y="1563"/>
                </a:lnTo>
                <a:lnTo>
                  <a:pt x="678" y="1564"/>
                </a:lnTo>
                <a:lnTo>
                  <a:pt x="659" y="1565"/>
                </a:lnTo>
                <a:lnTo>
                  <a:pt x="646" y="1565"/>
                </a:lnTo>
                <a:lnTo>
                  <a:pt x="633" y="1564"/>
                </a:lnTo>
                <a:lnTo>
                  <a:pt x="620" y="1562"/>
                </a:lnTo>
                <a:lnTo>
                  <a:pt x="607" y="1559"/>
                </a:lnTo>
                <a:lnTo>
                  <a:pt x="610" y="1571"/>
                </a:lnTo>
                <a:lnTo>
                  <a:pt x="614" y="1583"/>
                </a:lnTo>
                <a:lnTo>
                  <a:pt x="619" y="1595"/>
                </a:lnTo>
                <a:lnTo>
                  <a:pt x="623" y="1607"/>
                </a:lnTo>
                <a:lnTo>
                  <a:pt x="628" y="1619"/>
                </a:lnTo>
                <a:lnTo>
                  <a:pt x="634" y="1630"/>
                </a:lnTo>
                <a:lnTo>
                  <a:pt x="639" y="1641"/>
                </a:lnTo>
                <a:lnTo>
                  <a:pt x="645" y="1651"/>
                </a:lnTo>
                <a:lnTo>
                  <a:pt x="658" y="1672"/>
                </a:lnTo>
                <a:lnTo>
                  <a:pt x="665" y="1681"/>
                </a:lnTo>
                <a:lnTo>
                  <a:pt x="673" y="1690"/>
                </a:lnTo>
                <a:lnTo>
                  <a:pt x="680" y="1699"/>
                </a:lnTo>
                <a:lnTo>
                  <a:pt x="688" y="1708"/>
                </a:lnTo>
                <a:lnTo>
                  <a:pt x="696" y="1716"/>
                </a:lnTo>
                <a:lnTo>
                  <a:pt x="705" y="1725"/>
                </a:lnTo>
                <a:lnTo>
                  <a:pt x="722" y="1739"/>
                </a:lnTo>
                <a:lnTo>
                  <a:pt x="731" y="1745"/>
                </a:lnTo>
                <a:lnTo>
                  <a:pt x="741" y="1752"/>
                </a:lnTo>
                <a:lnTo>
                  <a:pt x="750" y="1758"/>
                </a:lnTo>
                <a:lnTo>
                  <a:pt x="760" y="1763"/>
                </a:lnTo>
                <a:lnTo>
                  <a:pt x="770" y="1768"/>
                </a:lnTo>
                <a:lnTo>
                  <a:pt x="780" y="1773"/>
                </a:lnTo>
                <a:lnTo>
                  <a:pt x="791" y="1777"/>
                </a:lnTo>
                <a:lnTo>
                  <a:pt x="801" y="1781"/>
                </a:lnTo>
                <a:lnTo>
                  <a:pt x="812" y="1783"/>
                </a:lnTo>
                <a:lnTo>
                  <a:pt x="823" y="1786"/>
                </a:lnTo>
                <a:lnTo>
                  <a:pt x="834" y="1788"/>
                </a:lnTo>
                <a:lnTo>
                  <a:pt x="845" y="1789"/>
                </a:lnTo>
                <a:lnTo>
                  <a:pt x="856" y="1791"/>
                </a:lnTo>
                <a:lnTo>
                  <a:pt x="867" y="1792"/>
                </a:lnTo>
                <a:lnTo>
                  <a:pt x="849" y="1807"/>
                </a:lnTo>
                <a:lnTo>
                  <a:pt x="830" y="1823"/>
                </a:lnTo>
                <a:lnTo>
                  <a:pt x="811" y="1839"/>
                </a:lnTo>
                <a:lnTo>
                  <a:pt x="791" y="1852"/>
                </a:lnTo>
                <a:lnTo>
                  <a:pt x="771" y="1865"/>
                </a:lnTo>
                <a:lnTo>
                  <a:pt x="761" y="1871"/>
                </a:lnTo>
                <a:lnTo>
                  <a:pt x="750" y="1876"/>
                </a:lnTo>
                <a:lnTo>
                  <a:pt x="740" y="1882"/>
                </a:lnTo>
                <a:lnTo>
                  <a:pt x="729" y="1887"/>
                </a:lnTo>
                <a:lnTo>
                  <a:pt x="707" y="1897"/>
                </a:lnTo>
                <a:lnTo>
                  <a:pt x="685" y="1906"/>
                </a:lnTo>
                <a:lnTo>
                  <a:pt x="674" y="1909"/>
                </a:lnTo>
                <a:lnTo>
                  <a:pt x="663" y="1913"/>
                </a:lnTo>
                <a:lnTo>
                  <a:pt x="640" y="1920"/>
                </a:lnTo>
                <a:lnTo>
                  <a:pt x="617" y="1925"/>
                </a:lnTo>
                <a:lnTo>
                  <a:pt x="593" y="1930"/>
                </a:lnTo>
                <a:lnTo>
                  <a:pt x="569" y="1932"/>
                </a:lnTo>
                <a:lnTo>
                  <a:pt x="545" y="1935"/>
                </a:lnTo>
                <a:lnTo>
                  <a:pt x="521" y="1935"/>
                </a:lnTo>
                <a:lnTo>
                  <a:pt x="504" y="1935"/>
                </a:lnTo>
                <a:lnTo>
                  <a:pt x="487" y="1933"/>
                </a:lnTo>
                <a:lnTo>
                  <a:pt x="471" y="1932"/>
                </a:lnTo>
                <a:lnTo>
                  <a:pt x="454" y="1930"/>
                </a:lnTo>
                <a:lnTo>
                  <a:pt x="478" y="1948"/>
                </a:lnTo>
                <a:lnTo>
                  <a:pt x="502" y="1963"/>
                </a:lnTo>
                <a:lnTo>
                  <a:pt x="514" y="1972"/>
                </a:lnTo>
                <a:lnTo>
                  <a:pt x="526" y="1979"/>
                </a:lnTo>
                <a:lnTo>
                  <a:pt x="539" y="1986"/>
                </a:lnTo>
                <a:lnTo>
                  <a:pt x="551" y="1993"/>
                </a:lnTo>
                <a:lnTo>
                  <a:pt x="577" y="2007"/>
                </a:lnTo>
                <a:lnTo>
                  <a:pt x="602" y="2020"/>
                </a:lnTo>
                <a:lnTo>
                  <a:pt x="629" y="2031"/>
                </a:lnTo>
                <a:lnTo>
                  <a:pt x="655" y="2041"/>
                </a:lnTo>
                <a:lnTo>
                  <a:pt x="683" y="2050"/>
                </a:lnTo>
                <a:lnTo>
                  <a:pt x="710" y="2058"/>
                </a:lnTo>
                <a:lnTo>
                  <a:pt x="738" y="2065"/>
                </a:lnTo>
                <a:lnTo>
                  <a:pt x="766" y="2070"/>
                </a:lnTo>
                <a:lnTo>
                  <a:pt x="795" y="2075"/>
                </a:lnTo>
                <a:lnTo>
                  <a:pt x="823" y="2079"/>
                </a:lnTo>
                <a:lnTo>
                  <a:pt x="853" y="2080"/>
                </a:lnTo>
                <a:lnTo>
                  <a:pt x="882" y="2081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6"/>
                </a:lnTo>
                <a:lnTo>
                  <a:pt x="6" y="1221"/>
                </a:lnTo>
                <a:lnTo>
                  <a:pt x="10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90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4"/>
                </a:lnTo>
                <a:lnTo>
                  <a:pt x="165" y="655"/>
                </a:lnTo>
                <a:lnTo>
                  <a:pt x="179" y="627"/>
                </a:lnTo>
                <a:lnTo>
                  <a:pt x="194" y="600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3" y="134"/>
                </a:lnTo>
                <a:lnTo>
                  <a:pt x="668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5"/>
                </a:lnTo>
                <a:lnTo>
                  <a:pt x="1250" y="7"/>
                </a:lnTo>
                <a:lnTo>
                  <a:pt x="1279" y="11"/>
                </a:lnTo>
                <a:lnTo>
                  <a:pt x="1307" y="15"/>
                </a:lnTo>
                <a:lnTo>
                  <a:pt x="1335" y="21"/>
                </a:lnTo>
                <a:lnTo>
                  <a:pt x="1363" y="27"/>
                </a:lnTo>
                <a:lnTo>
                  <a:pt x="1390" y="35"/>
                </a:lnTo>
                <a:lnTo>
                  <a:pt x="1418" y="43"/>
                </a:lnTo>
                <a:lnTo>
                  <a:pt x="1445" y="51"/>
                </a:lnTo>
                <a:lnTo>
                  <a:pt x="1471" y="61"/>
                </a:lnTo>
                <a:lnTo>
                  <a:pt x="1498" y="72"/>
                </a:lnTo>
                <a:lnTo>
                  <a:pt x="1525" y="83"/>
                </a:lnTo>
                <a:lnTo>
                  <a:pt x="1551" y="95"/>
                </a:lnTo>
                <a:lnTo>
                  <a:pt x="1577" y="107"/>
                </a:lnTo>
                <a:lnTo>
                  <a:pt x="1602" y="120"/>
                </a:lnTo>
                <a:lnTo>
                  <a:pt x="1627" y="134"/>
                </a:lnTo>
                <a:lnTo>
                  <a:pt x="1651" y="149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5"/>
                </a:lnTo>
                <a:lnTo>
                  <a:pt x="1769" y="232"/>
                </a:lnTo>
                <a:lnTo>
                  <a:pt x="1792" y="250"/>
                </a:lnTo>
                <a:lnTo>
                  <a:pt x="1814" y="271"/>
                </a:lnTo>
                <a:lnTo>
                  <a:pt x="1835" y="290"/>
                </a:lnTo>
                <a:lnTo>
                  <a:pt x="1857" y="310"/>
                </a:lnTo>
                <a:lnTo>
                  <a:pt x="1877" y="332"/>
                </a:lnTo>
                <a:lnTo>
                  <a:pt x="1898" y="354"/>
                </a:lnTo>
                <a:lnTo>
                  <a:pt x="1918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10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5"/>
                </a:lnTo>
                <a:lnTo>
                  <a:pt x="2268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6"/>
                </a:lnTo>
                <a:lnTo>
                  <a:pt x="1877" y="2389"/>
                </a:lnTo>
                <a:lnTo>
                  <a:pt x="1857" y="2410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70"/>
                </a:lnTo>
                <a:lnTo>
                  <a:pt x="1769" y="2488"/>
                </a:lnTo>
                <a:lnTo>
                  <a:pt x="1746" y="2506"/>
                </a:lnTo>
                <a:lnTo>
                  <a:pt x="1723" y="2524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2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5" y="2669"/>
                </a:lnTo>
                <a:lnTo>
                  <a:pt x="1418" y="2677"/>
                </a:lnTo>
                <a:lnTo>
                  <a:pt x="1390" y="2685"/>
                </a:lnTo>
                <a:lnTo>
                  <a:pt x="1363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9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5"/>
                </a:lnTo>
                <a:lnTo>
                  <a:pt x="934" y="2699"/>
                </a:lnTo>
                <a:lnTo>
                  <a:pt x="906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1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90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10" y="1534"/>
                </a:lnTo>
                <a:lnTo>
                  <a:pt x="6" y="1499"/>
                </a:lnTo>
                <a:lnTo>
                  <a:pt x="4" y="1464"/>
                </a:lnTo>
                <a:lnTo>
                  <a:pt x="2" y="1430"/>
                </a:lnTo>
                <a:lnTo>
                  <a:pt x="1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5" name="Freeform 8">
            <a:hlinkClick r:id="rId3" tooltip="linkedin"/>
          </p:cNvPr>
          <p:cNvSpPr>
            <a:spLocks noChangeAspect="1" noEditPoints="1"/>
          </p:cNvSpPr>
          <p:nvPr userDrawn="1"/>
        </p:nvSpPr>
        <p:spPr bwMode="auto">
          <a:xfrm>
            <a:off x="10596103" y="5877340"/>
            <a:ext cx="252557" cy="252000"/>
          </a:xfrm>
          <a:custGeom>
            <a:avLst/>
            <a:gdLst>
              <a:gd name="T0" fmla="*/ 730 w 2269"/>
              <a:gd name="T1" fmla="*/ 684 h 2720"/>
              <a:gd name="T2" fmla="*/ 799 w 2269"/>
              <a:gd name="T3" fmla="*/ 728 h 2720"/>
              <a:gd name="T4" fmla="*/ 833 w 2269"/>
              <a:gd name="T5" fmla="*/ 795 h 2720"/>
              <a:gd name="T6" fmla="*/ 836 w 2269"/>
              <a:gd name="T7" fmla="*/ 877 h 2720"/>
              <a:gd name="T8" fmla="*/ 799 w 2269"/>
              <a:gd name="T9" fmla="*/ 959 h 2720"/>
              <a:gd name="T10" fmla="*/ 743 w 2269"/>
              <a:gd name="T11" fmla="*/ 1000 h 2720"/>
              <a:gd name="T12" fmla="*/ 662 w 2269"/>
              <a:gd name="T13" fmla="*/ 1000 h 2720"/>
              <a:gd name="T14" fmla="*/ 601 w 2269"/>
              <a:gd name="T15" fmla="*/ 953 h 2720"/>
              <a:gd name="T16" fmla="*/ 570 w 2269"/>
              <a:gd name="T17" fmla="*/ 885 h 2720"/>
              <a:gd name="T18" fmla="*/ 572 w 2269"/>
              <a:gd name="T19" fmla="*/ 795 h 2720"/>
              <a:gd name="T20" fmla="*/ 611 w 2269"/>
              <a:gd name="T21" fmla="*/ 723 h 2720"/>
              <a:gd name="T22" fmla="*/ 668 w 2269"/>
              <a:gd name="T23" fmla="*/ 685 h 2720"/>
              <a:gd name="T24" fmla="*/ 1197 w 2269"/>
              <a:gd name="T25" fmla="*/ 1256 h 2720"/>
              <a:gd name="T26" fmla="*/ 1264 w 2269"/>
              <a:gd name="T27" fmla="*/ 1167 h 2720"/>
              <a:gd name="T28" fmla="*/ 1350 w 2269"/>
              <a:gd name="T29" fmla="*/ 1119 h 2720"/>
              <a:gd name="T30" fmla="*/ 1441 w 2269"/>
              <a:gd name="T31" fmla="*/ 1109 h 2720"/>
              <a:gd name="T32" fmla="*/ 1564 w 2269"/>
              <a:gd name="T33" fmla="*/ 1143 h 2720"/>
              <a:gd name="T34" fmla="*/ 1642 w 2269"/>
              <a:gd name="T35" fmla="*/ 1220 h 2720"/>
              <a:gd name="T36" fmla="*/ 1688 w 2269"/>
              <a:gd name="T37" fmla="*/ 1352 h 2720"/>
              <a:gd name="T38" fmla="*/ 1702 w 2269"/>
              <a:gd name="T39" fmla="*/ 1520 h 2720"/>
              <a:gd name="T40" fmla="*/ 1463 w 2269"/>
              <a:gd name="T41" fmla="*/ 1496 h 2720"/>
              <a:gd name="T42" fmla="*/ 1440 w 2269"/>
              <a:gd name="T43" fmla="*/ 1414 h 2720"/>
              <a:gd name="T44" fmla="*/ 1393 w 2269"/>
              <a:gd name="T45" fmla="*/ 1367 h 2720"/>
              <a:gd name="T46" fmla="*/ 1323 w 2269"/>
              <a:gd name="T47" fmla="*/ 1359 h 2720"/>
              <a:gd name="T48" fmla="*/ 1257 w 2269"/>
              <a:gd name="T49" fmla="*/ 1388 h 2720"/>
              <a:gd name="T50" fmla="*/ 1221 w 2269"/>
              <a:gd name="T51" fmla="*/ 1446 h 2720"/>
              <a:gd name="T52" fmla="*/ 1203 w 2269"/>
              <a:gd name="T53" fmla="*/ 1590 h 2720"/>
              <a:gd name="T54" fmla="*/ 6 w 2269"/>
              <a:gd name="T55" fmla="*/ 1221 h 2720"/>
              <a:gd name="T56" fmla="*/ 51 w 2269"/>
              <a:gd name="T57" fmla="*/ 956 h 2720"/>
              <a:gd name="T58" fmla="*/ 137 w 2269"/>
              <a:gd name="T59" fmla="*/ 712 h 2720"/>
              <a:gd name="T60" fmla="*/ 259 w 2269"/>
              <a:gd name="T61" fmla="*/ 495 h 2720"/>
              <a:gd name="T62" fmla="*/ 413 w 2269"/>
              <a:gd name="T63" fmla="*/ 310 h 2720"/>
              <a:gd name="T64" fmla="*/ 594 w 2269"/>
              <a:gd name="T65" fmla="*/ 164 h 2720"/>
              <a:gd name="T66" fmla="*/ 797 w 2269"/>
              <a:gd name="T67" fmla="*/ 61 h 2720"/>
              <a:gd name="T68" fmla="*/ 1018 w 2269"/>
              <a:gd name="T69" fmla="*/ 7 h 2720"/>
              <a:gd name="T70" fmla="*/ 1250 w 2269"/>
              <a:gd name="T71" fmla="*/ 7 h 2720"/>
              <a:gd name="T72" fmla="*/ 1471 w 2269"/>
              <a:gd name="T73" fmla="*/ 61 h 2720"/>
              <a:gd name="T74" fmla="*/ 1674 w 2269"/>
              <a:gd name="T75" fmla="*/ 164 h 2720"/>
              <a:gd name="T76" fmla="*/ 1855 w 2269"/>
              <a:gd name="T77" fmla="*/ 310 h 2720"/>
              <a:gd name="T78" fmla="*/ 2010 w 2269"/>
              <a:gd name="T79" fmla="*/ 495 h 2720"/>
              <a:gd name="T80" fmla="*/ 2132 w 2269"/>
              <a:gd name="T81" fmla="*/ 712 h 2720"/>
              <a:gd name="T82" fmla="*/ 2218 w 2269"/>
              <a:gd name="T83" fmla="*/ 956 h 2720"/>
              <a:gd name="T84" fmla="*/ 2263 w 2269"/>
              <a:gd name="T85" fmla="*/ 1221 h 2720"/>
              <a:gd name="T86" fmla="*/ 2263 w 2269"/>
              <a:gd name="T87" fmla="*/ 1499 h 2720"/>
              <a:gd name="T88" fmla="*/ 2218 w 2269"/>
              <a:gd name="T89" fmla="*/ 1764 h 2720"/>
              <a:gd name="T90" fmla="*/ 2132 w 2269"/>
              <a:gd name="T91" fmla="*/ 2009 h 2720"/>
              <a:gd name="T92" fmla="*/ 2010 w 2269"/>
              <a:gd name="T93" fmla="*/ 2225 h 2720"/>
              <a:gd name="T94" fmla="*/ 1855 w 2269"/>
              <a:gd name="T95" fmla="*/ 2410 h 2720"/>
              <a:gd name="T96" fmla="*/ 1674 w 2269"/>
              <a:gd name="T97" fmla="*/ 2556 h 2720"/>
              <a:gd name="T98" fmla="*/ 1471 w 2269"/>
              <a:gd name="T99" fmla="*/ 2659 h 2720"/>
              <a:gd name="T100" fmla="*/ 1250 w 2269"/>
              <a:gd name="T101" fmla="*/ 2713 h 2720"/>
              <a:gd name="T102" fmla="*/ 1018 w 2269"/>
              <a:gd name="T103" fmla="*/ 2713 h 2720"/>
              <a:gd name="T104" fmla="*/ 797 w 2269"/>
              <a:gd name="T105" fmla="*/ 2659 h 2720"/>
              <a:gd name="T106" fmla="*/ 594 w 2269"/>
              <a:gd name="T107" fmla="*/ 2556 h 2720"/>
              <a:gd name="T108" fmla="*/ 413 w 2269"/>
              <a:gd name="T109" fmla="*/ 2410 h 2720"/>
              <a:gd name="T110" fmla="*/ 259 w 2269"/>
              <a:gd name="T111" fmla="*/ 2225 h 2720"/>
              <a:gd name="T112" fmla="*/ 137 w 2269"/>
              <a:gd name="T113" fmla="*/ 2009 h 2720"/>
              <a:gd name="T114" fmla="*/ 51 w 2269"/>
              <a:gd name="T115" fmla="*/ 1764 h 2720"/>
              <a:gd name="T116" fmla="*/ 6 w 2269"/>
              <a:gd name="T117" fmla="*/ 1499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69" h="2720">
                <a:moveTo>
                  <a:pt x="585" y="1132"/>
                </a:moveTo>
                <a:lnTo>
                  <a:pt x="820" y="1132"/>
                </a:lnTo>
                <a:lnTo>
                  <a:pt x="820" y="2040"/>
                </a:lnTo>
                <a:lnTo>
                  <a:pt x="585" y="2040"/>
                </a:lnTo>
                <a:lnTo>
                  <a:pt x="585" y="1132"/>
                </a:lnTo>
                <a:close/>
                <a:moveTo>
                  <a:pt x="703" y="680"/>
                </a:moveTo>
                <a:lnTo>
                  <a:pt x="716" y="681"/>
                </a:lnTo>
                <a:lnTo>
                  <a:pt x="730" y="684"/>
                </a:lnTo>
                <a:lnTo>
                  <a:pt x="743" y="687"/>
                </a:lnTo>
                <a:lnTo>
                  <a:pt x="749" y="690"/>
                </a:lnTo>
                <a:lnTo>
                  <a:pt x="756" y="693"/>
                </a:lnTo>
                <a:lnTo>
                  <a:pt x="768" y="700"/>
                </a:lnTo>
                <a:lnTo>
                  <a:pt x="779" y="707"/>
                </a:lnTo>
                <a:lnTo>
                  <a:pt x="784" y="712"/>
                </a:lnTo>
                <a:lnTo>
                  <a:pt x="789" y="717"/>
                </a:lnTo>
                <a:lnTo>
                  <a:pt x="799" y="728"/>
                </a:lnTo>
                <a:lnTo>
                  <a:pt x="804" y="734"/>
                </a:lnTo>
                <a:lnTo>
                  <a:pt x="808" y="740"/>
                </a:lnTo>
                <a:lnTo>
                  <a:pt x="812" y="746"/>
                </a:lnTo>
                <a:lnTo>
                  <a:pt x="816" y="752"/>
                </a:lnTo>
                <a:lnTo>
                  <a:pt x="823" y="766"/>
                </a:lnTo>
                <a:lnTo>
                  <a:pt x="828" y="781"/>
                </a:lnTo>
                <a:lnTo>
                  <a:pt x="831" y="788"/>
                </a:lnTo>
                <a:lnTo>
                  <a:pt x="833" y="795"/>
                </a:lnTo>
                <a:lnTo>
                  <a:pt x="835" y="803"/>
                </a:lnTo>
                <a:lnTo>
                  <a:pt x="836" y="811"/>
                </a:lnTo>
                <a:lnTo>
                  <a:pt x="837" y="819"/>
                </a:lnTo>
                <a:lnTo>
                  <a:pt x="838" y="827"/>
                </a:lnTo>
                <a:lnTo>
                  <a:pt x="839" y="836"/>
                </a:lnTo>
                <a:lnTo>
                  <a:pt x="839" y="844"/>
                </a:lnTo>
                <a:lnTo>
                  <a:pt x="838" y="861"/>
                </a:lnTo>
                <a:lnTo>
                  <a:pt x="836" y="877"/>
                </a:lnTo>
                <a:lnTo>
                  <a:pt x="833" y="892"/>
                </a:lnTo>
                <a:lnTo>
                  <a:pt x="831" y="901"/>
                </a:lnTo>
                <a:lnTo>
                  <a:pt x="828" y="908"/>
                </a:lnTo>
                <a:lnTo>
                  <a:pt x="823" y="922"/>
                </a:lnTo>
                <a:lnTo>
                  <a:pt x="816" y="935"/>
                </a:lnTo>
                <a:lnTo>
                  <a:pt x="812" y="941"/>
                </a:lnTo>
                <a:lnTo>
                  <a:pt x="808" y="947"/>
                </a:lnTo>
                <a:lnTo>
                  <a:pt x="799" y="959"/>
                </a:lnTo>
                <a:lnTo>
                  <a:pt x="794" y="965"/>
                </a:lnTo>
                <a:lnTo>
                  <a:pt x="789" y="970"/>
                </a:lnTo>
                <a:lnTo>
                  <a:pt x="784" y="975"/>
                </a:lnTo>
                <a:lnTo>
                  <a:pt x="779" y="980"/>
                </a:lnTo>
                <a:lnTo>
                  <a:pt x="768" y="988"/>
                </a:lnTo>
                <a:lnTo>
                  <a:pt x="756" y="994"/>
                </a:lnTo>
                <a:lnTo>
                  <a:pt x="749" y="998"/>
                </a:lnTo>
                <a:lnTo>
                  <a:pt x="743" y="1000"/>
                </a:lnTo>
                <a:lnTo>
                  <a:pt x="737" y="1003"/>
                </a:lnTo>
                <a:lnTo>
                  <a:pt x="730" y="1004"/>
                </a:lnTo>
                <a:lnTo>
                  <a:pt x="723" y="1006"/>
                </a:lnTo>
                <a:lnTo>
                  <a:pt x="716" y="1006"/>
                </a:lnTo>
                <a:lnTo>
                  <a:pt x="703" y="1007"/>
                </a:lnTo>
                <a:lnTo>
                  <a:pt x="689" y="1006"/>
                </a:lnTo>
                <a:lnTo>
                  <a:pt x="675" y="1004"/>
                </a:lnTo>
                <a:lnTo>
                  <a:pt x="662" y="1000"/>
                </a:lnTo>
                <a:lnTo>
                  <a:pt x="656" y="998"/>
                </a:lnTo>
                <a:lnTo>
                  <a:pt x="649" y="994"/>
                </a:lnTo>
                <a:lnTo>
                  <a:pt x="637" y="988"/>
                </a:lnTo>
                <a:lnTo>
                  <a:pt x="626" y="980"/>
                </a:lnTo>
                <a:lnTo>
                  <a:pt x="621" y="975"/>
                </a:lnTo>
                <a:lnTo>
                  <a:pt x="616" y="970"/>
                </a:lnTo>
                <a:lnTo>
                  <a:pt x="606" y="959"/>
                </a:lnTo>
                <a:lnTo>
                  <a:pt x="601" y="953"/>
                </a:lnTo>
                <a:lnTo>
                  <a:pt x="597" y="947"/>
                </a:lnTo>
                <a:lnTo>
                  <a:pt x="593" y="941"/>
                </a:lnTo>
                <a:lnTo>
                  <a:pt x="589" y="935"/>
                </a:lnTo>
                <a:lnTo>
                  <a:pt x="582" y="922"/>
                </a:lnTo>
                <a:lnTo>
                  <a:pt x="577" y="908"/>
                </a:lnTo>
                <a:lnTo>
                  <a:pt x="574" y="901"/>
                </a:lnTo>
                <a:lnTo>
                  <a:pt x="572" y="892"/>
                </a:lnTo>
                <a:lnTo>
                  <a:pt x="570" y="885"/>
                </a:lnTo>
                <a:lnTo>
                  <a:pt x="569" y="877"/>
                </a:lnTo>
                <a:lnTo>
                  <a:pt x="568" y="868"/>
                </a:lnTo>
                <a:lnTo>
                  <a:pt x="567" y="861"/>
                </a:lnTo>
                <a:lnTo>
                  <a:pt x="566" y="853"/>
                </a:lnTo>
                <a:lnTo>
                  <a:pt x="566" y="844"/>
                </a:lnTo>
                <a:lnTo>
                  <a:pt x="567" y="827"/>
                </a:lnTo>
                <a:lnTo>
                  <a:pt x="569" y="811"/>
                </a:lnTo>
                <a:lnTo>
                  <a:pt x="572" y="795"/>
                </a:lnTo>
                <a:lnTo>
                  <a:pt x="574" y="788"/>
                </a:lnTo>
                <a:lnTo>
                  <a:pt x="577" y="781"/>
                </a:lnTo>
                <a:lnTo>
                  <a:pt x="582" y="766"/>
                </a:lnTo>
                <a:lnTo>
                  <a:pt x="589" y="752"/>
                </a:lnTo>
                <a:lnTo>
                  <a:pt x="593" y="746"/>
                </a:lnTo>
                <a:lnTo>
                  <a:pt x="597" y="740"/>
                </a:lnTo>
                <a:lnTo>
                  <a:pt x="606" y="728"/>
                </a:lnTo>
                <a:lnTo>
                  <a:pt x="611" y="723"/>
                </a:lnTo>
                <a:lnTo>
                  <a:pt x="616" y="717"/>
                </a:lnTo>
                <a:lnTo>
                  <a:pt x="621" y="712"/>
                </a:lnTo>
                <a:lnTo>
                  <a:pt x="626" y="707"/>
                </a:lnTo>
                <a:lnTo>
                  <a:pt x="637" y="700"/>
                </a:lnTo>
                <a:lnTo>
                  <a:pt x="649" y="693"/>
                </a:lnTo>
                <a:lnTo>
                  <a:pt x="656" y="690"/>
                </a:lnTo>
                <a:lnTo>
                  <a:pt x="662" y="687"/>
                </a:lnTo>
                <a:lnTo>
                  <a:pt x="668" y="685"/>
                </a:lnTo>
                <a:lnTo>
                  <a:pt x="675" y="684"/>
                </a:lnTo>
                <a:lnTo>
                  <a:pt x="682" y="682"/>
                </a:lnTo>
                <a:lnTo>
                  <a:pt x="689" y="681"/>
                </a:lnTo>
                <a:lnTo>
                  <a:pt x="703" y="680"/>
                </a:lnTo>
                <a:close/>
                <a:moveTo>
                  <a:pt x="968" y="1132"/>
                </a:moveTo>
                <a:lnTo>
                  <a:pt x="1194" y="1132"/>
                </a:lnTo>
                <a:lnTo>
                  <a:pt x="1194" y="1256"/>
                </a:lnTo>
                <a:lnTo>
                  <a:pt x="1197" y="1256"/>
                </a:lnTo>
                <a:lnTo>
                  <a:pt x="1200" y="1250"/>
                </a:lnTo>
                <a:lnTo>
                  <a:pt x="1203" y="1242"/>
                </a:lnTo>
                <a:lnTo>
                  <a:pt x="1211" y="1229"/>
                </a:lnTo>
                <a:lnTo>
                  <a:pt x="1219" y="1216"/>
                </a:lnTo>
                <a:lnTo>
                  <a:pt x="1229" y="1203"/>
                </a:lnTo>
                <a:lnTo>
                  <a:pt x="1239" y="1190"/>
                </a:lnTo>
                <a:lnTo>
                  <a:pt x="1251" y="1178"/>
                </a:lnTo>
                <a:lnTo>
                  <a:pt x="1264" y="1167"/>
                </a:lnTo>
                <a:lnTo>
                  <a:pt x="1277" y="1156"/>
                </a:lnTo>
                <a:lnTo>
                  <a:pt x="1284" y="1150"/>
                </a:lnTo>
                <a:lnTo>
                  <a:pt x="1292" y="1145"/>
                </a:lnTo>
                <a:lnTo>
                  <a:pt x="1299" y="1142"/>
                </a:lnTo>
                <a:lnTo>
                  <a:pt x="1307" y="1137"/>
                </a:lnTo>
                <a:lnTo>
                  <a:pt x="1324" y="1129"/>
                </a:lnTo>
                <a:lnTo>
                  <a:pt x="1341" y="1123"/>
                </a:lnTo>
                <a:lnTo>
                  <a:pt x="1350" y="1119"/>
                </a:lnTo>
                <a:lnTo>
                  <a:pt x="1359" y="1117"/>
                </a:lnTo>
                <a:lnTo>
                  <a:pt x="1369" y="1114"/>
                </a:lnTo>
                <a:lnTo>
                  <a:pt x="1378" y="1113"/>
                </a:lnTo>
                <a:lnTo>
                  <a:pt x="1388" y="1111"/>
                </a:lnTo>
                <a:lnTo>
                  <a:pt x="1399" y="1111"/>
                </a:lnTo>
                <a:lnTo>
                  <a:pt x="1409" y="1109"/>
                </a:lnTo>
                <a:lnTo>
                  <a:pt x="1420" y="1109"/>
                </a:lnTo>
                <a:lnTo>
                  <a:pt x="1441" y="1109"/>
                </a:lnTo>
                <a:lnTo>
                  <a:pt x="1462" y="1112"/>
                </a:lnTo>
                <a:lnTo>
                  <a:pt x="1472" y="1113"/>
                </a:lnTo>
                <a:lnTo>
                  <a:pt x="1482" y="1114"/>
                </a:lnTo>
                <a:lnTo>
                  <a:pt x="1500" y="1118"/>
                </a:lnTo>
                <a:lnTo>
                  <a:pt x="1518" y="1123"/>
                </a:lnTo>
                <a:lnTo>
                  <a:pt x="1534" y="1129"/>
                </a:lnTo>
                <a:lnTo>
                  <a:pt x="1550" y="1135"/>
                </a:lnTo>
                <a:lnTo>
                  <a:pt x="1564" y="1143"/>
                </a:lnTo>
                <a:lnTo>
                  <a:pt x="1578" y="1151"/>
                </a:lnTo>
                <a:lnTo>
                  <a:pt x="1591" y="1160"/>
                </a:lnTo>
                <a:lnTo>
                  <a:pt x="1603" y="1171"/>
                </a:lnTo>
                <a:lnTo>
                  <a:pt x="1614" y="1181"/>
                </a:lnTo>
                <a:lnTo>
                  <a:pt x="1624" y="1193"/>
                </a:lnTo>
                <a:lnTo>
                  <a:pt x="1633" y="1206"/>
                </a:lnTo>
                <a:lnTo>
                  <a:pt x="1638" y="1212"/>
                </a:lnTo>
                <a:lnTo>
                  <a:pt x="1642" y="1220"/>
                </a:lnTo>
                <a:lnTo>
                  <a:pt x="1650" y="1234"/>
                </a:lnTo>
                <a:lnTo>
                  <a:pt x="1657" y="1248"/>
                </a:lnTo>
                <a:lnTo>
                  <a:pt x="1664" y="1264"/>
                </a:lnTo>
                <a:lnTo>
                  <a:pt x="1670" y="1281"/>
                </a:lnTo>
                <a:lnTo>
                  <a:pt x="1676" y="1298"/>
                </a:lnTo>
                <a:lnTo>
                  <a:pt x="1680" y="1316"/>
                </a:lnTo>
                <a:lnTo>
                  <a:pt x="1685" y="1334"/>
                </a:lnTo>
                <a:lnTo>
                  <a:pt x="1688" y="1352"/>
                </a:lnTo>
                <a:lnTo>
                  <a:pt x="1691" y="1371"/>
                </a:lnTo>
                <a:lnTo>
                  <a:pt x="1694" y="1391"/>
                </a:lnTo>
                <a:lnTo>
                  <a:pt x="1696" y="1412"/>
                </a:lnTo>
                <a:lnTo>
                  <a:pt x="1698" y="1432"/>
                </a:lnTo>
                <a:lnTo>
                  <a:pt x="1700" y="1454"/>
                </a:lnTo>
                <a:lnTo>
                  <a:pt x="1701" y="1475"/>
                </a:lnTo>
                <a:lnTo>
                  <a:pt x="1701" y="1497"/>
                </a:lnTo>
                <a:lnTo>
                  <a:pt x="1702" y="1520"/>
                </a:lnTo>
                <a:lnTo>
                  <a:pt x="1702" y="1542"/>
                </a:lnTo>
                <a:lnTo>
                  <a:pt x="1702" y="2040"/>
                </a:lnTo>
                <a:lnTo>
                  <a:pt x="1467" y="2040"/>
                </a:lnTo>
                <a:lnTo>
                  <a:pt x="1467" y="1599"/>
                </a:lnTo>
                <a:lnTo>
                  <a:pt x="1466" y="1558"/>
                </a:lnTo>
                <a:lnTo>
                  <a:pt x="1466" y="1538"/>
                </a:lnTo>
                <a:lnTo>
                  <a:pt x="1465" y="1516"/>
                </a:lnTo>
                <a:lnTo>
                  <a:pt x="1463" y="1496"/>
                </a:lnTo>
                <a:lnTo>
                  <a:pt x="1460" y="1476"/>
                </a:lnTo>
                <a:lnTo>
                  <a:pt x="1458" y="1467"/>
                </a:lnTo>
                <a:lnTo>
                  <a:pt x="1456" y="1457"/>
                </a:lnTo>
                <a:lnTo>
                  <a:pt x="1454" y="1448"/>
                </a:lnTo>
                <a:lnTo>
                  <a:pt x="1451" y="1438"/>
                </a:lnTo>
                <a:lnTo>
                  <a:pt x="1448" y="1430"/>
                </a:lnTo>
                <a:lnTo>
                  <a:pt x="1444" y="1421"/>
                </a:lnTo>
                <a:lnTo>
                  <a:pt x="1440" y="1414"/>
                </a:lnTo>
                <a:lnTo>
                  <a:pt x="1436" y="1406"/>
                </a:lnTo>
                <a:lnTo>
                  <a:pt x="1431" y="1398"/>
                </a:lnTo>
                <a:lnTo>
                  <a:pt x="1426" y="1392"/>
                </a:lnTo>
                <a:lnTo>
                  <a:pt x="1421" y="1386"/>
                </a:lnTo>
                <a:lnTo>
                  <a:pt x="1414" y="1380"/>
                </a:lnTo>
                <a:lnTo>
                  <a:pt x="1408" y="1376"/>
                </a:lnTo>
                <a:lnTo>
                  <a:pt x="1400" y="1371"/>
                </a:lnTo>
                <a:lnTo>
                  <a:pt x="1393" y="1367"/>
                </a:lnTo>
                <a:lnTo>
                  <a:pt x="1384" y="1364"/>
                </a:lnTo>
                <a:lnTo>
                  <a:pt x="1375" y="1361"/>
                </a:lnTo>
                <a:lnTo>
                  <a:pt x="1370" y="1360"/>
                </a:lnTo>
                <a:lnTo>
                  <a:pt x="1366" y="1359"/>
                </a:lnTo>
                <a:lnTo>
                  <a:pt x="1355" y="1358"/>
                </a:lnTo>
                <a:lnTo>
                  <a:pt x="1344" y="1358"/>
                </a:lnTo>
                <a:lnTo>
                  <a:pt x="1333" y="1358"/>
                </a:lnTo>
                <a:lnTo>
                  <a:pt x="1323" y="1359"/>
                </a:lnTo>
                <a:lnTo>
                  <a:pt x="1313" y="1360"/>
                </a:lnTo>
                <a:lnTo>
                  <a:pt x="1303" y="1362"/>
                </a:lnTo>
                <a:lnTo>
                  <a:pt x="1294" y="1366"/>
                </a:lnTo>
                <a:lnTo>
                  <a:pt x="1286" y="1368"/>
                </a:lnTo>
                <a:lnTo>
                  <a:pt x="1278" y="1373"/>
                </a:lnTo>
                <a:lnTo>
                  <a:pt x="1271" y="1377"/>
                </a:lnTo>
                <a:lnTo>
                  <a:pt x="1264" y="1383"/>
                </a:lnTo>
                <a:lnTo>
                  <a:pt x="1257" y="1388"/>
                </a:lnTo>
                <a:lnTo>
                  <a:pt x="1251" y="1394"/>
                </a:lnTo>
                <a:lnTo>
                  <a:pt x="1246" y="1400"/>
                </a:lnTo>
                <a:lnTo>
                  <a:pt x="1241" y="1407"/>
                </a:lnTo>
                <a:lnTo>
                  <a:pt x="1236" y="1414"/>
                </a:lnTo>
                <a:lnTo>
                  <a:pt x="1232" y="1422"/>
                </a:lnTo>
                <a:lnTo>
                  <a:pt x="1228" y="1430"/>
                </a:lnTo>
                <a:lnTo>
                  <a:pt x="1224" y="1438"/>
                </a:lnTo>
                <a:lnTo>
                  <a:pt x="1221" y="1446"/>
                </a:lnTo>
                <a:lnTo>
                  <a:pt x="1215" y="1466"/>
                </a:lnTo>
                <a:lnTo>
                  <a:pt x="1211" y="1485"/>
                </a:lnTo>
                <a:lnTo>
                  <a:pt x="1208" y="1504"/>
                </a:lnTo>
                <a:lnTo>
                  <a:pt x="1207" y="1515"/>
                </a:lnTo>
                <a:lnTo>
                  <a:pt x="1206" y="1526"/>
                </a:lnTo>
                <a:lnTo>
                  <a:pt x="1204" y="1547"/>
                </a:lnTo>
                <a:lnTo>
                  <a:pt x="1203" y="1569"/>
                </a:lnTo>
                <a:lnTo>
                  <a:pt x="1203" y="1590"/>
                </a:lnTo>
                <a:lnTo>
                  <a:pt x="1203" y="2040"/>
                </a:lnTo>
                <a:lnTo>
                  <a:pt x="968" y="2040"/>
                </a:lnTo>
                <a:lnTo>
                  <a:pt x="968" y="1132"/>
                </a:lnTo>
                <a:close/>
                <a:moveTo>
                  <a:pt x="0" y="1360"/>
                </a:moveTo>
                <a:lnTo>
                  <a:pt x="0" y="1325"/>
                </a:lnTo>
                <a:lnTo>
                  <a:pt x="2" y="1290"/>
                </a:lnTo>
                <a:lnTo>
                  <a:pt x="3" y="1256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19"/>
                </a:lnTo>
                <a:lnTo>
                  <a:pt x="23" y="1087"/>
                </a:lnTo>
                <a:lnTo>
                  <a:pt x="29" y="1053"/>
                </a:lnTo>
                <a:lnTo>
                  <a:pt x="36" y="1021"/>
                </a:lnTo>
                <a:lnTo>
                  <a:pt x="43" y="988"/>
                </a:lnTo>
                <a:lnTo>
                  <a:pt x="51" y="956"/>
                </a:lnTo>
                <a:lnTo>
                  <a:pt x="60" y="923"/>
                </a:lnTo>
                <a:lnTo>
                  <a:pt x="69" y="892"/>
                </a:lnTo>
                <a:lnTo>
                  <a:pt x="79" y="861"/>
                </a:lnTo>
                <a:lnTo>
                  <a:pt x="89" y="831"/>
                </a:lnTo>
                <a:lnTo>
                  <a:pt x="100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0" y="684"/>
                </a:lnTo>
                <a:lnTo>
                  <a:pt x="164" y="655"/>
                </a:lnTo>
                <a:lnTo>
                  <a:pt x="179" y="627"/>
                </a:lnTo>
                <a:lnTo>
                  <a:pt x="194" y="600"/>
                </a:lnTo>
                <a:lnTo>
                  <a:pt x="209" y="573"/>
                </a:lnTo>
                <a:lnTo>
                  <a:pt x="225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8"/>
                </a:lnTo>
                <a:lnTo>
                  <a:pt x="352" y="375"/>
                </a:lnTo>
                <a:lnTo>
                  <a:pt x="372" y="354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0"/>
                </a:lnTo>
                <a:lnTo>
                  <a:pt x="500" y="232"/>
                </a:lnTo>
                <a:lnTo>
                  <a:pt x="523" y="215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9"/>
                </a:lnTo>
                <a:lnTo>
                  <a:pt x="642" y="134"/>
                </a:lnTo>
                <a:lnTo>
                  <a:pt x="667" y="120"/>
                </a:lnTo>
                <a:lnTo>
                  <a:pt x="693" y="107"/>
                </a:lnTo>
                <a:lnTo>
                  <a:pt x="718" y="95"/>
                </a:lnTo>
                <a:lnTo>
                  <a:pt x="744" y="83"/>
                </a:lnTo>
                <a:lnTo>
                  <a:pt x="770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5"/>
                </a:lnTo>
                <a:lnTo>
                  <a:pt x="905" y="27"/>
                </a:lnTo>
                <a:lnTo>
                  <a:pt x="933" y="21"/>
                </a:lnTo>
                <a:lnTo>
                  <a:pt x="961" y="15"/>
                </a:lnTo>
                <a:lnTo>
                  <a:pt x="990" y="11"/>
                </a:lnTo>
                <a:lnTo>
                  <a:pt x="1018" y="7"/>
                </a:lnTo>
                <a:lnTo>
                  <a:pt x="1047" y="5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3" y="1"/>
                </a:lnTo>
                <a:lnTo>
                  <a:pt x="1192" y="2"/>
                </a:lnTo>
                <a:lnTo>
                  <a:pt x="1221" y="5"/>
                </a:lnTo>
                <a:lnTo>
                  <a:pt x="1250" y="7"/>
                </a:lnTo>
                <a:lnTo>
                  <a:pt x="1278" y="11"/>
                </a:lnTo>
                <a:lnTo>
                  <a:pt x="1307" y="15"/>
                </a:lnTo>
                <a:lnTo>
                  <a:pt x="1335" y="21"/>
                </a:lnTo>
                <a:lnTo>
                  <a:pt x="1362" y="27"/>
                </a:lnTo>
                <a:lnTo>
                  <a:pt x="1390" y="35"/>
                </a:lnTo>
                <a:lnTo>
                  <a:pt x="1417" y="43"/>
                </a:lnTo>
                <a:lnTo>
                  <a:pt x="1444" y="51"/>
                </a:lnTo>
                <a:lnTo>
                  <a:pt x="1471" y="61"/>
                </a:lnTo>
                <a:lnTo>
                  <a:pt x="1498" y="72"/>
                </a:lnTo>
                <a:lnTo>
                  <a:pt x="1524" y="83"/>
                </a:lnTo>
                <a:lnTo>
                  <a:pt x="1550" y="95"/>
                </a:lnTo>
                <a:lnTo>
                  <a:pt x="1575" y="107"/>
                </a:lnTo>
                <a:lnTo>
                  <a:pt x="1601" y="120"/>
                </a:lnTo>
                <a:lnTo>
                  <a:pt x="1626" y="134"/>
                </a:lnTo>
                <a:lnTo>
                  <a:pt x="1650" y="149"/>
                </a:lnTo>
                <a:lnTo>
                  <a:pt x="1674" y="164"/>
                </a:lnTo>
                <a:lnTo>
                  <a:pt x="1698" y="181"/>
                </a:lnTo>
                <a:lnTo>
                  <a:pt x="1722" y="197"/>
                </a:lnTo>
                <a:lnTo>
                  <a:pt x="1745" y="215"/>
                </a:lnTo>
                <a:lnTo>
                  <a:pt x="1768" y="232"/>
                </a:lnTo>
                <a:lnTo>
                  <a:pt x="1790" y="250"/>
                </a:lnTo>
                <a:lnTo>
                  <a:pt x="1812" y="271"/>
                </a:lnTo>
                <a:lnTo>
                  <a:pt x="1834" y="290"/>
                </a:lnTo>
                <a:lnTo>
                  <a:pt x="1855" y="310"/>
                </a:lnTo>
                <a:lnTo>
                  <a:pt x="1876" y="332"/>
                </a:lnTo>
                <a:lnTo>
                  <a:pt x="1896" y="354"/>
                </a:lnTo>
                <a:lnTo>
                  <a:pt x="1917" y="375"/>
                </a:lnTo>
                <a:lnTo>
                  <a:pt x="1937" y="398"/>
                </a:lnTo>
                <a:lnTo>
                  <a:pt x="1956" y="422"/>
                </a:lnTo>
                <a:lnTo>
                  <a:pt x="1974" y="446"/>
                </a:lnTo>
                <a:lnTo>
                  <a:pt x="1992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600"/>
                </a:lnTo>
                <a:lnTo>
                  <a:pt x="2090" y="627"/>
                </a:lnTo>
                <a:lnTo>
                  <a:pt x="2105" y="655"/>
                </a:lnTo>
                <a:lnTo>
                  <a:pt x="2119" y="684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1"/>
                </a:lnTo>
                <a:lnTo>
                  <a:pt x="2200" y="892"/>
                </a:lnTo>
                <a:lnTo>
                  <a:pt x="2209" y="923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1"/>
                </a:lnTo>
                <a:lnTo>
                  <a:pt x="2240" y="1053"/>
                </a:lnTo>
                <a:lnTo>
                  <a:pt x="2246" y="1087"/>
                </a:lnTo>
                <a:lnTo>
                  <a:pt x="2251" y="1119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6"/>
                </a:lnTo>
                <a:lnTo>
                  <a:pt x="2267" y="1290"/>
                </a:lnTo>
                <a:lnTo>
                  <a:pt x="2268" y="1325"/>
                </a:lnTo>
                <a:lnTo>
                  <a:pt x="2269" y="1360"/>
                </a:lnTo>
                <a:lnTo>
                  <a:pt x="2268" y="1395"/>
                </a:lnTo>
                <a:lnTo>
                  <a:pt x="2267" y="1430"/>
                </a:lnTo>
                <a:lnTo>
                  <a:pt x="2266" y="1464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8"/>
                </a:lnTo>
                <a:lnTo>
                  <a:pt x="2251" y="1601"/>
                </a:lnTo>
                <a:lnTo>
                  <a:pt x="2246" y="1635"/>
                </a:lnTo>
                <a:lnTo>
                  <a:pt x="2240" y="1667"/>
                </a:lnTo>
                <a:lnTo>
                  <a:pt x="2233" y="1701"/>
                </a:lnTo>
                <a:lnTo>
                  <a:pt x="2226" y="1733"/>
                </a:lnTo>
                <a:lnTo>
                  <a:pt x="2218" y="1764"/>
                </a:lnTo>
                <a:lnTo>
                  <a:pt x="2209" y="1797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89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8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1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200"/>
                </a:lnTo>
                <a:lnTo>
                  <a:pt x="2010" y="2225"/>
                </a:lnTo>
                <a:lnTo>
                  <a:pt x="1992" y="2250"/>
                </a:lnTo>
                <a:lnTo>
                  <a:pt x="1974" y="2275"/>
                </a:lnTo>
                <a:lnTo>
                  <a:pt x="1956" y="2298"/>
                </a:lnTo>
                <a:lnTo>
                  <a:pt x="1937" y="2322"/>
                </a:lnTo>
                <a:lnTo>
                  <a:pt x="1917" y="2345"/>
                </a:lnTo>
                <a:lnTo>
                  <a:pt x="1896" y="2366"/>
                </a:lnTo>
                <a:lnTo>
                  <a:pt x="1876" y="2389"/>
                </a:lnTo>
                <a:lnTo>
                  <a:pt x="1855" y="2410"/>
                </a:lnTo>
                <a:lnTo>
                  <a:pt x="1834" y="2430"/>
                </a:lnTo>
                <a:lnTo>
                  <a:pt x="1812" y="2450"/>
                </a:lnTo>
                <a:lnTo>
                  <a:pt x="1790" y="2470"/>
                </a:lnTo>
                <a:lnTo>
                  <a:pt x="1768" y="2488"/>
                </a:lnTo>
                <a:lnTo>
                  <a:pt x="1745" y="2506"/>
                </a:lnTo>
                <a:lnTo>
                  <a:pt x="1722" y="2524"/>
                </a:lnTo>
                <a:lnTo>
                  <a:pt x="1698" y="2540"/>
                </a:lnTo>
                <a:lnTo>
                  <a:pt x="1674" y="2556"/>
                </a:lnTo>
                <a:lnTo>
                  <a:pt x="1650" y="2572"/>
                </a:lnTo>
                <a:lnTo>
                  <a:pt x="1626" y="2586"/>
                </a:lnTo>
                <a:lnTo>
                  <a:pt x="1601" y="2600"/>
                </a:lnTo>
                <a:lnTo>
                  <a:pt x="1575" y="2613"/>
                </a:lnTo>
                <a:lnTo>
                  <a:pt x="1550" y="2625"/>
                </a:lnTo>
                <a:lnTo>
                  <a:pt x="1524" y="2637"/>
                </a:lnTo>
                <a:lnTo>
                  <a:pt x="1498" y="2648"/>
                </a:lnTo>
                <a:lnTo>
                  <a:pt x="1471" y="2659"/>
                </a:lnTo>
                <a:lnTo>
                  <a:pt x="1444" y="2669"/>
                </a:lnTo>
                <a:lnTo>
                  <a:pt x="1417" y="2677"/>
                </a:lnTo>
                <a:lnTo>
                  <a:pt x="1390" y="2685"/>
                </a:lnTo>
                <a:lnTo>
                  <a:pt x="1362" y="2693"/>
                </a:lnTo>
                <a:lnTo>
                  <a:pt x="1335" y="2699"/>
                </a:lnTo>
                <a:lnTo>
                  <a:pt x="1307" y="2705"/>
                </a:lnTo>
                <a:lnTo>
                  <a:pt x="1278" y="2709"/>
                </a:lnTo>
                <a:lnTo>
                  <a:pt x="1250" y="2713"/>
                </a:lnTo>
                <a:lnTo>
                  <a:pt x="1221" y="2717"/>
                </a:lnTo>
                <a:lnTo>
                  <a:pt x="1192" y="2719"/>
                </a:lnTo>
                <a:lnTo>
                  <a:pt x="1163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7"/>
                </a:lnTo>
                <a:lnTo>
                  <a:pt x="1018" y="2713"/>
                </a:lnTo>
                <a:lnTo>
                  <a:pt x="990" y="2709"/>
                </a:lnTo>
                <a:lnTo>
                  <a:pt x="961" y="2705"/>
                </a:lnTo>
                <a:lnTo>
                  <a:pt x="933" y="2699"/>
                </a:lnTo>
                <a:lnTo>
                  <a:pt x="905" y="2693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9"/>
                </a:lnTo>
                <a:lnTo>
                  <a:pt x="797" y="2659"/>
                </a:lnTo>
                <a:lnTo>
                  <a:pt x="770" y="2648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7" y="2600"/>
                </a:lnTo>
                <a:lnTo>
                  <a:pt x="642" y="2586"/>
                </a:lnTo>
                <a:lnTo>
                  <a:pt x="618" y="2572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4"/>
                </a:lnTo>
                <a:lnTo>
                  <a:pt x="523" y="2506"/>
                </a:lnTo>
                <a:lnTo>
                  <a:pt x="500" y="2488"/>
                </a:lnTo>
                <a:lnTo>
                  <a:pt x="478" y="2470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10"/>
                </a:lnTo>
                <a:lnTo>
                  <a:pt x="392" y="2389"/>
                </a:lnTo>
                <a:lnTo>
                  <a:pt x="372" y="2366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8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5"/>
                </a:lnTo>
                <a:lnTo>
                  <a:pt x="242" y="2200"/>
                </a:lnTo>
                <a:lnTo>
                  <a:pt x="225" y="2174"/>
                </a:lnTo>
                <a:lnTo>
                  <a:pt x="209" y="2148"/>
                </a:lnTo>
                <a:lnTo>
                  <a:pt x="194" y="2121"/>
                </a:lnTo>
                <a:lnTo>
                  <a:pt x="179" y="2093"/>
                </a:lnTo>
                <a:lnTo>
                  <a:pt x="164" y="2065"/>
                </a:lnTo>
                <a:lnTo>
                  <a:pt x="150" y="2038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0" y="1920"/>
                </a:lnTo>
                <a:lnTo>
                  <a:pt x="89" y="1889"/>
                </a:lnTo>
                <a:lnTo>
                  <a:pt x="79" y="1859"/>
                </a:lnTo>
                <a:lnTo>
                  <a:pt x="69" y="1828"/>
                </a:lnTo>
                <a:lnTo>
                  <a:pt x="60" y="1797"/>
                </a:lnTo>
                <a:lnTo>
                  <a:pt x="51" y="1764"/>
                </a:lnTo>
                <a:lnTo>
                  <a:pt x="43" y="1733"/>
                </a:lnTo>
                <a:lnTo>
                  <a:pt x="36" y="1701"/>
                </a:lnTo>
                <a:lnTo>
                  <a:pt x="29" y="1667"/>
                </a:lnTo>
                <a:lnTo>
                  <a:pt x="23" y="1635"/>
                </a:lnTo>
                <a:lnTo>
                  <a:pt x="18" y="1601"/>
                </a:lnTo>
                <a:lnTo>
                  <a:pt x="13" y="1568"/>
                </a:lnTo>
                <a:lnTo>
                  <a:pt x="9" y="1534"/>
                </a:lnTo>
                <a:lnTo>
                  <a:pt x="6" y="1499"/>
                </a:lnTo>
                <a:lnTo>
                  <a:pt x="3" y="1464"/>
                </a:lnTo>
                <a:lnTo>
                  <a:pt x="2" y="1430"/>
                </a:lnTo>
                <a:lnTo>
                  <a:pt x="0" y="1395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6" name="Freeform 9">
            <a:hlinkClick r:id="rId4" tooltip="instragram"/>
          </p:cNvPr>
          <p:cNvSpPr>
            <a:spLocks noChangeAspect="1" noEditPoints="1"/>
          </p:cNvSpPr>
          <p:nvPr userDrawn="1"/>
        </p:nvSpPr>
        <p:spPr bwMode="auto">
          <a:xfrm>
            <a:off x="10884143" y="5877340"/>
            <a:ext cx="252000" cy="252000"/>
          </a:xfrm>
          <a:custGeom>
            <a:avLst/>
            <a:gdLst>
              <a:gd name="T0" fmla="*/ 1482 w 2269"/>
              <a:gd name="T1" fmla="*/ 827 h 2720"/>
              <a:gd name="T2" fmla="*/ 1577 w 2269"/>
              <a:gd name="T3" fmla="*/ 894 h 2720"/>
              <a:gd name="T4" fmla="*/ 1531 w 2269"/>
              <a:gd name="T5" fmla="*/ 1014 h 2720"/>
              <a:gd name="T6" fmla="*/ 1427 w 2269"/>
              <a:gd name="T7" fmla="*/ 971 h 2720"/>
              <a:gd name="T8" fmla="*/ 1036 w 2269"/>
              <a:gd name="T9" fmla="*/ 1606 h 2720"/>
              <a:gd name="T10" fmla="*/ 925 w 2269"/>
              <a:gd name="T11" fmla="*/ 1467 h 2720"/>
              <a:gd name="T12" fmla="*/ 921 w 2269"/>
              <a:gd name="T13" fmla="*/ 1266 h 2720"/>
              <a:gd name="T14" fmla="*/ 1026 w 2269"/>
              <a:gd name="T15" fmla="*/ 1121 h 2720"/>
              <a:gd name="T16" fmla="*/ 1191 w 2269"/>
              <a:gd name="T17" fmla="*/ 1096 h 2720"/>
              <a:gd name="T18" fmla="*/ 1324 w 2269"/>
              <a:gd name="T19" fmla="*/ 1207 h 2720"/>
              <a:gd name="T20" fmla="*/ 1360 w 2269"/>
              <a:gd name="T21" fmla="*/ 1402 h 2720"/>
              <a:gd name="T22" fmla="*/ 1280 w 2269"/>
              <a:gd name="T23" fmla="*/ 1571 h 2720"/>
              <a:gd name="T24" fmla="*/ 1134 w 2269"/>
              <a:gd name="T25" fmla="*/ 940 h 2720"/>
              <a:gd name="T26" fmla="*/ 918 w 2269"/>
              <a:gd name="T27" fmla="*/ 1030 h 2720"/>
              <a:gd name="T28" fmla="*/ 791 w 2269"/>
              <a:gd name="T29" fmla="*/ 1276 h 2720"/>
              <a:gd name="T30" fmla="*/ 827 w 2269"/>
              <a:gd name="T31" fmla="*/ 1560 h 2720"/>
              <a:gd name="T32" fmla="*/ 998 w 2269"/>
              <a:gd name="T33" fmla="*/ 1747 h 2720"/>
              <a:gd name="T34" fmla="*/ 1238 w 2269"/>
              <a:gd name="T35" fmla="*/ 1760 h 2720"/>
              <a:gd name="T36" fmla="*/ 1425 w 2269"/>
              <a:gd name="T37" fmla="*/ 1595 h 2720"/>
              <a:gd name="T38" fmla="*/ 1482 w 2269"/>
              <a:gd name="T39" fmla="*/ 1307 h 2720"/>
              <a:gd name="T40" fmla="*/ 1383 w 2269"/>
              <a:gd name="T41" fmla="*/ 1064 h 2720"/>
              <a:gd name="T42" fmla="*/ 1152 w 2269"/>
              <a:gd name="T43" fmla="*/ 941 h 2720"/>
              <a:gd name="T44" fmla="*/ 688 w 2269"/>
              <a:gd name="T45" fmla="*/ 586 h 2720"/>
              <a:gd name="T46" fmla="*/ 511 w 2269"/>
              <a:gd name="T47" fmla="*/ 767 h 2720"/>
              <a:gd name="T48" fmla="*/ 457 w 2269"/>
              <a:gd name="T49" fmla="*/ 1023 h 2720"/>
              <a:gd name="T50" fmla="*/ 477 w 2269"/>
              <a:gd name="T51" fmla="*/ 1855 h 2720"/>
              <a:gd name="T52" fmla="*/ 610 w 2269"/>
              <a:gd name="T53" fmla="*/ 2084 h 2720"/>
              <a:gd name="T54" fmla="*/ 827 w 2269"/>
              <a:gd name="T55" fmla="*/ 2171 h 2720"/>
              <a:gd name="T56" fmla="*/ 1510 w 2269"/>
              <a:gd name="T57" fmla="*/ 2160 h 2720"/>
              <a:gd name="T58" fmla="*/ 1728 w 2269"/>
              <a:gd name="T59" fmla="*/ 2006 h 2720"/>
              <a:gd name="T60" fmla="*/ 1809 w 2269"/>
              <a:gd name="T61" fmla="*/ 1758 h 2720"/>
              <a:gd name="T62" fmla="*/ 1809 w 2269"/>
              <a:gd name="T63" fmla="*/ 963 h 2720"/>
              <a:gd name="T64" fmla="*/ 1702 w 2269"/>
              <a:gd name="T65" fmla="*/ 680 h 2720"/>
              <a:gd name="T66" fmla="*/ 1489 w 2269"/>
              <a:gd name="T67" fmla="*/ 556 h 2720"/>
              <a:gd name="T68" fmla="*/ 1411 w 2269"/>
              <a:gd name="T69" fmla="*/ 695 h 2720"/>
              <a:gd name="T70" fmla="*/ 1598 w 2269"/>
              <a:gd name="T71" fmla="*/ 765 h 2720"/>
              <a:gd name="T72" fmla="*/ 1686 w 2269"/>
              <a:gd name="T73" fmla="*/ 977 h 2720"/>
              <a:gd name="T74" fmla="*/ 1681 w 2269"/>
              <a:gd name="T75" fmla="*/ 1786 h 2720"/>
              <a:gd name="T76" fmla="*/ 1589 w 2269"/>
              <a:gd name="T77" fmla="*/ 1964 h 2720"/>
              <a:gd name="T78" fmla="*/ 1244 w 2269"/>
              <a:gd name="T79" fmla="*/ 2030 h 2720"/>
              <a:gd name="T80" fmla="*/ 721 w 2269"/>
              <a:gd name="T81" fmla="*/ 1992 h 2720"/>
              <a:gd name="T82" fmla="*/ 603 w 2269"/>
              <a:gd name="T83" fmla="*/ 1842 h 2720"/>
              <a:gd name="T84" fmla="*/ 580 w 2269"/>
              <a:gd name="T85" fmla="*/ 1030 h 2720"/>
              <a:gd name="T86" fmla="*/ 638 w 2269"/>
              <a:gd name="T87" fmla="*/ 806 h 2720"/>
              <a:gd name="T88" fmla="*/ 814 w 2269"/>
              <a:gd name="T89" fmla="*/ 699 h 2720"/>
              <a:gd name="T90" fmla="*/ 23 w 2269"/>
              <a:gd name="T91" fmla="*/ 1086 h 2720"/>
              <a:gd name="T92" fmla="*/ 179 w 2269"/>
              <a:gd name="T93" fmla="*/ 627 h 2720"/>
              <a:gd name="T94" fmla="*/ 456 w 2269"/>
              <a:gd name="T95" fmla="*/ 271 h 2720"/>
              <a:gd name="T96" fmla="*/ 824 w 2269"/>
              <a:gd name="T97" fmla="*/ 51 h 2720"/>
              <a:gd name="T98" fmla="*/ 1250 w 2269"/>
              <a:gd name="T99" fmla="*/ 7 h 2720"/>
              <a:gd name="T100" fmla="*/ 1651 w 2269"/>
              <a:gd name="T101" fmla="*/ 148 h 2720"/>
              <a:gd name="T102" fmla="*/ 1975 w 2269"/>
              <a:gd name="T103" fmla="*/ 446 h 2720"/>
              <a:gd name="T104" fmla="*/ 2190 w 2269"/>
              <a:gd name="T105" fmla="*/ 862 h 2720"/>
              <a:gd name="T106" fmla="*/ 2269 w 2269"/>
              <a:gd name="T107" fmla="*/ 1360 h 2720"/>
              <a:gd name="T108" fmla="*/ 2190 w 2269"/>
              <a:gd name="T109" fmla="*/ 1859 h 2720"/>
              <a:gd name="T110" fmla="*/ 1975 w 2269"/>
              <a:gd name="T111" fmla="*/ 2275 h 2720"/>
              <a:gd name="T112" fmla="*/ 1651 w 2269"/>
              <a:gd name="T113" fmla="*/ 2571 h 2720"/>
              <a:gd name="T114" fmla="*/ 1250 w 2269"/>
              <a:gd name="T115" fmla="*/ 2713 h 2720"/>
              <a:gd name="T116" fmla="*/ 824 w 2269"/>
              <a:gd name="T117" fmla="*/ 2668 h 2720"/>
              <a:gd name="T118" fmla="*/ 456 w 2269"/>
              <a:gd name="T119" fmla="*/ 2450 h 2720"/>
              <a:gd name="T120" fmla="*/ 179 w 2269"/>
              <a:gd name="T121" fmla="*/ 2093 h 2720"/>
              <a:gd name="T122" fmla="*/ 23 w 2269"/>
              <a:gd name="T123" fmla="*/ 1634 h 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269" h="2720">
                <a:moveTo>
                  <a:pt x="1417" y="924"/>
                </a:moveTo>
                <a:lnTo>
                  <a:pt x="1418" y="914"/>
                </a:lnTo>
                <a:lnTo>
                  <a:pt x="1419" y="904"/>
                </a:lnTo>
                <a:lnTo>
                  <a:pt x="1421" y="894"/>
                </a:lnTo>
                <a:lnTo>
                  <a:pt x="1424" y="886"/>
                </a:lnTo>
                <a:lnTo>
                  <a:pt x="1427" y="878"/>
                </a:lnTo>
                <a:lnTo>
                  <a:pt x="1431" y="869"/>
                </a:lnTo>
                <a:lnTo>
                  <a:pt x="1436" y="862"/>
                </a:lnTo>
                <a:lnTo>
                  <a:pt x="1441" y="855"/>
                </a:lnTo>
                <a:lnTo>
                  <a:pt x="1447" y="848"/>
                </a:lnTo>
                <a:lnTo>
                  <a:pt x="1453" y="843"/>
                </a:lnTo>
                <a:lnTo>
                  <a:pt x="1460" y="838"/>
                </a:lnTo>
                <a:lnTo>
                  <a:pt x="1467" y="833"/>
                </a:lnTo>
                <a:lnTo>
                  <a:pt x="1475" y="830"/>
                </a:lnTo>
                <a:lnTo>
                  <a:pt x="1482" y="827"/>
                </a:lnTo>
                <a:lnTo>
                  <a:pt x="1491" y="826"/>
                </a:lnTo>
                <a:lnTo>
                  <a:pt x="1499" y="826"/>
                </a:lnTo>
                <a:lnTo>
                  <a:pt x="1507" y="826"/>
                </a:lnTo>
                <a:lnTo>
                  <a:pt x="1515" y="827"/>
                </a:lnTo>
                <a:lnTo>
                  <a:pt x="1523" y="830"/>
                </a:lnTo>
                <a:lnTo>
                  <a:pt x="1531" y="833"/>
                </a:lnTo>
                <a:lnTo>
                  <a:pt x="1538" y="838"/>
                </a:lnTo>
                <a:lnTo>
                  <a:pt x="1545" y="843"/>
                </a:lnTo>
                <a:lnTo>
                  <a:pt x="1551" y="848"/>
                </a:lnTo>
                <a:lnTo>
                  <a:pt x="1557" y="855"/>
                </a:lnTo>
                <a:lnTo>
                  <a:pt x="1562" y="862"/>
                </a:lnTo>
                <a:lnTo>
                  <a:pt x="1567" y="869"/>
                </a:lnTo>
                <a:lnTo>
                  <a:pt x="1571" y="878"/>
                </a:lnTo>
                <a:lnTo>
                  <a:pt x="1574" y="886"/>
                </a:lnTo>
                <a:lnTo>
                  <a:pt x="1577" y="894"/>
                </a:lnTo>
                <a:lnTo>
                  <a:pt x="1579" y="904"/>
                </a:lnTo>
                <a:lnTo>
                  <a:pt x="1580" y="914"/>
                </a:lnTo>
                <a:lnTo>
                  <a:pt x="1581" y="924"/>
                </a:lnTo>
                <a:lnTo>
                  <a:pt x="1580" y="934"/>
                </a:lnTo>
                <a:lnTo>
                  <a:pt x="1579" y="944"/>
                </a:lnTo>
                <a:lnTo>
                  <a:pt x="1577" y="953"/>
                </a:lnTo>
                <a:lnTo>
                  <a:pt x="1574" y="962"/>
                </a:lnTo>
                <a:lnTo>
                  <a:pt x="1571" y="971"/>
                </a:lnTo>
                <a:lnTo>
                  <a:pt x="1567" y="978"/>
                </a:lnTo>
                <a:lnTo>
                  <a:pt x="1562" y="987"/>
                </a:lnTo>
                <a:lnTo>
                  <a:pt x="1557" y="993"/>
                </a:lnTo>
                <a:lnTo>
                  <a:pt x="1551" y="1000"/>
                </a:lnTo>
                <a:lnTo>
                  <a:pt x="1545" y="1005"/>
                </a:lnTo>
                <a:lnTo>
                  <a:pt x="1538" y="1010"/>
                </a:lnTo>
                <a:lnTo>
                  <a:pt x="1531" y="1014"/>
                </a:lnTo>
                <a:lnTo>
                  <a:pt x="1523" y="1018"/>
                </a:lnTo>
                <a:lnTo>
                  <a:pt x="1515" y="1020"/>
                </a:lnTo>
                <a:lnTo>
                  <a:pt x="1507" y="1022"/>
                </a:lnTo>
                <a:lnTo>
                  <a:pt x="1499" y="1022"/>
                </a:lnTo>
                <a:lnTo>
                  <a:pt x="1491" y="1022"/>
                </a:lnTo>
                <a:lnTo>
                  <a:pt x="1482" y="1020"/>
                </a:lnTo>
                <a:lnTo>
                  <a:pt x="1475" y="1018"/>
                </a:lnTo>
                <a:lnTo>
                  <a:pt x="1467" y="1014"/>
                </a:lnTo>
                <a:lnTo>
                  <a:pt x="1460" y="1010"/>
                </a:lnTo>
                <a:lnTo>
                  <a:pt x="1453" y="1005"/>
                </a:lnTo>
                <a:lnTo>
                  <a:pt x="1447" y="1000"/>
                </a:lnTo>
                <a:lnTo>
                  <a:pt x="1441" y="993"/>
                </a:lnTo>
                <a:lnTo>
                  <a:pt x="1436" y="987"/>
                </a:lnTo>
                <a:lnTo>
                  <a:pt x="1431" y="978"/>
                </a:lnTo>
                <a:lnTo>
                  <a:pt x="1427" y="971"/>
                </a:lnTo>
                <a:lnTo>
                  <a:pt x="1424" y="962"/>
                </a:lnTo>
                <a:lnTo>
                  <a:pt x="1421" y="953"/>
                </a:lnTo>
                <a:lnTo>
                  <a:pt x="1419" y="944"/>
                </a:lnTo>
                <a:lnTo>
                  <a:pt x="1418" y="934"/>
                </a:lnTo>
                <a:lnTo>
                  <a:pt x="1417" y="924"/>
                </a:lnTo>
                <a:close/>
                <a:moveTo>
                  <a:pt x="1134" y="1632"/>
                </a:moveTo>
                <a:lnTo>
                  <a:pt x="1123" y="1632"/>
                </a:lnTo>
                <a:lnTo>
                  <a:pt x="1111" y="1631"/>
                </a:lnTo>
                <a:lnTo>
                  <a:pt x="1100" y="1630"/>
                </a:lnTo>
                <a:lnTo>
                  <a:pt x="1088" y="1627"/>
                </a:lnTo>
                <a:lnTo>
                  <a:pt x="1077" y="1624"/>
                </a:lnTo>
                <a:lnTo>
                  <a:pt x="1067" y="1620"/>
                </a:lnTo>
                <a:lnTo>
                  <a:pt x="1056" y="1616"/>
                </a:lnTo>
                <a:lnTo>
                  <a:pt x="1046" y="1612"/>
                </a:lnTo>
                <a:lnTo>
                  <a:pt x="1036" y="1606"/>
                </a:lnTo>
                <a:lnTo>
                  <a:pt x="1026" y="1600"/>
                </a:lnTo>
                <a:lnTo>
                  <a:pt x="1016" y="1594"/>
                </a:lnTo>
                <a:lnTo>
                  <a:pt x="1007" y="1586"/>
                </a:lnTo>
                <a:lnTo>
                  <a:pt x="998" y="1578"/>
                </a:lnTo>
                <a:lnTo>
                  <a:pt x="990" y="1571"/>
                </a:lnTo>
                <a:lnTo>
                  <a:pt x="982" y="1561"/>
                </a:lnTo>
                <a:lnTo>
                  <a:pt x="974" y="1553"/>
                </a:lnTo>
                <a:lnTo>
                  <a:pt x="966" y="1543"/>
                </a:lnTo>
                <a:lnTo>
                  <a:pt x="959" y="1534"/>
                </a:lnTo>
                <a:lnTo>
                  <a:pt x="952" y="1523"/>
                </a:lnTo>
                <a:lnTo>
                  <a:pt x="946" y="1512"/>
                </a:lnTo>
                <a:lnTo>
                  <a:pt x="940" y="1501"/>
                </a:lnTo>
                <a:lnTo>
                  <a:pt x="935" y="1491"/>
                </a:lnTo>
                <a:lnTo>
                  <a:pt x="930" y="1479"/>
                </a:lnTo>
                <a:lnTo>
                  <a:pt x="925" y="1467"/>
                </a:lnTo>
                <a:lnTo>
                  <a:pt x="921" y="1453"/>
                </a:lnTo>
                <a:lnTo>
                  <a:pt x="917" y="1441"/>
                </a:lnTo>
                <a:lnTo>
                  <a:pt x="914" y="1428"/>
                </a:lnTo>
                <a:lnTo>
                  <a:pt x="912" y="1415"/>
                </a:lnTo>
                <a:lnTo>
                  <a:pt x="910" y="1402"/>
                </a:lnTo>
                <a:lnTo>
                  <a:pt x="908" y="1387"/>
                </a:lnTo>
                <a:lnTo>
                  <a:pt x="907" y="1374"/>
                </a:lnTo>
                <a:lnTo>
                  <a:pt x="907" y="1360"/>
                </a:lnTo>
                <a:lnTo>
                  <a:pt x="907" y="1347"/>
                </a:lnTo>
                <a:lnTo>
                  <a:pt x="908" y="1332"/>
                </a:lnTo>
                <a:lnTo>
                  <a:pt x="910" y="1319"/>
                </a:lnTo>
                <a:lnTo>
                  <a:pt x="912" y="1305"/>
                </a:lnTo>
                <a:lnTo>
                  <a:pt x="914" y="1293"/>
                </a:lnTo>
                <a:lnTo>
                  <a:pt x="917" y="1279"/>
                </a:lnTo>
                <a:lnTo>
                  <a:pt x="921" y="1266"/>
                </a:lnTo>
                <a:lnTo>
                  <a:pt x="925" y="1254"/>
                </a:lnTo>
                <a:lnTo>
                  <a:pt x="930" y="1242"/>
                </a:lnTo>
                <a:lnTo>
                  <a:pt x="935" y="1230"/>
                </a:lnTo>
                <a:lnTo>
                  <a:pt x="940" y="1218"/>
                </a:lnTo>
                <a:lnTo>
                  <a:pt x="946" y="1207"/>
                </a:lnTo>
                <a:lnTo>
                  <a:pt x="952" y="1197"/>
                </a:lnTo>
                <a:lnTo>
                  <a:pt x="959" y="1187"/>
                </a:lnTo>
                <a:lnTo>
                  <a:pt x="966" y="1177"/>
                </a:lnTo>
                <a:lnTo>
                  <a:pt x="974" y="1168"/>
                </a:lnTo>
                <a:lnTo>
                  <a:pt x="982" y="1158"/>
                </a:lnTo>
                <a:lnTo>
                  <a:pt x="990" y="1150"/>
                </a:lnTo>
                <a:lnTo>
                  <a:pt x="998" y="1141"/>
                </a:lnTo>
                <a:lnTo>
                  <a:pt x="1007" y="1134"/>
                </a:lnTo>
                <a:lnTo>
                  <a:pt x="1016" y="1127"/>
                </a:lnTo>
                <a:lnTo>
                  <a:pt x="1026" y="1121"/>
                </a:lnTo>
                <a:lnTo>
                  <a:pt x="1036" y="1115"/>
                </a:lnTo>
                <a:lnTo>
                  <a:pt x="1046" y="1109"/>
                </a:lnTo>
                <a:lnTo>
                  <a:pt x="1056" y="1104"/>
                </a:lnTo>
                <a:lnTo>
                  <a:pt x="1067" y="1099"/>
                </a:lnTo>
                <a:lnTo>
                  <a:pt x="1077" y="1096"/>
                </a:lnTo>
                <a:lnTo>
                  <a:pt x="1088" y="1093"/>
                </a:lnTo>
                <a:lnTo>
                  <a:pt x="1100" y="1091"/>
                </a:lnTo>
                <a:lnTo>
                  <a:pt x="1111" y="1089"/>
                </a:lnTo>
                <a:lnTo>
                  <a:pt x="1123" y="1087"/>
                </a:lnTo>
                <a:lnTo>
                  <a:pt x="1134" y="1087"/>
                </a:lnTo>
                <a:lnTo>
                  <a:pt x="1146" y="1087"/>
                </a:lnTo>
                <a:lnTo>
                  <a:pt x="1157" y="1089"/>
                </a:lnTo>
                <a:lnTo>
                  <a:pt x="1169" y="1091"/>
                </a:lnTo>
                <a:lnTo>
                  <a:pt x="1180" y="1093"/>
                </a:lnTo>
                <a:lnTo>
                  <a:pt x="1191" y="1096"/>
                </a:lnTo>
                <a:lnTo>
                  <a:pt x="1202" y="1099"/>
                </a:lnTo>
                <a:lnTo>
                  <a:pt x="1212" y="1104"/>
                </a:lnTo>
                <a:lnTo>
                  <a:pt x="1223" y="1109"/>
                </a:lnTo>
                <a:lnTo>
                  <a:pt x="1233" y="1115"/>
                </a:lnTo>
                <a:lnTo>
                  <a:pt x="1243" y="1121"/>
                </a:lnTo>
                <a:lnTo>
                  <a:pt x="1252" y="1127"/>
                </a:lnTo>
                <a:lnTo>
                  <a:pt x="1261" y="1134"/>
                </a:lnTo>
                <a:lnTo>
                  <a:pt x="1270" y="1141"/>
                </a:lnTo>
                <a:lnTo>
                  <a:pt x="1280" y="1150"/>
                </a:lnTo>
                <a:lnTo>
                  <a:pt x="1288" y="1158"/>
                </a:lnTo>
                <a:lnTo>
                  <a:pt x="1296" y="1168"/>
                </a:lnTo>
                <a:lnTo>
                  <a:pt x="1303" y="1177"/>
                </a:lnTo>
                <a:lnTo>
                  <a:pt x="1311" y="1187"/>
                </a:lnTo>
                <a:lnTo>
                  <a:pt x="1317" y="1197"/>
                </a:lnTo>
                <a:lnTo>
                  <a:pt x="1324" y="1207"/>
                </a:lnTo>
                <a:lnTo>
                  <a:pt x="1329" y="1218"/>
                </a:lnTo>
                <a:lnTo>
                  <a:pt x="1335" y="1230"/>
                </a:lnTo>
                <a:lnTo>
                  <a:pt x="1340" y="1242"/>
                </a:lnTo>
                <a:lnTo>
                  <a:pt x="1345" y="1254"/>
                </a:lnTo>
                <a:lnTo>
                  <a:pt x="1349" y="1266"/>
                </a:lnTo>
                <a:lnTo>
                  <a:pt x="1352" y="1279"/>
                </a:lnTo>
                <a:lnTo>
                  <a:pt x="1355" y="1293"/>
                </a:lnTo>
                <a:lnTo>
                  <a:pt x="1358" y="1305"/>
                </a:lnTo>
                <a:lnTo>
                  <a:pt x="1360" y="1319"/>
                </a:lnTo>
                <a:lnTo>
                  <a:pt x="1361" y="1332"/>
                </a:lnTo>
                <a:lnTo>
                  <a:pt x="1362" y="1347"/>
                </a:lnTo>
                <a:lnTo>
                  <a:pt x="1362" y="1360"/>
                </a:lnTo>
                <a:lnTo>
                  <a:pt x="1362" y="1374"/>
                </a:lnTo>
                <a:lnTo>
                  <a:pt x="1361" y="1387"/>
                </a:lnTo>
                <a:lnTo>
                  <a:pt x="1360" y="1402"/>
                </a:lnTo>
                <a:lnTo>
                  <a:pt x="1358" y="1415"/>
                </a:lnTo>
                <a:lnTo>
                  <a:pt x="1355" y="1428"/>
                </a:lnTo>
                <a:lnTo>
                  <a:pt x="1352" y="1441"/>
                </a:lnTo>
                <a:lnTo>
                  <a:pt x="1349" y="1453"/>
                </a:lnTo>
                <a:lnTo>
                  <a:pt x="1345" y="1467"/>
                </a:lnTo>
                <a:lnTo>
                  <a:pt x="1340" y="1479"/>
                </a:lnTo>
                <a:lnTo>
                  <a:pt x="1335" y="1491"/>
                </a:lnTo>
                <a:lnTo>
                  <a:pt x="1329" y="1501"/>
                </a:lnTo>
                <a:lnTo>
                  <a:pt x="1324" y="1512"/>
                </a:lnTo>
                <a:lnTo>
                  <a:pt x="1317" y="1523"/>
                </a:lnTo>
                <a:lnTo>
                  <a:pt x="1311" y="1534"/>
                </a:lnTo>
                <a:lnTo>
                  <a:pt x="1303" y="1543"/>
                </a:lnTo>
                <a:lnTo>
                  <a:pt x="1296" y="1553"/>
                </a:lnTo>
                <a:lnTo>
                  <a:pt x="1288" y="1561"/>
                </a:lnTo>
                <a:lnTo>
                  <a:pt x="1280" y="1571"/>
                </a:lnTo>
                <a:lnTo>
                  <a:pt x="1270" y="1578"/>
                </a:lnTo>
                <a:lnTo>
                  <a:pt x="1261" y="1586"/>
                </a:lnTo>
                <a:lnTo>
                  <a:pt x="1252" y="1594"/>
                </a:lnTo>
                <a:lnTo>
                  <a:pt x="1243" y="1600"/>
                </a:lnTo>
                <a:lnTo>
                  <a:pt x="1233" y="1606"/>
                </a:lnTo>
                <a:lnTo>
                  <a:pt x="1223" y="1612"/>
                </a:lnTo>
                <a:lnTo>
                  <a:pt x="1212" y="1616"/>
                </a:lnTo>
                <a:lnTo>
                  <a:pt x="1202" y="1620"/>
                </a:lnTo>
                <a:lnTo>
                  <a:pt x="1191" y="1624"/>
                </a:lnTo>
                <a:lnTo>
                  <a:pt x="1180" y="1627"/>
                </a:lnTo>
                <a:lnTo>
                  <a:pt x="1169" y="1630"/>
                </a:lnTo>
                <a:lnTo>
                  <a:pt x="1157" y="1631"/>
                </a:lnTo>
                <a:lnTo>
                  <a:pt x="1146" y="1632"/>
                </a:lnTo>
                <a:lnTo>
                  <a:pt x="1134" y="1632"/>
                </a:lnTo>
                <a:close/>
                <a:moveTo>
                  <a:pt x="1134" y="940"/>
                </a:moveTo>
                <a:lnTo>
                  <a:pt x="1116" y="941"/>
                </a:lnTo>
                <a:lnTo>
                  <a:pt x="1098" y="942"/>
                </a:lnTo>
                <a:lnTo>
                  <a:pt x="1090" y="944"/>
                </a:lnTo>
                <a:lnTo>
                  <a:pt x="1081" y="945"/>
                </a:lnTo>
                <a:lnTo>
                  <a:pt x="1064" y="948"/>
                </a:lnTo>
                <a:lnTo>
                  <a:pt x="1047" y="953"/>
                </a:lnTo>
                <a:lnTo>
                  <a:pt x="1030" y="959"/>
                </a:lnTo>
                <a:lnTo>
                  <a:pt x="1014" y="966"/>
                </a:lnTo>
                <a:lnTo>
                  <a:pt x="998" y="974"/>
                </a:lnTo>
                <a:lnTo>
                  <a:pt x="983" y="982"/>
                </a:lnTo>
                <a:lnTo>
                  <a:pt x="967" y="992"/>
                </a:lnTo>
                <a:lnTo>
                  <a:pt x="953" y="1001"/>
                </a:lnTo>
                <a:lnTo>
                  <a:pt x="939" y="1012"/>
                </a:lnTo>
                <a:lnTo>
                  <a:pt x="925" y="1024"/>
                </a:lnTo>
                <a:lnTo>
                  <a:pt x="918" y="1030"/>
                </a:lnTo>
                <a:lnTo>
                  <a:pt x="912" y="1036"/>
                </a:lnTo>
                <a:lnTo>
                  <a:pt x="899" y="1049"/>
                </a:lnTo>
                <a:lnTo>
                  <a:pt x="887" y="1064"/>
                </a:lnTo>
                <a:lnTo>
                  <a:pt x="875" y="1078"/>
                </a:lnTo>
                <a:lnTo>
                  <a:pt x="864" y="1093"/>
                </a:lnTo>
                <a:lnTo>
                  <a:pt x="854" y="1109"/>
                </a:lnTo>
                <a:lnTo>
                  <a:pt x="844" y="1126"/>
                </a:lnTo>
                <a:lnTo>
                  <a:pt x="835" y="1143"/>
                </a:lnTo>
                <a:lnTo>
                  <a:pt x="827" y="1159"/>
                </a:lnTo>
                <a:lnTo>
                  <a:pt x="819" y="1179"/>
                </a:lnTo>
                <a:lnTo>
                  <a:pt x="812" y="1197"/>
                </a:lnTo>
                <a:lnTo>
                  <a:pt x="806" y="1216"/>
                </a:lnTo>
                <a:lnTo>
                  <a:pt x="800" y="1235"/>
                </a:lnTo>
                <a:lnTo>
                  <a:pt x="795" y="1255"/>
                </a:lnTo>
                <a:lnTo>
                  <a:pt x="791" y="1276"/>
                </a:lnTo>
                <a:lnTo>
                  <a:pt x="788" y="1296"/>
                </a:lnTo>
                <a:lnTo>
                  <a:pt x="786" y="1317"/>
                </a:lnTo>
                <a:lnTo>
                  <a:pt x="785" y="1338"/>
                </a:lnTo>
                <a:lnTo>
                  <a:pt x="784" y="1360"/>
                </a:lnTo>
                <a:lnTo>
                  <a:pt x="785" y="1381"/>
                </a:lnTo>
                <a:lnTo>
                  <a:pt x="786" y="1403"/>
                </a:lnTo>
                <a:lnTo>
                  <a:pt x="787" y="1414"/>
                </a:lnTo>
                <a:lnTo>
                  <a:pt x="788" y="1425"/>
                </a:lnTo>
                <a:lnTo>
                  <a:pt x="791" y="1445"/>
                </a:lnTo>
                <a:lnTo>
                  <a:pt x="795" y="1465"/>
                </a:lnTo>
                <a:lnTo>
                  <a:pt x="800" y="1485"/>
                </a:lnTo>
                <a:lnTo>
                  <a:pt x="806" y="1505"/>
                </a:lnTo>
                <a:lnTo>
                  <a:pt x="812" y="1523"/>
                </a:lnTo>
                <a:lnTo>
                  <a:pt x="819" y="1542"/>
                </a:lnTo>
                <a:lnTo>
                  <a:pt x="827" y="1560"/>
                </a:lnTo>
                <a:lnTo>
                  <a:pt x="835" y="1578"/>
                </a:lnTo>
                <a:lnTo>
                  <a:pt x="844" y="1595"/>
                </a:lnTo>
                <a:lnTo>
                  <a:pt x="854" y="1612"/>
                </a:lnTo>
                <a:lnTo>
                  <a:pt x="859" y="1619"/>
                </a:lnTo>
                <a:lnTo>
                  <a:pt x="864" y="1627"/>
                </a:lnTo>
                <a:lnTo>
                  <a:pt x="875" y="1643"/>
                </a:lnTo>
                <a:lnTo>
                  <a:pt x="887" y="1657"/>
                </a:lnTo>
                <a:lnTo>
                  <a:pt x="899" y="1670"/>
                </a:lnTo>
                <a:lnTo>
                  <a:pt x="912" y="1684"/>
                </a:lnTo>
                <a:lnTo>
                  <a:pt x="925" y="1697"/>
                </a:lnTo>
                <a:lnTo>
                  <a:pt x="939" y="1708"/>
                </a:lnTo>
                <a:lnTo>
                  <a:pt x="953" y="1720"/>
                </a:lnTo>
                <a:lnTo>
                  <a:pt x="967" y="1729"/>
                </a:lnTo>
                <a:lnTo>
                  <a:pt x="983" y="1739"/>
                </a:lnTo>
                <a:lnTo>
                  <a:pt x="998" y="1747"/>
                </a:lnTo>
                <a:lnTo>
                  <a:pt x="1014" y="1754"/>
                </a:lnTo>
                <a:lnTo>
                  <a:pt x="1030" y="1760"/>
                </a:lnTo>
                <a:lnTo>
                  <a:pt x="1047" y="1766"/>
                </a:lnTo>
                <a:lnTo>
                  <a:pt x="1064" y="1771"/>
                </a:lnTo>
                <a:lnTo>
                  <a:pt x="1081" y="1775"/>
                </a:lnTo>
                <a:lnTo>
                  <a:pt x="1098" y="1777"/>
                </a:lnTo>
                <a:lnTo>
                  <a:pt x="1116" y="1780"/>
                </a:lnTo>
                <a:lnTo>
                  <a:pt x="1134" y="1780"/>
                </a:lnTo>
                <a:lnTo>
                  <a:pt x="1152" y="1780"/>
                </a:lnTo>
                <a:lnTo>
                  <a:pt x="1170" y="1777"/>
                </a:lnTo>
                <a:lnTo>
                  <a:pt x="1179" y="1776"/>
                </a:lnTo>
                <a:lnTo>
                  <a:pt x="1188" y="1775"/>
                </a:lnTo>
                <a:lnTo>
                  <a:pt x="1205" y="1771"/>
                </a:lnTo>
                <a:lnTo>
                  <a:pt x="1222" y="1766"/>
                </a:lnTo>
                <a:lnTo>
                  <a:pt x="1238" y="1760"/>
                </a:lnTo>
                <a:lnTo>
                  <a:pt x="1255" y="1754"/>
                </a:lnTo>
                <a:lnTo>
                  <a:pt x="1270" y="1747"/>
                </a:lnTo>
                <a:lnTo>
                  <a:pt x="1287" y="1739"/>
                </a:lnTo>
                <a:lnTo>
                  <a:pt x="1302" y="1729"/>
                </a:lnTo>
                <a:lnTo>
                  <a:pt x="1317" y="1720"/>
                </a:lnTo>
                <a:lnTo>
                  <a:pt x="1331" y="1708"/>
                </a:lnTo>
                <a:lnTo>
                  <a:pt x="1345" y="1697"/>
                </a:lnTo>
                <a:lnTo>
                  <a:pt x="1351" y="1691"/>
                </a:lnTo>
                <a:lnTo>
                  <a:pt x="1358" y="1684"/>
                </a:lnTo>
                <a:lnTo>
                  <a:pt x="1371" y="1670"/>
                </a:lnTo>
                <a:lnTo>
                  <a:pt x="1383" y="1657"/>
                </a:lnTo>
                <a:lnTo>
                  <a:pt x="1394" y="1643"/>
                </a:lnTo>
                <a:lnTo>
                  <a:pt x="1405" y="1627"/>
                </a:lnTo>
                <a:lnTo>
                  <a:pt x="1416" y="1612"/>
                </a:lnTo>
                <a:lnTo>
                  <a:pt x="1425" y="1595"/>
                </a:lnTo>
                <a:lnTo>
                  <a:pt x="1434" y="1578"/>
                </a:lnTo>
                <a:lnTo>
                  <a:pt x="1443" y="1560"/>
                </a:lnTo>
                <a:lnTo>
                  <a:pt x="1451" y="1542"/>
                </a:lnTo>
                <a:lnTo>
                  <a:pt x="1458" y="1523"/>
                </a:lnTo>
                <a:lnTo>
                  <a:pt x="1464" y="1505"/>
                </a:lnTo>
                <a:lnTo>
                  <a:pt x="1469" y="1485"/>
                </a:lnTo>
                <a:lnTo>
                  <a:pt x="1474" y="1465"/>
                </a:lnTo>
                <a:lnTo>
                  <a:pt x="1478" y="1445"/>
                </a:lnTo>
                <a:lnTo>
                  <a:pt x="1481" y="1425"/>
                </a:lnTo>
                <a:lnTo>
                  <a:pt x="1483" y="1403"/>
                </a:lnTo>
                <a:lnTo>
                  <a:pt x="1485" y="1381"/>
                </a:lnTo>
                <a:lnTo>
                  <a:pt x="1485" y="1360"/>
                </a:lnTo>
                <a:lnTo>
                  <a:pt x="1485" y="1338"/>
                </a:lnTo>
                <a:lnTo>
                  <a:pt x="1483" y="1317"/>
                </a:lnTo>
                <a:lnTo>
                  <a:pt x="1482" y="1307"/>
                </a:lnTo>
                <a:lnTo>
                  <a:pt x="1481" y="1296"/>
                </a:lnTo>
                <a:lnTo>
                  <a:pt x="1478" y="1276"/>
                </a:lnTo>
                <a:lnTo>
                  <a:pt x="1474" y="1255"/>
                </a:lnTo>
                <a:lnTo>
                  <a:pt x="1469" y="1235"/>
                </a:lnTo>
                <a:lnTo>
                  <a:pt x="1464" y="1216"/>
                </a:lnTo>
                <a:lnTo>
                  <a:pt x="1458" y="1197"/>
                </a:lnTo>
                <a:lnTo>
                  <a:pt x="1451" y="1179"/>
                </a:lnTo>
                <a:lnTo>
                  <a:pt x="1443" y="1159"/>
                </a:lnTo>
                <a:lnTo>
                  <a:pt x="1434" y="1143"/>
                </a:lnTo>
                <a:lnTo>
                  <a:pt x="1425" y="1126"/>
                </a:lnTo>
                <a:lnTo>
                  <a:pt x="1416" y="1109"/>
                </a:lnTo>
                <a:lnTo>
                  <a:pt x="1411" y="1101"/>
                </a:lnTo>
                <a:lnTo>
                  <a:pt x="1405" y="1093"/>
                </a:lnTo>
                <a:lnTo>
                  <a:pt x="1394" y="1078"/>
                </a:lnTo>
                <a:lnTo>
                  <a:pt x="1383" y="1064"/>
                </a:lnTo>
                <a:lnTo>
                  <a:pt x="1371" y="1049"/>
                </a:lnTo>
                <a:lnTo>
                  <a:pt x="1358" y="1036"/>
                </a:lnTo>
                <a:lnTo>
                  <a:pt x="1345" y="1024"/>
                </a:lnTo>
                <a:lnTo>
                  <a:pt x="1331" y="1012"/>
                </a:lnTo>
                <a:lnTo>
                  <a:pt x="1317" y="1001"/>
                </a:lnTo>
                <a:lnTo>
                  <a:pt x="1302" y="992"/>
                </a:lnTo>
                <a:lnTo>
                  <a:pt x="1287" y="982"/>
                </a:lnTo>
                <a:lnTo>
                  <a:pt x="1270" y="974"/>
                </a:lnTo>
                <a:lnTo>
                  <a:pt x="1255" y="966"/>
                </a:lnTo>
                <a:lnTo>
                  <a:pt x="1238" y="959"/>
                </a:lnTo>
                <a:lnTo>
                  <a:pt x="1222" y="953"/>
                </a:lnTo>
                <a:lnTo>
                  <a:pt x="1205" y="948"/>
                </a:lnTo>
                <a:lnTo>
                  <a:pt x="1188" y="945"/>
                </a:lnTo>
                <a:lnTo>
                  <a:pt x="1170" y="942"/>
                </a:lnTo>
                <a:lnTo>
                  <a:pt x="1152" y="941"/>
                </a:lnTo>
                <a:lnTo>
                  <a:pt x="1134" y="940"/>
                </a:lnTo>
                <a:close/>
                <a:moveTo>
                  <a:pt x="1134" y="543"/>
                </a:moveTo>
                <a:lnTo>
                  <a:pt x="1022" y="543"/>
                </a:lnTo>
                <a:lnTo>
                  <a:pt x="983" y="543"/>
                </a:lnTo>
                <a:lnTo>
                  <a:pt x="952" y="544"/>
                </a:lnTo>
                <a:lnTo>
                  <a:pt x="902" y="545"/>
                </a:lnTo>
                <a:lnTo>
                  <a:pt x="853" y="548"/>
                </a:lnTo>
                <a:lnTo>
                  <a:pt x="827" y="550"/>
                </a:lnTo>
                <a:lnTo>
                  <a:pt x="803" y="553"/>
                </a:lnTo>
                <a:lnTo>
                  <a:pt x="781" y="556"/>
                </a:lnTo>
                <a:lnTo>
                  <a:pt x="760" y="561"/>
                </a:lnTo>
                <a:lnTo>
                  <a:pt x="740" y="566"/>
                </a:lnTo>
                <a:lnTo>
                  <a:pt x="722" y="572"/>
                </a:lnTo>
                <a:lnTo>
                  <a:pt x="704" y="579"/>
                </a:lnTo>
                <a:lnTo>
                  <a:pt x="688" y="586"/>
                </a:lnTo>
                <a:lnTo>
                  <a:pt x="671" y="593"/>
                </a:lnTo>
                <a:lnTo>
                  <a:pt x="655" y="603"/>
                </a:lnTo>
                <a:lnTo>
                  <a:pt x="648" y="608"/>
                </a:lnTo>
                <a:lnTo>
                  <a:pt x="640" y="612"/>
                </a:lnTo>
                <a:lnTo>
                  <a:pt x="625" y="623"/>
                </a:lnTo>
                <a:lnTo>
                  <a:pt x="610" y="635"/>
                </a:lnTo>
                <a:lnTo>
                  <a:pt x="596" y="648"/>
                </a:lnTo>
                <a:lnTo>
                  <a:pt x="581" y="664"/>
                </a:lnTo>
                <a:lnTo>
                  <a:pt x="567" y="680"/>
                </a:lnTo>
                <a:lnTo>
                  <a:pt x="554" y="696"/>
                </a:lnTo>
                <a:lnTo>
                  <a:pt x="541" y="714"/>
                </a:lnTo>
                <a:lnTo>
                  <a:pt x="536" y="723"/>
                </a:lnTo>
                <a:lnTo>
                  <a:pt x="530" y="731"/>
                </a:lnTo>
                <a:lnTo>
                  <a:pt x="520" y="749"/>
                </a:lnTo>
                <a:lnTo>
                  <a:pt x="511" y="767"/>
                </a:lnTo>
                <a:lnTo>
                  <a:pt x="507" y="777"/>
                </a:lnTo>
                <a:lnTo>
                  <a:pt x="503" y="786"/>
                </a:lnTo>
                <a:lnTo>
                  <a:pt x="495" y="804"/>
                </a:lnTo>
                <a:lnTo>
                  <a:pt x="489" y="825"/>
                </a:lnTo>
                <a:lnTo>
                  <a:pt x="483" y="845"/>
                </a:lnTo>
                <a:lnTo>
                  <a:pt x="477" y="866"/>
                </a:lnTo>
                <a:lnTo>
                  <a:pt x="472" y="887"/>
                </a:lnTo>
                <a:lnTo>
                  <a:pt x="468" y="911"/>
                </a:lnTo>
                <a:lnTo>
                  <a:pt x="464" y="936"/>
                </a:lnTo>
                <a:lnTo>
                  <a:pt x="462" y="950"/>
                </a:lnTo>
                <a:lnTo>
                  <a:pt x="461" y="963"/>
                </a:lnTo>
                <a:lnTo>
                  <a:pt x="460" y="977"/>
                </a:lnTo>
                <a:lnTo>
                  <a:pt x="459" y="992"/>
                </a:lnTo>
                <a:lnTo>
                  <a:pt x="458" y="1007"/>
                </a:lnTo>
                <a:lnTo>
                  <a:pt x="457" y="1023"/>
                </a:lnTo>
                <a:lnTo>
                  <a:pt x="455" y="1081"/>
                </a:lnTo>
                <a:lnTo>
                  <a:pt x="454" y="1141"/>
                </a:lnTo>
                <a:lnTo>
                  <a:pt x="453" y="1227"/>
                </a:lnTo>
                <a:lnTo>
                  <a:pt x="453" y="1360"/>
                </a:lnTo>
                <a:lnTo>
                  <a:pt x="453" y="1494"/>
                </a:lnTo>
                <a:lnTo>
                  <a:pt x="453" y="1541"/>
                </a:lnTo>
                <a:lnTo>
                  <a:pt x="454" y="1579"/>
                </a:lnTo>
                <a:lnTo>
                  <a:pt x="455" y="1639"/>
                </a:lnTo>
                <a:lnTo>
                  <a:pt x="457" y="1697"/>
                </a:lnTo>
                <a:lnTo>
                  <a:pt x="459" y="1728"/>
                </a:lnTo>
                <a:lnTo>
                  <a:pt x="461" y="1758"/>
                </a:lnTo>
                <a:lnTo>
                  <a:pt x="464" y="1784"/>
                </a:lnTo>
                <a:lnTo>
                  <a:pt x="468" y="1810"/>
                </a:lnTo>
                <a:lnTo>
                  <a:pt x="472" y="1832"/>
                </a:lnTo>
                <a:lnTo>
                  <a:pt x="477" y="1855"/>
                </a:lnTo>
                <a:lnTo>
                  <a:pt x="483" y="1876"/>
                </a:lnTo>
                <a:lnTo>
                  <a:pt x="489" y="1896"/>
                </a:lnTo>
                <a:lnTo>
                  <a:pt x="495" y="1915"/>
                </a:lnTo>
                <a:lnTo>
                  <a:pt x="503" y="1934"/>
                </a:lnTo>
                <a:lnTo>
                  <a:pt x="507" y="1944"/>
                </a:lnTo>
                <a:lnTo>
                  <a:pt x="511" y="1952"/>
                </a:lnTo>
                <a:lnTo>
                  <a:pt x="520" y="1972"/>
                </a:lnTo>
                <a:lnTo>
                  <a:pt x="530" y="1988"/>
                </a:lnTo>
                <a:lnTo>
                  <a:pt x="541" y="2006"/>
                </a:lnTo>
                <a:lnTo>
                  <a:pt x="554" y="2023"/>
                </a:lnTo>
                <a:lnTo>
                  <a:pt x="567" y="2040"/>
                </a:lnTo>
                <a:lnTo>
                  <a:pt x="581" y="2057"/>
                </a:lnTo>
                <a:lnTo>
                  <a:pt x="596" y="2071"/>
                </a:lnTo>
                <a:lnTo>
                  <a:pt x="603" y="2078"/>
                </a:lnTo>
                <a:lnTo>
                  <a:pt x="610" y="2084"/>
                </a:lnTo>
                <a:lnTo>
                  <a:pt x="625" y="2096"/>
                </a:lnTo>
                <a:lnTo>
                  <a:pt x="640" y="2107"/>
                </a:lnTo>
                <a:lnTo>
                  <a:pt x="648" y="2113"/>
                </a:lnTo>
                <a:lnTo>
                  <a:pt x="655" y="2118"/>
                </a:lnTo>
                <a:lnTo>
                  <a:pt x="671" y="2126"/>
                </a:lnTo>
                <a:lnTo>
                  <a:pt x="688" y="2135"/>
                </a:lnTo>
                <a:lnTo>
                  <a:pt x="704" y="2142"/>
                </a:lnTo>
                <a:lnTo>
                  <a:pt x="722" y="2148"/>
                </a:lnTo>
                <a:lnTo>
                  <a:pt x="740" y="2154"/>
                </a:lnTo>
                <a:lnTo>
                  <a:pt x="760" y="2160"/>
                </a:lnTo>
                <a:lnTo>
                  <a:pt x="781" y="2165"/>
                </a:lnTo>
                <a:lnTo>
                  <a:pt x="792" y="2166"/>
                </a:lnTo>
                <a:lnTo>
                  <a:pt x="803" y="2168"/>
                </a:lnTo>
                <a:lnTo>
                  <a:pt x="815" y="2169"/>
                </a:lnTo>
                <a:lnTo>
                  <a:pt x="827" y="2171"/>
                </a:lnTo>
                <a:lnTo>
                  <a:pt x="840" y="2172"/>
                </a:lnTo>
                <a:lnTo>
                  <a:pt x="853" y="2173"/>
                </a:lnTo>
                <a:lnTo>
                  <a:pt x="902" y="2175"/>
                </a:lnTo>
                <a:lnTo>
                  <a:pt x="952" y="2177"/>
                </a:lnTo>
                <a:lnTo>
                  <a:pt x="1022" y="2177"/>
                </a:lnTo>
                <a:lnTo>
                  <a:pt x="1134" y="2178"/>
                </a:lnTo>
                <a:lnTo>
                  <a:pt x="1246" y="2177"/>
                </a:lnTo>
                <a:lnTo>
                  <a:pt x="1286" y="2177"/>
                </a:lnTo>
                <a:lnTo>
                  <a:pt x="1318" y="2177"/>
                </a:lnTo>
                <a:lnTo>
                  <a:pt x="1368" y="2175"/>
                </a:lnTo>
                <a:lnTo>
                  <a:pt x="1416" y="2173"/>
                </a:lnTo>
                <a:lnTo>
                  <a:pt x="1442" y="2171"/>
                </a:lnTo>
                <a:lnTo>
                  <a:pt x="1467" y="2168"/>
                </a:lnTo>
                <a:lnTo>
                  <a:pt x="1489" y="2165"/>
                </a:lnTo>
                <a:lnTo>
                  <a:pt x="1510" y="2160"/>
                </a:lnTo>
                <a:lnTo>
                  <a:pt x="1529" y="2154"/>
                </a:lnTo>
                <a:lnTo>
                  <a:pt x="1548" y="2148"/>
                </a:lnTo>
                <a:lnTo>
                  <a:pt x="1565" y="2142"/>
                </a:lnTo>
                <a:lnTo>
                  <a:pt x="1582" y="2135"/>
                </a:lnTo>
                <a:lnTo>
                  <a:pt x="1598" y="2126"/>
                </a:lnTo>
                <a:lnTo>
                  <a:pt x="1614" y="2118"/>
                </a:lnTo>
                <a:lnTo>
                  <a:pt x="1622" y="2113"/>
                </a:lnTo>
                <a:lnTo>
                  <a:pt x="1629" y="2107"/>
                </a:lnTo>
                <a:lnTo>
                  <a:pt x="1645" y="2096"/>
                </a:lnTo>
                <a:lnTo>
                  <a:pt x="1659" y="2084"/>
                </a:lnTo>
                <a:lnTo>
                  <a:pt x="1674" y="2071"/>
                </a:lnTo>
                <a:lnTo>
                  <a:pt x="1688" y="2057"/>
                </a:lnTo>
                <a:lnTo>
                  <a:pt x="1702" y="2040"/>
                </a:lnTo>
                <a:lnTo>
                  <a:pt x="1716" y="2023"/>
                </a:lnTo>
                <a:lnTo>
                  <a:pt x="1728" y="2006"/>
                </a:lnTo>
                <a:lnTo>
                  <a:pt x="1734" y="1998"/>
                </a:lnTo>
                <a:lnTo>
                  <a:pt x="1739" y="1988"/>
                </a:lnTo>
                <a:lnTo>
                  <a:pt x="1749" y="1972"/>
                </a:lnTo>
                <a:lnTo>
                  <a:pt x="1758" y="1952"/>
                </a:lnTo>
                <a:lnTo>
                  <a:pt x="1763" y="1944"/>
                </a:lnTo>
                <a:lnTo>
                  <a:pt x="1767" y="1934"/>
                </a:lnTo>
                <a:lnTo>
                  <a:pt x="1774" y="1915"/>
                </a:lnTo>
                <a:lnTo>
                  <a:pt x="1781" y="1896"/>
                </a:lnTo>
                <a:lnTo>
                  <a:pt x="1787" y="1876"/>
                </a:lnTo>
                <a:lnTo>
                  <a:pt x="1792" y="1855"/>
                </a:lnTo>
                <a:lnTo>
                  <a:pt x="1797" y="1832"/>
                </a:lnTo>
                <a:lnTo>
                  <a:pt x="1802" y="1810"/>
                </a:lnTo>
                <a:lnTo>
                  <a:pt x="1806" y="1784"/>
                </a:lnTo>
                <a:lnTo>
                  <a:pt x="1807" y="1771"/>
                </a:lnTo>
                <a:lnTo>
                  <a:pt x="1809" y="1758"/>
                </a:lnTo>
                <a:lnTo>
                  <a:pt x="1810" y="1744"/>
                </a:lnTo>
                <a:lnTo>
                  <a:pt x="1811" y="1728"/>
                </a:lnTo>
                <a:lnTo>
                  <a:pt x="1812" y="1714"/>
                </a:lnTo>
                <a:lnTo>
                  <a:pt x="1813" y="1697"/>
                </a:lnTo>
                <a:lnTo>
                  <a:pt x="1815" y="1639"/>
                </a:lnTo>
                <a:lnTo>
                  <a:pt x="1816" y="1579"/>
                </a:lnTo>
                <a:lnTo>
                  <a:pt x="1816" y="1494"/>
                </a:lnTo>
                <a:lnTo>
                  <a:pt x="1817" y="1360"/>
                </a:lnTo>
                <a:lnTo>
                  <a:pt x="1816" y="1227"/>
                </a:lnTo>
                <a:lnTo>
                  <a:pt x="1816" y="1179"/>
                </a:lnTo>
                <a:lnTo>
                  <a:pt x="1816" y="1141"/>
                </a:lnTo>
                <a:lnTo>
                  <a:pt x="1815" y="1081"/>
                </a:lnTo>
                <a:lnTo>
                  <a:pt x="1813" y="1023"/>
                </a:lnTo>
                <a:lnTo>
                  <a:pt x="1811" y="992"/>
                </a:lnTo>
                <a:lnTo>
                  <a:pt x="1809" y="963"/>
                </a:lnTo>
                <a:lnTo>
                  <a:pt x="1806" y="936"/>
                </a:lnTo>
                <a:lnTo>
                  <a:pt x="1802" y="911"/>
                </a:lnTo>
                <a:lnTo>
                  <a:pt x="1797" y="887"/>
                </a:lnTo>
                <a:lnTo>
                  <a:pt x="1792" y="866"/>
                </a:lnTo>
                <a:lnTo>
                  <a:pt x="1787" y="845"/>
                </a:lnTo>
                <a:lnTo>
                  <a:pt x="1781" y="825"/>
                </a:lnTo>
                <a:lnTo>
                  <a:pt x="1774" y="804"/>
                </a:lnTo>
                <a:lnTo>
                  <a:pt x="1767" y="786"/>
                </a:lnTo>
                <a:lnTo>
                  <a:pt x="1763" y="777"/>
                </a:lnTo>
                <a:lnTo>
                  <a:pt x="1758" y="767"/>
                </a:lnTo>
                <a:lnTo>
                  <a:pt x="1749" y="749"/>
                </a:lnTo>
                <a:lnTo>
                  <a:pt x="1739" y="731"/>
                </a:lnTo>
                <a:lnTo>
                  <a:pt x="1728" y="714"/>
                </a:lnTo>
                <a:lnTo>
                  <a:pt x="1716" y="696"/>
                </a:lnTo>
                <a:lnTo>
                  <a:pt x="1702" y="680"/>
                </a:lnTo>
                <a:lnTo>
                  <a:pt x="1688" y="664"/>
                </a:lnTo>
                <a:lnTo>
                  <a:pt x="1674" y="648"/>
                </a:lnTo>
                <a:lnTo>
                  <a:pt x="1667" y="642"/>
                </a:lnTo>
                <a:lnTo>
                  <a:pt x="1659" y="635"/>
                </a:lnTo>
                <a:lnTo>
                  <a:pt x="1645" y="623"/>
                </a:lnTo>
                <a:lnTo>
                  <a:pt x="1629" y="612"/>
                </a:lnTo>
                <a:lnTo>
                  <a:pt x="1622" y="608"/>
                </a:lnTo>
                <a:lnTo>
                  <a:pt x="1614" y="603"/>
                </a:lnTo>
                <a:lnTo>
                  <a:pt x="1598" y="593"/>
                </a:lnTo>
                <a:lnTo>
                  <a:pt x="1582" y="586"/>
                </a:lnTo>
                <a:lnTo>
                  <a:pt x="1565" y="579"/>
                </a:lnTo>
                <a:lnTo>
                  <a:pt x="1548" y="572"/>
                </a:lnTo>
                <a:lnTo>
                  <a:pt x="1529" y="566"/>
                </a:lnTo>
                <a:lnTo>
                  <a:pt x="1510" y="561"/>
                </a:lnTo>
                <a:lnTo>
                  <a:pt x="1489" y="556"/>
                </a:lnTo>
                <a:lnTo>
                  <a:pt x="1478" y="554"/>
                </a:lnTo>
                <a:lnTo>
                  <a:pt x="1467" y="553"/>
                </a:lnTo>
                <a:lnTo>
                  <a:pt x="1455" y="551"/>
                </a:lnTo>
                <a:lnTo>
                  <a:pt x="1442" y="550"/>
                </a:lnTo>
                <a:lnTo>
                  <a:pt x="1430" y="549"/>
                </a:lnTo>
                <a:lnTo>
                  <a:pt x="1416" y="548"/>
                </a:lnTo>
                <a:lnTo>
                  <a:pt x="1368" y="545"/>
                </a:lnTo>
                <a:lnTo>
                  <a:pt x="1318" y="544"/>
                </a:lnTo>
                <a:lnTo>
                  <a:pt x="1246" y="543"/>
                </a:lnTo>
                <a:lnTo>
                  <a:pt x="1134" y="543"/>
                </a:lnTo>
                <a:close/>
                <a:moveTo>
                  <a:pt x="1134" y="690"/>
                </a:moveTo>
                <a:lnTo>
                  <a:pt x="1244" y="690"/>
                </a:lnTo>
                <a:lnTo>
                  <a:pt x="1314" y="690"/>
                </a:lnTo>
                <a:lnTo>
                  <a:pt x="1363" y="693"/>
                </a:lnTo>
                <a:lnTo>
                  <a:pt x="1411" y="695"/>
                </a:lnTo>
                <a:lnTo>
                  <a:pt x="1434" y="696"/>
                </a:lnTo>
                <a:lnTo>
                  <a:pt x="1445" y="698"/>
                </a:lnTo>
                <a:lnTo>
                  <a:pt x="1455" y="699"/>
                </a:lnTo>
                <a:lnTo>
                  <a:pt x="1473" y="702"/>
                </a:lnTo>
                <a:lnTo>
                  <a:pt x="1490" y="706"/>
                </a:lnTo>
                <a:lnTo>
                  <a:pt x="1504" y="710"/>
                </a:lnTo>
                <a:lnTo>
                  <a:pt x="1517" y="714"/>
                </a:lnTo>
                <a:lnTo>
                  <a:pt x="1528" y="719"/>
                </a:lnTo>
                <a:lnTo>
                  <a:pt x="1537" y="723"/>
                </a:lnTo>
                <a:lnTo>
                  <a:pt x="1549" y="729"/>
                </a:lnTo>
                <a:lnTo>
                  <a:pt x="1559" y="735"/>
                </a:lnTo>
                <a:lnTo>
                  <a:pt x="1570" y="741"/>
                </a:lnTo>
                <a:lnTo>
                  <a:pt x="1579" y="748"/>
                </a:lnTo>
                <a:lnTo>
                  <a:pt x="1589" y="756"/>
                </a:lnTo>
                <a:lnTo>
                  <a:pt x="1598" y="765"/>
                </a:lnTo>
                <a:lnTo>
                  <a:pt x="1607" y="774"/>
                </a:lnTo>
                <a:lnTo>
                  <a:pt x="1615" y="784"/>
                </a:lnTo>
                <a:lnTo>
                  <a:pt x="1624" y="795"/>
                </a:lnTo>
                <a:lnTo>
                  <a:pt x="1632" y="806"/>
                </a:lnTo>
                <a:lnTo>
                  <a:pt x="1639" y="816"/>
                </a:lnTo>
                <a:lnTo>
                  <a:pt x="1645" y="827"/>
                </a:lnTo>
                <a:lnTo>
                  <a:pt x="1651" y="839"/>
                </a:lnTo>
                <a:lnTo>
                  <a:pt x="1657" y="851"/>
                </a:lnTo>
                <a:lnTo>
                  <a:pt x="1662" y="864"/>
                </a:lnTo>
                <a:lnTo>
                  <a:pt x="1666" y="878"/>
                </a:lnTo>
                <a:lnTo>
                  <a:pt x="1674" y="903"/>
                </a:lnTo>
                <a:lnTo>
                  <a:pt x="1677" y="917"/>
                </a:lnTo>
                <a:lnTo>
                  <a:pt x="1681" y="935"/>
                </a:lnTo>
                <a:lnTo>
                  <a:pt x="1684" y="954"/>
                </a:lnTo>
                <a:lnTo>
                  <a:pt x="1686" y="977"/>
                </a:lnTo>
                <a:lnTo>
                  <a:pt x="1688" y="1001"/>
                </a:lnTo>
                <a:lnTo>
                  <a:pt x="1690" y="1030"/>
                </a:lnTo>
                <a:lnTo>
                  <a:pt x="1692" y="1087"/>
                </a:lnTo>
                <a:lnTo>
                  <a:pt x="1693" y="1145"/>
                </a:lnTo>
                <a:lnTo>
                  <a:pt x="1694" y="1229"/>
                </a:lnTo>
                <a:lnTo>
                  <a:pt x="1694" y="1360"/>
                </a:lnTo>
                <a:lnTo>
                  <a:pt x="1694" y="1492"/>
                </a:lnTo>
                <a:lnTo>
                  <a:pt x="1693" y="1574"/>
                </a:lnTo>
                <a:lnTo>
                  <a:pt x="1692" y="1633"/>
                </a:lnTo>
                <a:lnTo>
                  <a:pt x="1690" y="1691"/>
                </a:lnTo>
                <a:lnTo>
                  <a:pt x="1688" y="1718"/>
                </a:lnTo>
                <a:lnTo>
                  <a:pt x="1687" y="1732"/>
                </a:lnTo>
                <a:lnTo>
                  <a:pt x="1686" y="1744"/>
                </a:lnTo>
                <a:lnTo>
                  <a:pt x="1684" y="1765"/>
                </a:lnTo>
                <a:lnTo>
                  <a:pt x="1681" y="1786"/>
                </a:lnTo>
                <a:lnTo>
                  <a:pt x="1677" y="1802"/>
                </a:lnTo>
                <a:lnTo>
                  <a:pt x="1674" y="1818"/>
                </a:lnTo>
                <a:lnTo>
                  <a:pt x="1670" y="1831"/>
                </a:lnTo>
                <a:lnTo>
                  <a:pt x="1666" y="1842"/>
                </a:lnTo>
                <a:lnTo>
                  <a:pt x="1662" y="1856"/>
                </a:lnTo>
                <a:lnTo>
                  <a:pt x="1657" y="1868"/>
                </a:lnTo>
                <a:lnTo>
                  <a:pt x="1651" y="1882"/>
                </a:lnTo>
                <a:lnTo>
                  <a:pt x="1645" y="1892"/>
                </a:lnTo>
                <a:lnTo>
                  <a:pt x="1639" y="1904"/>
                </a:lnTo>
                <a:lnTo>
                  <a:pt x="1632" y="1915"/>
                </a:lnTo>
                <a:lnTo>
                  <a:pt x="1624" y="1926"/>
                </a:lnTo>
                <a:lnTo>
                  <a:pt x="1615" y="1936"/>
                </a:lnTo>
                <a:lnTo>
                  <a:pt x="1607" y="1946"/>
                </a:lnTo>
                <a:lnTo>
                  <a:pt x="1598" y="1956"/>
                </a:lnTo>
                <a:lnTo>
                  <a:pt x="1589" y="1964"/>
                </a:lnTo>
                <a:lnTo>
                  <a:pt x="1579" y="1972"/>
                </a:lnTo>
                <a:lnTo>
                  <a:pt x="1570" y="1979"/>
                </a:lnTo>
                <a:lnTo>
                  <a:pt x="1559" y="1986"/>
                </a:lnTo>
                <a:lnTo>
                  <a:pt x="1549" y="1992"/>
                </a:lnTo>
                <a:lnTo>
                  <a:pt x="1537" y="1997"/>
                </a:lnTo>
                <a:lnTo>
                  <a:pt x="1517" y="2006"/>
                </a:lnTo>
                <a:lnTo>
                  <a:pt x="1504" y="2010"/>
                </a:lnTo>
                <a:lnTo>
                  <a:pt x="1490" y="2015"/>
                </a:lnTo>
                <a:lnTo>
                  <a:pt x="1473" y="2018"/>
                </a:lnTo>
                <a:lnTo>
                  <a:pt x="1455" y="2021"/>
                </a:lnTo>
                <a:lnTo>
                  <a:pt x="1434" y="2023"/>
                </a:lnTo>
                <a:lnTo>
                  <a:pt x="1411" y="2025"/>
                </a:lnTo>
                <a:lnTo>
                  <a:pt x="1363" y="2028"/>
                </a:lnTo>
                <a:lnTo>
                  <a:pt x="1314" y="2029"/>
                </a:lnTo>
                <a:lnTo>
                  <a:pt x="1244" y="2030"/>
                </a:lnTo>
                <a:lnTo>
                  <a:pt x="1134" y="2030"/>
                </a:lnTo>
                <a:lnTo>
                  <a:pt x="1025" y="2030"/>
                </a:lnTo>
                <a:lnTo>
                  <a:pt x="955" y="2029"/>
                </a:lnTo>
                <a:lnTo>
                  <a:pt x="907" y="2028"/>
                </a:lnTo>
                <a:lnTo>
                  <a:pt x="859" y="2025"/>
                </a:lnTo>
                <a:lnTo>
                  <a:pt x="835" y="2023"/>
                </a:lnTo>
                <a:lnTo>
                  <a:pt x="825" y="2022"/>
                </a:lnTo>
                <a:lnTo>
                  <a:pt x="814" y="2021"/>
                </a:lnTo>
                <a:lnTo>
                  <a:pt x="796" y="2018"/>
                </a:lnTo>
                <a:lnTo>
                  <a:pt x="780" y="2015"/>
                </a:lnTo>
                <a:lnTo>
                  <a:pt x="765" y="2010"/>
                </a:lnTo>
                <a:lnTo>
                  <a:pt x="753" y="2006"/>
                </a:lnTo>
                <a:lnTo>
                  <a:pt x="742" y="2002"/>
                </a:lnTo>
                <a:lnTo>
                  <a:pt x="732" y="1997"/>
                </a:lnTo>
                <a:lnTo>
                  <a:pt x="721" y="1992"/>
                </a:lnTo>
                <a:lnTo>
                  <a:pt x="710" y="1986"/>
                </a:lnTo>
                <a:lnTo>
                  <a:pt x="700" y="1979"/>
                </a:lnTo>
                <a:lnTo>
                  <a:pt x="690" y="1972"/>
                </a:lnTo>
                <a:lnTo>
                  <a:pt x="681" y="1964"/>
                </a:lnTo>
                <a:lnTo>
                  <a:pt x="672" y="1956"/>
                </a:lnTo>
                <a:lnTo>
                  <a:pt x="663" y="1946"/>
                </a:lnTo>
                <a:lnTo>
                  <a:pt x="654" y="1936"/>
                </a:lnTo>
                <a:lnTo>
                  <a:pt x="645" y="1926"/>
                </a:lnTo>
                <a:lnTo>
                  <a:pt x="638" y="1915"/>
                </a:lnTo>
                <a:lnTo>
                  <a:pt x="631" y="1904"/>
                </a:lnTo>
                <a:lnTo>
                  <a:pt x="624" y="1892"/>
                </a:lnTo>
                <a:lnTo>
                  <a:pt x="618" y="1882"/>
                </a:lnTo>
                <a:lnTo>
                  <a:pt x="613" y="1868"/>
                </a:lnTo>
                <a:lnTo>
                  <a:pt x="608" y="1856"/>
                </a:lnTo>
                <a:lnTo>
                  <a:pt x="603" y="1842"/>
                </a:lnTo>
                <a:lnTo>
                  <a:pt x="596" y="1818"/>
                </a:lnTo>
                <a:lnTo>
                  <a:pt x="592" y="1802"/>
                </a:lnTo>
                <a:lnTo>
                  <a:pt x="589" y="1786"/>
                </a:lnTo>
                <a:lnTo>
                  <a:pt x="586" y="1766"/>
                </a:lnTo>
                <a:lnTo>
                  <a:pt x="583" y="1744"/>
                </a:lnTo>
                <a:lnTo>
                  <a:pt x="581" y="1718"/>
                </a:lnTo>
                <a:lnTo>
                  <a:pt x="580" y="1691"/>
                </a:lnTo>
                <a:lnTo>
                  <a:pt x="578" y="1633"/>
                </a:lnTo>
                <a:lnTo>
                  <a:pt x="576" y="1574"/>
                </a:lnTo>
                <a:lnTo>
                  <a:pt x="576" y="1492"/>
                </a:lnTo>
                <a:lnTo>
                  <a:pt x="576" y="1360"/>
                </a:lnTo>
                <a:lnTo>
                  <a:pt x="576" y="1229"/>
                </a:lnTo>
                <a:lnTo>
                  <a:pt x="576" y="1145"/>
                </a:lnTo>
                <a:lnTo>
                  <a:pt x="578" y="1087"/>
                </a:lnTo>
                <a:lnTo>
                  <a:pt x="580" y="1030"/>
                </a:lnTo>
                <a:lnTo>
                  <a:pt x="581" y="1001"/>
                </a:lnTo>
                <a:lnTo>
                  <a:pt x="582" y="989"/>
                </a:lnTo>
                <a:lnTo>
                  <a:pt x="583" y="977"/>
                </a:lnTo>
                <a:lnTo>
                  <a:pt x="586" y="954"/>
                </a:lnTo>
                <a:lnTo>
                  <a:pt x="589" y="935"/>
                </a:lnTo>
                <a:lnTo>
                  <a:pt x="592" y="917"/>
                </a:lnTo>
                <a:lnTo>
                  <a:pt x="596" y="903"/>
                </a:lnTo>
                <a:lnTo>
                  <a:pt x="599" y="890"/>
                </a:lnTo>
                <a:lnTo>
                  <a:pt x="603" y="878"/>
                </a:lnTo>
                <a:lnTo>
                  <a:pt x="608" y="864"/>
                </a:lnTo>
                <a:lnTo>
                  <a:pt x="613" y="851"/>
                </a:lnTo>
                <a:lnTo>
                  <a:pt x="618" y="839"/>
                </a:lnTo>
                <a:lnTo>
                  <a:pt x="624" y="827"/>
                </a:lnTo>
                <a:lnTo>
                  <a:pt x="631" y="816"/>
                </a:lnTo>
                <a:lnTo>
                  <a:pt x="638" y="806"/>
                </a:lnTo>
                <a:lnTo>
                  <a:pt x="645" y="795"/>
                </a:lnTo>
                <a:lnTo>
                  <a:pt x="654" y="784"/>
                </a:lnTo>
                <a:lnTo>
                  <a:pt x="663" y="774"/>
                </a:lnTo>
                <a:lnTo>
                  <a:pt x="672" y="765"/>
                </a:lnTo>
                <a:lnTo>
                  <a:pt x="681" y="756"/>
                </a:lnTo>
                <a:lnTo>
                  <a:pt x="690" y="748"/>
                </a:lnTo>
                <a:lnTo>
                  <a:pt x="700" y="741"/>
                </a:lnTo>
                <a:lnTo>
                  <a:pt x="710" y="735"/>
                </a:lnTo>
                <a:lnTo>
                  <a:pt x="721" y="729"/>
                </a:lnTo>
                <a:lnTo>
                  <a:pt x="732" y="723"/>
                </a:lnTo>
                <a:lnTo>
                  <a:pt x="753" y="714"/>
                </a:lnTo>
                <a:lnTo>
                  <a:pt x="765" y="710"/>
                </a:lnTo>
                <a:lnTo>
                  <a:pt x="780" y="706"/>
                </a:lnTo>
                <a:lnTo>
                  <a:pt x="796" y="702"/>
                </a:lnTo>
                <a:lnTo>
                  <a:pt x="814" y="699"/>
                </a:lnTo>
                <a:lnTo>
                  <a:pt x="835" y="696"/>
                </a:lnTo>
                <a:lnTo>
                  <a:pt x="859" y="695"/>
                </a:lnTo>
                <a:lnTo>
                  <a:pt x="907" y="693"/>
                </a:lnTo>
                <a:lnTo>
                  <a:pt x="955" y="690"/>
                </a:lnTo>
                <a:lnTo>
                  <a:pt x="1025" y="690"/>
                </a:lnTo>
                <a:lnTo>
                  <a:pt x="1134" y="690"/>
                </a:lnTo>
                <a:close/>
                <a:moveTo>
                  <a:pt x="0" y="1360"/>
                </a:moveTo>
                <a:lnTo>
                  <a:pt x="1" y="1325"/>
                </a:lnTo>
                <a:lnTo>
                  <a:pt x="2" y="1290"/>
                </a:lnTo>
                <a:lnTo>
                  <a:pt x="4" y="1255"/>
                </a:lnTo>
                <a:lnTo>
                  <a:pt x="6" y="1221"/>
                </a:lnTo>
                <a:lnTo>
                  <a:pt x="9" y="1187"/>
                </a:lnTo>
                <a:lnTo>
                  <a:pt x="13" y="1153"/>
                </a:lnTo>
                <a:lnTo>
                  <a:pt x="18" y="1120"/>
                </a:lnTo>
                <a:lnTo>
                  <a:pt x="23" y="1086"/>
                </a:lnTo>
                <a:lnTo>
                  <a:pt x="29" y="1053"/>
                </a:lnTo>
                <a:lnTo>
                  <a:pt x="36" y="1020"/>
                </a:lnTo>
                <a:lnTo>
                  <a:pt x="43" y="988"/>
                </a:lnTo>
                <a:lnTo>
                  <a:pt x="51" y="956"/>
                </a:lnTo>
                <a:lnTo>
                  <a:pt x="60" y="924"/>
                </a:lnTo>
                <a:lnTo>
                  <a:pt x="69" y="892"/>
                </a:lnTo>
                <a:lnTo>
                  <a:pt x="79" y="862"/>
                </a:lnTo>
                <a:lnTo>
                  <a:pt x="89" y="831"/>
                </a:lnTo>
                <a:lnTo>
                  <a:pt x="101" y="801"/>
                </a:lnTo>
                <a:lnTo>
                  <a:pt x="112" y="771"/>
                </a:lnTo>
                <a:lnTo>
                  <a:pt x="124" y="741"/>
                </a:lnTo>
                <a:lnTo>
                  <a:pt x="137" y="712"/>
                </a:lnTo>
                <a:lnTo>
                  <a:pt x="151" y="683"/>
                </a:lnTo>
                <a:lnTo>
                  <a:pt x="165" y="654"/>
                </a:lnTo>
                <a:lnTo>
                  <a:pt x="179" y="627"/>
                </a:lnTo>
                <a:lnTo>
                  <a:pt x="194" y="599"/>
                </a:lnTo>
                <a:lnTo>
                  <a:pt x="210" y="573"/>
                </a:lnTo>
                <a:lnTo>
                  <a:pt x="226" y="547"/>
                </a:lnTo>
                <a:lnTo>
                  <a:pt x="242" y="520"/>
                </a:lnTo>
                <a:lnTo>
                  <a:pt x="259" y="495"/>
                </a:lnTo>
                <a:lnTo>
                  <a:pt x="277" y="470"/>
                </a:lnTo>
                <a:lnTo>
                  <a:pt x="295" y="446"/>
                </a:lnTo>
                <a:lnTo>
                  <a:pt x="313" y="422"/>
                </a:lnTo>
                <a:lnTo>
                  <a:pt x="332" y="399"/>
                </a:lnTo>
                <a:lnTo>
                  <a:pt x="352" y="375"/>
                </a:lnTo>
                <a:lnTo>
                  <a:pt x="372" y="353"/>
                </a:lnTo>
                <a:lnTo>
                  <a:pt x="392" y="332"/>
                </a:lnTo>
                <a:lnTo>
                  <a:pt x="413" y="310"/>
                </a:lnTo>
                <a:lnTo>
                  <a:pt x="434" y="290"/>
                </a:lnTo>
                <a:lnTo>
                  <a:pt x="456" y="271"/>
                </a:lnTo>
                <a:lnTo>
                  <a:pt x="478" y="251"/>
                </a:lnTo>
                <a:lnTo>
                  <a:pt x="500" y="232"/>
                </a:lnTo>
                <a:lnTo>
                  <a:pt x="523" y="214"/>
                </a:lnTo>
                <a:lnTo>
                  <a:pt x="546" y="197"/>
                </a:lnTo>
                <a:lnTo>
                  <a:pt x="570" y="181"/>
                </a:lnTo>
                <a:lnTo>
                  <a:pt x="594" y="164"/>
                </a:lnTo>
                <a:lnTo>
                  <a:pt x="618" y="148"/>
                </a:lnTo>
                <a:lnTo>
                  <a:pt x="643" y="134"/>
                </a:lnTo>
                <a:lnTo>
                  <a:pt x="668" y="121"/>
                </a:lnTo>
                <a:lnTo>
                  <a:pt x="693" y="108"/>
                </a:lnTo>
                <a:lnTo>
                  <a:pt x="718" y="94"/>
                </a:lnTo>
                <a:lnTo>
                  <a:pt x="744" y="82"/>
                </a:lnTo>
                <a:lnTo>
                  <a:pt x="771" y="72"/>
                </a:lnTo>
                <a:lnTo>
                  <a:pt x="797" y="61"/>
                </a:lnTo>
                <a:lnTo>
                  <a:pt x="824" y="51"/>
                </a:lnTo>
                <a:lnTo>
                  <a:pt x="851" y="43"/>
                </a:lnTo>
                <a:lnTo>
                  <a:pt x="878" y="34"/>
                </a:lnTo>
                <a:lnTo>
                  <a:pt x="906" y="27"/>
                </a:lnTo>
                <a:lnTo>
                  <a:pt x="934" y="21"/>
                </a:lnTo>
                <a:lnTo>
                  <a:pt x="962" y="15"/>
                </a:lnTo>
                <a:lnTo>
                  <a:pt x="990" y="12"/>
                </a:lnTo>
                <a:lnTo>
                  <a:pt x="1018" y="7"/>
                </a:lnTo>
                <a:lnTo>
                  <a:pt x="1047" y="4"/>
                </a:lnTo>
                <a:lnTo>
                  <a:pt x="1076" y="2"/>
                </a:lnTo>
                <a:lnTo>
                  <a:pt x="1105" y="1"/>
                </a:lnTo>
                <a:lnTo>
                  <a:pt x="1134" y="0"/>
                </a:lnTo>
                <a:lnTo>
                  <a:pt x="1164" y="1"/>
                </a:lnTo>
                <a:lnTo>
                  <a:pt x="1193" y="2"/>
                </a:lnTo>
                <a:lnTo>
                  <a:pt x="1221" y="4"/>
                </a:lnTo>
                <a:lnTo>
                  <a:pt x="1250" y="7"/>
                </a:lnTo>
                <a:lnTo>
                  <a:pt x="1280" y="12"/>
                </a:lnTo>
                <a:lnTo>
                  <a:pt x="1308" y="15"/>
                </a:lnTo>
                <a:lnTo>
                  <a:pt x="1336" y="21"/>
                </a:lnTo>
                <a:lnTo>
                  <a:pt x="1364" y="27"/>
                </a:lnTo>
                <a:lnTo>
                  <a:pt x="1391" y="34"/>
                </a:lnTo>
                <a:lnTo>
                  <a:pt x="1419" y="43"/>
                </a:lnTo>
                <a:lnTo>
                  <a:pt x="1446" y="51"/>
                </a:lnTo>
                <a:lnTo>
                  <a:pt x="1472" y="61"/>
                </a:lnTo>
                <a:lnTo>
                  <a:pt x="1499" y="72"/>
                </a:lnTo>
                <a:lnTo>
                  <a:pt x="1525" y="82"/>
                </a:lnTo>
                <a:lnTo>
                  <a:pt x="1551" y="94"/>
                </a:lnTo>
                <a:lnTo>
                  <a:pt x="1577" y="108"/>
                </a:lnTo>
                <a:lnTo>
                  <a:pt x="1602" y="121"/>
                </a:lnTo>
                <a:lnTo>
                  <a:pt x="1627" y="134"/>
                </a:lnTo>
                <a:lnTo>
                  <a:pt x="1651" y="148"/>
                </a:lnTo>
                <a:lnTo>
                  <a:pt x="1676" y="164"/>
                </a:lnTo>
                <a:lnTo>
                  <a:pt x="1700" y="181"/>
                </a:lnTo>
                <a:lnTo>
                  <a:pt x="1723" y="197"/>
                </a:lnTo>
                <a:lnTo>
                  <a:pt x="1746" y="214"/>
                </a:lnTo>
                <a:lnTo>
                  <a:pt x="1769" y="232"/>
                </a:lnTo>
                <a:lnTo>
                  <a:pt x="1792" y="251"/>
                </a:lnTo>
                <a:lnTo>
                  <a:pt x="1814" y="271"/>
                </a:lnTo>
                <a:lnTo>
                  <a:pt x="1835" y="290"/>
                </a:lnTo>
                <a:lnTo>
                  <a:pt x="1856" y="310"/>
                </a:lnTo>
                <a:lnTo>
                  <a:pt x="1877" y="332"/>
                </a:lnTo>
                <a:lnTo>
                  <a:pt x="1898" y="353"/>
                </a:lnTo>
                <a:lnTo>
                  <a:pt x="1918" y="375"/>
                </a:lnTo>
                <a:lnTo>
                  <a:pt x="1937" y="399"/>
                </a:lnTo>
                <a:lnTo>
                  <a:pt x="1956" y="422"/>
                </a:lnTo>
                <a:lnTo>
                  <a:pt x="1975" y="446"/>
                </a:lnTo>
                <a:lnTo>
                  <a:pt x="1993" y="470"/>
                </a:lnTo>
                <a:lnTo>
                  <a:pt x="2010" y="495"/>
                </a:lnTo>
                <a:lnTo>
                  <a:pt x="2027" y="520"/>
                </a:lnTo>
                <a:lnTo>
                  <a:pt x="2044" y="547"/>
                </a:lnTo>
                <a:lnTo>
                  <a:pt x="2060" y="573"/>
                </a:lnTo>
                <a:lnTo>
                  <a:pt x="2075" y="599"/>
                </a:lnTo>
                <a:lnTo>
                  <a:pt x="2090" y="627"/>
                </a:lnTo>
                <a:lnTo>
                  <a:pt x="2105" y="654"/>
                </a:lnTo>
                <a:lnTo>
                  <a:pt x="2119" y="683"/>
                </a:lnTo>
                <a:lnTo>
                  <a:pt x="2132" y="712"/>
                </a:lnTo>
                <a:lnTo>
                  <a:pt x="2145" y="741"/>
                </a:lnTo>
                <a:lnTo>
                  <a:pt x="2157" y="771"/>
                </a:lnTo>
                <a:lnTo>
                  <a:pt x="2169" y="801"/>
                </a:lnTo>
                <a:lnTo>
                  <a:pt x="2180" y="831"/>
                </a:lnTo>
                <a:lnTo>
                  <a:pt x="2190" y="862"/>
                </a:lnTo>
                <a:lnTo>
                  <a:pt x="2200" y="892"/>
                </a:lnTo>
                <a:lnTo>
                  <a:pt x="2210" y="924"/>
                </a:lnTo>
                <a:lnTo>
                  <a:pt x="2218" y="956"/>
                </a:lnTo>
                <a:lnTo>
                  <a:pt x="2226" y="988"/>
                </a:lnTo>
                <a:lnTo>
                  <a:pt x="2233" y="1020"/>
                </a:lnTo>
                <a:lnTo>
                  <a:pt x="2240" y="1053"/>
                </a:lnTo>
                <a:lnTo>
                  <a:pt x="2246" y="1086"/>
                </a:lnTo>
                <a:lnTo>
                  <a:pt x="2251" y="1120"/>
                </a:lnTo>
                <a:lnTo>
                  <a:pt x="2256" y="1153"/>
                </a:lnTo>
                <a:lnTo>
                  <a:pt x="2260" y="1187"/>
                </a:lnTo>
                <a:lnTo>
                  <a:pt x="2263" y="1221"/>
                </a:lnTo>
                <a:lnTo>
                  <a:pt x="2266" y="1255"/>
                </a:lnTo>
                <a:lnTo>
                  <a:pt x="2268" y="1290"/>
                </a:lnTo>
                <a:lnTo>
                  <a:pt x="2269" y="1325"/>
                </a:lnTo>
                <a:lnTo>
                  <a:pt x="2269" y="1360"/>
                </a:lnTo>
                <a:lnTo>
                  <a:pt x="2269" y="1396"/>
                </a:lnTo>
                <a:lnTo>
                  <a:pt x="2268" y="1431"/>
                </a:lnTo>
                <a:lnTo>
                  <a:pt x="2266" y="1465"/>
                </a:lnTo>
                <a:lnTo>
                  <a:pt x="2263" y="1499"/>
                </a:lnTo>
                <a:lnTo>
                  <a:pt x="2260" y="1534"/>
                </a:lnTo>
                <a:lnTo>
                  <a:pt x="2256" y="1567"/>
                </a:lnTo>
                <a:lnTo>
                  <a:pt x="2251" y="1601"/>
                </a:lnTo>
                <a:lnTo>
                  <a:pt x="2246" y="1634"/>
                </a:lnTo>
                <a:lnTo>
                  <a:pt x="2240" y="1667"/>
                </a:lnTo>
                <a:lnTo>
                  <a:pt x="2233" y="1700"/>
                </a:lnTo>
                <a:lnTo>
                  <a:pt x="2226" y="1733"/>
                </a:lnTo>
                <a:lnTo>
                  <a:pt x="2218" y="1764"/>
                </a:lnTo>
                <a:lnTo>
                  <a:pt x="2210" y="1796"/>
                </a:lnTo>
                <a:lnTo>
                  <a:pt x="2200" y="1828"/>
                </a:lnTo>
                <a:lnTo>
                  <a:pt x="2190" y="1859"/>
                </a:lnTo>
                <a:lnTo>
                  <a:pt x="2180" y="1890"/>
                </a:lnTo>
                <a:lnTo>
                  <a:pt x="2169" y="1920"/>
                </a:lnTo>
                <a:lnTo>
                  <a:pt x="2157" y="1950"/>
                </a:lnTo>
                <a:lnTo>
                  <a:pt x="2145" y="1979"/>
                </a:lnTo>
                <a:lnTo>
                  <a:pt x="2132" y="2009"/>
                </a:lnTo>
                <a:lnTo>
                  <a:pt x="2119" y="2037"/>
                </a:lnTo>
                <a:lnTo>
                  <a:pt x="2105" y="2065"/>
                </a:lnTo>
                <a:lnTo>
                  <a:pt x="2090" y="2093"/>
                </a:lnTo>
                <a:lnTo>
                  <a:pt x="2075" y="2120"/>
                </a:lnTo>
                <a:lnTo>
                  <a:pt x="2060" y="2148"/>
                </a:lnTo>
                <a:lnTo>
                  <a:pt x="2044" y="2174"/>
                </a:lnTo>
                <a:lnTo>
                  <a:pt x="2027" y="2199"/>
                </a:lnTo>
                <a:lnTo>
                  <a:pt x="2010" y="2226"/>
                </a:lnTo>
                <a:lnTo>
                  <a:pt x="1993" y="2250"/>
                </a:lnTo>
                <a:lnTo>
                  <a:pt x="1975" y="2275"/>
                </a:lnTo>
                <a:lnTo>
                  <a:pt x="1956" y="2299"/>
                </a:lnTo>
                <a:lnTo>
                  <a:pt x="1937" y="2322"/>
                </a:lnTo>
                <a:lnTo>
                  <a:pt x="1918" y="2345"/>
                </a:lnTo>
                <a:lnTo>
                  <a:pt x="1898" y="2367"/>
                </a:lnTo>
                <a:lnTo>
                  <a:pt x="1877" y="2389"/>
                </a:lnTo>
                <a:lnTo>
                  <a:pt x="1856" y="2409"/>
                </a:lnTo>
                <a:lnTo>
                  <a:pt x="1835" y="2430"/>
                </a:lnTo>
                <a:lnTo>
                  <a:pt x="1814" y="2450"/>
                </a:lnTo>
                <a:lnTo>
                  <a:pt x="1792" y="2469"/>
                </a:lnTo>
                <a:lnTo>
                  <a:pt x="1769" y="2487"/>
                </a:lnTo>
                <a:lnTo>
                  <a:pt x="1746" y="2505"/>
                </a:lnTo>
                <a:lnTo>
                  <a:pt x="1723" y="2523"/>
                </a:lnTo>
                <a:lnTo>
                  <a:pt x="1700" y="2540"/>
                </a:lnTo>
                <a:lnTo>
                  <a:pt x="1676" y="2556"/>
                </a:lnTo>
                <a:lnTo>
                  <a:pt x="1651" y="2571"/>
                </a:lnTo>
                <a:lnTo>
                  <a:pt x="1627" y="2586"/>
                </a:lnTo>
                <a:lnTo>
                  <a:pt x="1602" y="2600"/>
                </a:lnTo>
                <a:lnTo>
                  <a:pt x="1577" y="2613"/>
                </a:lnTo>
                <a:lnTo>
                  <a:pt x="1551" y="2625"/>
                </a:lnTo>
                <a:lnTo>
                  <a:pt x="1525" y="2637"/>
                </a:lnTo>
                <a:lnTo>
                  <a:pt x="1499" y="2649"/>
                </a:lnTo>
                <a:lnTo>
                  <a:pt x="1472" y="2659"/>
                </a:lnTo>
                <a:lnTo>
                  <a:pt x="1446" y="2668"/>
                </a:lnTo>
                <a:lnTo>
                  <a:pt x="1419" y="2677"/>
                </a:lnTo>
                <a:lnTo>
                  <a:pt x="1391" y="2685"/>
                </a:lnTo>
                <a:lnTo>
                  <a:pt x="1364" y="2692"/>
                </a:lnTo>
                <a:lnTo>
                  <a:pt x="1336" y="2698"/>
                </a:lnTo>
                <a:lnTo>
                  <a:pt x="1308" y="2704"/>
                </a:lnTo>
                <a:lnTo>
                  <a:pt x="1280" y="2709"/>
                </a:lnTo>
                <a:lnTo>
                  <a:pt x="1250" y="2713"/>
                </a:lnTo>
                <a:lnTo>
                  <a:pt x="1221" y="2716"/>
                </a:lnTo>
                <a:lnTo>
                  <a:pt x="1193" y="2719"/>
                </a:lnTo>
                <a:lnTo>
                  <a:pt x="1164" y="2720"/>
                </a:lnTo>
                <a:lnTo>
                  <a:pt x="1134" y="2720"/>
                </a:lnTo>
                <a:lnTo>
                  <a:pt x="1105" y="2720"/>
                </a:lnTo>
                <a:lnTo>
                  <a:pt x="1076" y="2719"/>
                </a:lnTo>
                <a:lnTo>
                  <a:pt x="1047" y="2716"/>
                </a:lnTo>
                <a:lnTo>
                  <a:pt x="1018" y="2713"/>
                </a:lnTo>
                <a:lnTo>
                  <a:pt x="990" y="2709"/>
                </a:lnTo>
                <a:lnTo>
                  <a:pt x="962" y="2704"/>
                </a:lnTo>
                <a:lnTo>
                  <a:pt x="934" y="2698"/>
                </a:lnTo>
                <a:lnTo>
                  <a:pt x="906" y="2692"/>
                </a:lnTo>
                <a:lnTo>
                  <a:pt x="878" y="2685"/>
                </a:lnTo>
                <a:lnTo>
                  <a:pt x="851" y="2677"/>
                </a:lnTo>
                <a:lnTo>
                  <a:pt x="824" y="2668"/>
                </a:lnTo>
                <a:lnTo>
                  <a:pt x="797" y="2659"/>
                </a:lnTo>
                <a:lnTo>
                  <a:pt x="771" y="2649"/>
                </a:lnTo>
                <a:lnTo>
                  <a:pt x="744" y="2637"/>
                </a:lnTo>
                <a:lnTo>
                  <a:pt x="718" y="2625"/>
                </a:lnTo>
                <a:lnTo>
                  <a:pt x="693" y="2613"/>
                </a:lnTo>
                <a:lnTo>
                  <a:pt x="668" y="2600"/>
                </a:lnTo>
                <a:lnTo>
                  <a:pt x="643" y="2586"/>
                </a:lnTo>
                <a:lnTo>
                  <a:pt x="618" y="2571"/>
                </a:lnTo>
                <a:lnTo>
                  <a:pt x="594" y="2556"/>
                </a:lnTo>
                <a:lnTo>
                  <a:pt x="570" y="2540"/>
                </a:lnTo>
                <a:lnTo>
                  <a:pt x="546" y="2523"/>
                </a:lnTo>
                <a:lnTo>
                  <a:pt x="523" y="2505"/>
                </a:lnTo>
                <a:lnTo>
                  <a:pt x="500" y="2487"/>
                </a:lnTo>
                <a:lnTo>
                  <a:pt x="478" y="2469"/>
                </a:lnTo>
                <a:lnTo>
                  <a:pt x="456" y="2450"/>
                </a:lnTo>
                <a:lnTo>
                  <a:pt x="434" y="2430"/>
                </a:lnTo>
                <a:lnTo>
                  <a:pt x="413" y="2409"/>
                </a:lnTo>
                <a:lnTo>
                  <a:pt x="392" y="2389"/>
                </a:lnTo>
                <a:lnTo>
                  <a:pt x="372" y="2367"/>
                </a:lnTo>
                <a:lnTo>
                  <a:pt x="352" y="2345"/>
                </a:lnTo>
                <a:lnTo>
                  <a:pt x="332" y="2322"/>
                </a:lnTo>
                <a:lnTo>
                  <a:pt x="313" y="2299"/>
                </a:lnTo>
                <a:lnTo>
                  <a:pt x="295" y="2275"/>
                </a:lnTo>
                <a:lnTo>
                  <a:pt x="277" y="2250"/>
                </a:lnTo>
                <a:lnTo>
                  <a:pt x="259" y="2226"/>
                </a:lnTo>
                <a:lnTo>
                  <a:pt x="242" y="2199"/>
                </a:lnTo>
                <a:lnTo>
                  <a:pt x="226" y="2174"/>
                </a:lnTo>
                <a:lnTo>
                  <a:pt x="210" y="2148"/>
                </a:lnTo>
                <a:lnTo>
                  <a:pt x="194" y="2120"/>
                </a:lnTo>
                <a:lnTo>
                  <a:pt x="179" y="2093"/>
                </a:lnTo>
                <a:lnTo>
                  <a:pt x="165" y="2065"/>
                </a:lnTo>
                <a:lnTo>
                  <a:pt x="151" y="2037"/>
                </a:lnTo>
                <a:lnTo>
                  <a:pt x="137" y="2009"/>
                </a:lnTo>
                <a:lnTo>
                  <a:pt x="124" y="1979"/>
                </a:lnTo>
                <a:lnTo>
                  <a:pt x="112" y="1950"/>
                </a:lnTo>
                <a:lnTo>
                  <a:pt x="101" y="1920"/>
                </a:lnTo>
                <a:lnTo>
                  <a:pt x="89" y="1890"/>
                </a:lnTo>
                <a:lnTo>
                  <a:pt x="79" y="1859"/>
                </a:lnTo>
                <a:lnTo>
                  <a:pt x="69" y="1828"/>
                </a:lnTo>
                <a:lnTo>
                  <a:pt x="60" y="1796"/>
                </a:lnTo>
                <a:lnTo>
                  <a:pt x="51" y="1764"/>
                </a:lnTo>
                <a:lnTo>
                  <a:pt x="43" y="1733"/>
                </a:lnTo>
                <a:lnTo>
                  <a:pt x="36" y="1700"/>
                </a:lnTo>
                <a:lnTo>
                  <a:pt x="29" y="1667"/>
                </a:lnTo>
                <a:lnTo>
                  <a:pt x="23" y="1634"/>
                </a:lnTo>
                <a:lnTo>
                  <a:pt x="18" y="1601"/>
                </a:lnTo>
                <a:lnTo>
                  <a:pt x="13" y="1567"/>
                </a:lnTo>
                <a:lnTo>
                  <a:pt x="9" y="1534"/>
                </a:lnTo>
                <a:lnTo>
                  <a:pt x="6" y="1499"/>
                </a:lnTo>
                <a:lnTo>
                  <a:pt x="4" y="1465"/>
                </a:lnTo>
                <a:lnTo>
                  <a:pt x="2" y="1431"/>
                </a:lnTo>
                <a:lnTo>
                  <a:pt x="1" y="1396"/>
                </a:lnTo>
                <a:lnTo>
                  <a:pt x="0" y="13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17" name="Picture 16" descr="Icon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685C5932-3F7F-41CB-87DD-B2ABBE5E62A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60" y="5877340"/>
            <a:ext cx="1023158" cy="432000"/>
          </a:xfrm>
          <a:prstGeom prst="rect">
            <a:avLst/>
          </a:prstGeom>
        </p:spPr>
      </p:pic>
      <p:sp>
        <p:nvSpPr>
          <p:cNvPr id="18" name="Freeform 6">
            <a:hlinkClick r:id="rId7" tooltip="Facebook"/>
          </p:cNvPr>
          <p:cNvSpPr>
            <a:spLocks noChangeAspect="1"/>
          </p:cNvSpPr>
          <p:nvPr userDrawn="1"/>
        </p:nvSpPr>
        <p:spPr bwMode="auto">
          <a:xfrm>
            <a:off x="11172347" y="5877340"/>
            <a:ext cx="252891" cy="252000"/>
          </a:xfrm>
          <a:custGeom>
            <a:avLst/>
            <a:gdLst>
              <a:gd name="T0" fmla="*/ 9 w 2270"/>
              <a:gd name="T1" fmla="*/ 990 h 2262"/>
              <a:gd name="T2" fmla="*/ 43 w 2270"/>
              <a:gd name="T3" fmla="*/ 824 h 2262"/>
              <a:gd name="T4" fmla="*/ 100 w 2270"/>
              <a:gd name="T5" fmla="*/ 668 h 2262"/>
              <a:gd name="T6" fmla="*/ 179 w 2270"/>
              <a:gd name="T7" fmla="*/ 523 h 2262"/>
              <a:gd name="T8" fmla="*/ 277 w 2270"/>
              <a:gd name="T9" fmla="*/ 392 h 2262"/>
              <a:gd name="T10" fmla="*/ 392 w 2270"/>
              <a:gd name="T11" fmla="*/ 276 h 2262"/>
              <a:gd name="T12" fmla="*/ 523 w 2270"/>
              <a:gd name="T13" fmla="*/ 178 h 2262"/>
              <a:gd name="T14" fmla="*/ 668 w 2270"/>
              <a:gd name="T15" fmla="*/ 100 h 2262"/>
              <a:gd name="T16" fmla="*/ 825 w 2270"/>
              <a:gd name="T17" fmla="*/ 43 h 2262"/>
              <a:gd name="T18" fmla="*/ 991 w 2270"/>
              <a:gd name="T19" fmla="*/ 9 h 2262"/>
              <a:gd name="T20" fmla="*/ 1164 w 2270"/>
              <a:gd name="T21" fmla="*/ 0 h 2262"/>
              <a:gd name="T22" fmla="*/ 1336 w 2270"/>
              <a:gd name="T23" fmla="*/ 18 h 2262"/>
              <a:gd name="T24" fmla="*/ 1499 w 2270"/>
              <a:gd name="T25" fmla="*/ 59 h 2262"/>
              <a:gd name="T26" fmla="*/ 1651 w 2270"/>
              <a:gd name="T27" fmla="*/ 124 h 2262"/>
              <a:gd name="T28" fmla="*/ 1792 w 2270"/>
              <a:gd name="T29" fmla="*/ 209 h 2262"/>
              <a:gd name="T30" fmla="*/ 1918 w 2270"/>
              <a:gd name="T31" fmla="*/ 313 h 2262"/>
              <a:gd name="T32" fmla="*/ 2028 w 2270"/>
              <a:gd name="T33" fmla="*/ 434 h 2262"/>
              <a:gd name="T34" fmla="*/ 2120 w 2270"/>
              <a:gd name="T35" fmla="*/ 570 h 2262"/>
              <a:gd name="T36" fmla="*/ 2191 w 2270"/>
              <a:gd name="T37" fmla="*/ 719 h 2262"/>
              <a:gd name="T38" fmla="*/ 2241 w 2270"/>
              <a:gd name="T39" fmla="*/ 879 h 2262"/>
              <a:gd name="T40" fmla="*/ 2267 w 2270"/>
              <a:gd name="T41" fmla="*/ 1047 h 2262"/>
              <a:gd name="T42" fmla="*/ 2267 w 2270"/>
              <a:gd name="T43" fmla="*/ 1216 h 2262"/>
              <a:gd name="T44" fmla="*/ 2245 w 2270"/>
              <a:gd name="T45" fmla="*/ 1373 h 2262"/>
              <a:gd name="T46" fmla="*/ 2202 w 2270"/>
              <a:gd name="T47" fmla="*/ 1523 h 2262"/>
              <a:gd name="T48" fmla="*/ 2139 w 2270"/>
              <a:gd name="T49" fmla="*/ 1664 h 2262"/>
              <a:gd name="T50" fmla="*/ 2059 w 2270"/>
              <a:gd name="T51" fmla="*/ 1794 h 2262"/>
              <a:gd name="T52" fmla="*/ 1963 w 2270"/>
              <a:gd name="T53" fmla="*/ 1912 h 2262"/>
              <a:gd name="T54" fmla="*/ 1852 w 2270"/>
              <a:gd name="T55" fmla="*/ 2015 h 2262"/>
              <a:gd name="T56" fmla="*/ 1728 w 2270"/>
              <a:gd name="T57" fmla="*/ 2103 h 2262"/>
              <a:gd name="T58" fmla="*/ 1592 w 2270"/>
              <a:gd name="T59" fmla="*/ 2174 h 2262"/>
              <a:gd name="T60" fmla="*/ 1446 w 2270"/>
              <a:gd name="T61" fmla="*/ 2226 h 2262"/>
              <a:gd name="T62" fmla="*/ 1292 w 2270"/>
              <a:gd name="T63" fmla="*/ 2259 h 2262"/>
              <a:gd name="T64" fmla="*/ 1266 w 2270"/>
              <a:gd name="T65" fmla="*/ 952 h 2262"/>
              <a:gd name="T66" fmla="*/ 1274 w 2270"/>
              <a:gd name="T67" fmla="*/ 882 h 2262"/>
              <a:gd name="T68" fmla="*/ 1300 w 2270"/>
              <a:gd name="T69" fmla="*/ 835 h 2262"/>
              <a:gd name="T70" fmla="*/ 1336 w 2270"/>
              <a:gd name="T71" fmla="*/ 811 h 2262"/>
              <a:gd name="T72" fmla="*/ 1390 w 2270"/>
              <a:gd name="T73" fmla="*/ 798 h 2262"/>
              <a:gd name="T74" fmla="*/ 1579 w 2270"/>
              <a:gd name="T75" fmla="*/ 508 h 2262"/>
              <a:gd name="T76" fmla="*/ 1347 w 2270"/>
              <a:gd name="T77" fmla="*/ 497 h 2262"/>
              <a:gd name="T78" fmla="*/ 1238 w 2270"/>
              <a:gd name="T79" fmla="*/ 508 h 2262"/>
              <a:gd name="T80" fmla="*/ 1126 w 2270"/>
              <a:gd name="T81" fmla="*/ 549 h 2262"/>
              <a:gd name="T82" fmla="*/ 1050 w 2270"/>
              <a:gd name="T83" fmla="*/ 607 h 2262"/>
              <a:gd name="T84" fmla="*/ 991 w 2270"/>
              <a:gd name="T85" fmla="*/ 684 h 2262"/>
              <a:gd name="T86" fmla="*/ 956 w 2270"/>
              <a:gd name="T87" fmla="*/ 769 h 2262"/>
              <a:gd name="T88" fmla="*/ 937 w 2270"/>
              <a:gd name="T89" fmla="*/ 883 h 2262"/>
              <a:gd name="T90" fmla="*/ 936 w 2270"/>
              <a:gd name="T91" fmla="*/ 1476 h 2262"/>
              <a:gd name="T92" fmla="*/ 814 w 2270"/>
              <a:gd name="T93" fmla="*/ 2223 h 2262"/>
              <a:gd name="T94" fmla="*/ 675 w 2270"/>
              <a:gd name="T95" fmla="*/ 2172 h 2262"/>
              <a:gd name="T96" fmla="*/ 544 w 2270"/>
              <a:gd name="T97" fmla="*/ 2104 h 2262"/>
              <a:gd name="T98" fmla="*/ 424 w 2270"/>
              <a:gd name="T99" fmla="*/ 2020 h 2262"/>
              <a:gd name="T100" fmla="*/ 317 w 2270"/>
              <a:gd name="T101" fmla="*/ 1922 h 2262"/>
              <a:gd name="T102" fmla="*/ 223 w 2270"/>
              <a:gd name="T103" fmla="*/ 1811 h 2262"/>
              <a:gd name="T104" fmla="*/ 144 w 2270"/>
              <a:gd name="T105" fmla="*/ 1687 h 2262"/>
              <a:gd name="T106" fmla="*/ 80 w 2270"/>
              <a:gd name="T107" fmla="*/ 1554 h 2262"/>
              <a:gd name="T108" fmla="*/ 34 w 2270"/>
              <a:gd name="T109" fmla="*/ 1413 h 2262"/>
              <a:gd name="T110" fmla="*/ 7 w 2270"/>
              <a:gd name="T111" fmla="*/ 1264 h 2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70" h="2262">
                <a:moveTo>
                  <a:pt x="0" y="1135"/>
                </a:moveTo>
                <a:lnTo>
                  <a:pt x="0" y="1105"/>
                </a:lnTo>
                <a:lnTo>
                  <a:pt x="2" y="1076"/>
                </a:lnTo>
                <a:lnTo>
                  <a:pt x="3" y="1047"/>
                </a:lnTo>
                <a:lnTo>
                  <a:pt x="6" y="1019"/>
                </a:lnTo>
                <a:lnTo>
                  <a:pt x="9" y="990"/>
                </a:lnTo>
                <a:lnTo>
                  <a:pt x="13" y="962"/>
                </a:lnTo>
                <a:lnTo>
                  <a:pt x="18" y="934"/>
                </a:lnTo>
                <a:lnTo>
                  <a:pt x="23" y="906"/>
                </a:lnTo>
                <a:lnTo>
                  <a:pt x="29" y="879"/>
                </a:lnTo>
                <a:lnTo>
                  <a:pt x="36" y="851"/>
                </a:lnTo>
                <a:lnTo>
                  <a:pt x="43" y="824"/>
                </a:lnTo>
                <a:lnTo>
                  <a:pt x="51" y="798"/>
                </a:lnTo>
                <a:lnTo>
                  <a:pt x="60" y="771"/>
                </a:lnTo>
                <a:lnTo>
                  <a:pt x="69" y="745"/>
                </a:lnTo>
                <a:lnTo>
                  <a:pt x="79" y="719"/>
                </a:lnTo>
                <a:lnTo>
                  <a:pt x="89" y="693"/>
                </a:lnTo>
                <a:lnTo>
                  <a:pt x="100" y="668"/>
                </a:lnTo>
                <a:lnTo>
                  <a:pt x="112" y="643"/>
                </a:lnTo>
                <a:lnTo>
                  <a:pt x="124" y="619"/>
                </a:lnTo>
                <a:lnTo>
                  <a:pt x="137" y="594"/>
                </a:lnTo>
                <a:lnTo>
                  <a:pt x="150" y="570"/>
                </a:lnTo>
                <a:lnTo>
                  <a:pt x="164" y="546"/>
                </a:lnTo>
                <a:lnTo>
                  <a:pt x="179" y="523"/>
                </a:lnTo>
                <a:lnTo>
                  <a:pt x="194" y="500"/>
                </a:lnTo>
                <a:lnTo>
                  <a:pt x="209" y="477"/>
                </a:lnTo>
                <a:lnTo>
                  <a:pt x="225" y="455"/>
                </a:lnTo>
                <a:lnTo>
                  <a:pt x="242" y="434"/>
                </a:lnTo>
                <a:lnTo>
                  <a:pt x="259" y="412"/>
                </a:lnTo>
                <a:lnTo>
                  <a:pt x="277" y="392"/>
                </a:lnTo>
                <a:lnTo>
                  <a:pt x="295" y="371"/>
                </a:lnTo>
                <a:lnTo>
                  <a:pt x="313" y="351"/>
                </a:lnTo>
                <a:lnTo>
                  <a:pt x="332" y="332"/>
                </a:lnTo>
                <a:lnTo>
                  <a:pt x="352" y="313"/>
                </a:lnTo>
                <a:lnTo>
                  <a:pt x="372" y="294"/>
                </a:lnTo>
                <a:lnTo>
                  <a:pt x="392" y="276"/>
                </a:lnTo>
                <a:lnTo>
                  <a:pt x="413" y="259"/>
                </a:lnTo>
                <a:lnTo>
                  <a:pt x="434" y="242"/>
                </a:lnTo>
                <a:lnTo>
                  <a:pt x="456" y="225"/>
                </a:lnTo>
                <a:lnTo>
                  <a:pt x="478" y="209"/>
                </a:lnTo>
                <a:lnTo>
                  <a:pt x="500" y="194"/>
                </a:lnTo>
                <a:lnTo>
                  <a:pt x="523" y="178"/>
                </a:lnTo>
                <a:lnTo>
                  <a:pt x="546" y="164"/>
                </a:lnTo>
                <a:lnTo>
                  <a:pt x="571" y="150"/>
                </a:lnTo>
                <a:lnTo>
                  <a:pt x="595" y="137"/>
                </a:lnTo>
                <a:lnTo>
                  <a:pt x="619" y="124"/>
                </a:lnTo>
                <a:lnTo>
                  <a:pt x="643" y="112"/>
                </a:lnTo>
                <a:lnTo>
                  <a:pt x="668" y="100"/>
                </a:lnTo>
                <a:lnTo>
                  <a:pt x="694" y="89"/>
                </a:lnTo>
                <a:lnTo>
                  <a:pt x="719" y="79"/>
                </a:lnTo>
                <a:lnTo>
                  <a:pt x="745" y="69"/>
                </a:lnTo>
                <a:lnTo>
                  <a:pt x="771" y="59"/>
                </a:lnTo>
                <a:lnTo>
                  <a:pt x="798" y="51"/>
                </a:lnTo>
                <a:lnTo>
                  <a:pt x="825" y="43"/>
                </a:lnTo>
                <a:lnTo>
                  <a:pt x="852" y="36"/>
                </a:lnTo>
                <a:lnTo>
                  <a:pt x="879" y="29"/>
                </a:lnTo>
                <a:lnTo>
                  <a:pt x="906" y="23"/>
                </a:lnTo>
                <a:lnTo>
                  <a:pt x="934" y="18"/>
                </a:lnTo>
                <a:lnTo>
                  <a:pt x="962" y="13"/>
                </a:lnTo>
                <a:lnTo>
                  <a:pt x="991" y="9"/>
                </a:lnTo>
                <a:lnTo>
                  <a:pt x="1019" y="6"/>
                </a:lnTo>
                <a:lnTo>
                  <a:pt x="1048" y="3"/>
                </a:lnTo>
                <a:lnTo>
                  <a:pt x="1077" y="1"/>
                </a:lnTo>
                <a:lnTo>
                  <a:pt x="1106" y="0"/>
                </a:lnTo>
                <a:lnTo>
                  <a:pt x="1135" y="0"/>
                </a:lnTo>
                <a:lnTo>
                  <a:pt x="1164" y="0"/>
                </a:lnTo>
                <a:lnTo>
                  <a:pt x="1193" y="1"/>
                </a:lnTo>
                <a:lnTo>
                  <a:pt x="1222" y="3"/>
                </a:lnTo>
                <a:lnTo>
                  <a:pt x="1251" y="6"/>
                </a:lnTo>
                <a:lnTo>
                  <a:pt x="1279" y="9"/>
                </a:lnTo>
                <a:lnTo>
                  <a:pt x="1308" y="13"/>
                </a:lnTo>
                <a:lnTo>
                  <a:pt x="1336" y="18"/>
                </a:lnTo>
                <a:lnTo>
                  <a:pt x="1363" y="23"/>
                </a:lnTo>
                <a:lnTo>
                  <a:pt x="1391" y="29"/>
                </a:lnTo>
                <a:lnTo>
                  <a:pt x="1418" y="36"/>
                </a:lnTo>
                <a:lnTo>
                  <a:pt x="1445" y="43"/>
                </a:lnTo>
                <a:lnTo>
                  <a:pt x="1472" y="51"/>
                </a:lnTo>
                <a:lnTo>
                  <a:pt x="1499" y="59"/>
                </a:lnTo>
                <a:lnTo>
                  <a:pt x="1525" y="69"/>
                </a:lnTo>
                <a:lnTo>
                  <a:pt x="1551" y="79"/>
                </a:lnTo>
                <a:lnTo>
                  <a:pt x="1576" y="89"/>
                </a:lnTo>
                <a:lnTo>
                  <a:pt x="1602" y="100"/>
                </a:lnTo>
                <a:lnTo>
                  <a:pt x="1627" y="112"/>
                </a:lnTo>
                <a:lnTo>
                  <a:pt x="1651" y="124"/>
                </a:lnTo>
                <a:lnTo>
                  <a:pt x="1675" y="137"/>
                </a:lnTo>
                <a:lnTo>
                  <a:pt x="1699" y="150"/>
                </a:lnTo>
                <a:lnTo>
                  <a:pt x="1724" y="164"/>
                </a:lnTo>
                <a:lnTo>
                  <a:pt x="1747" y="178"/>
                </a:lnTo>
                <a:lnTo>
                  <a:pt x="1770" y="194"/>
                </a:lnTo>
                <a:lnTo>
                  <a:pt x="1792" y="209"/>
                </a:lnTo>
                <a:lnTo>
                  <a:pt x="1814" y="225"/>
                </a:lnTo>
                <a:lnTo>
                  <a:pt x="1836" y="242"/>
                </a:lnTo>
                <a:lnTo>
                  <a:pt x="1857" y="259"/>
                </a:lnTo>
                <a:lnTo>
                  <a:pt x="1878" y="276"/>
                </a:lnTo>
                <a:lnTo>
                  <a:pt x="1898" y="294"/>
                </a:lnTo>
                <a:lnTo>
                  <a:pt x="1918" y="313"/>
                </a:lnTo>
                <a:lnTo>
                  <a:pt x="1938" y="332"/>
                </a:lnTo>
                <a:lnTo>
                  <a:pt x="1957" y="351"/>
                </a:lnTo>
                <a:lnTo>
                  <a:pt x="1975" y="371"/>
                </a:lnTo>
                <a:lnTo>
                  <a:pt x="1993" y="392"/>
                </a:lnTo>
                <a:lnTo>
                  <a:pt x="2011" y="412"/>
                </a:lnTo>
                <a:lnTo>
                  <a:pt x="2028" y="434"/>
                </a:lnTo>
                <a:lnTo>
                  <a:pt x="2045" y="455"/>
                </a:lnTo>
                <a:lnTo>
                  <a:pt x="2061" y="477"/>
                </a:lnTo>
                <a:lnTo>
                  <a:pt x="2076" y="500"/>
                </a:lnTo>
                <a:lnTo>
                  <a:pt x="2091" y="523"/>
                </a:lnTo>
                <a:lnTo>
                  <a:pt x="2106" y="546"/>
                </a:lnTo>
                <a:lnTo>
                  <a:pt x="2120" y="570"/>
                </a:lnTo>
                <a:lnTo>
                  <a:pt x="2133" y="594"/>
                </a:lnTo>
                <a:lnTo>
                  <a:pt x="2146" y="619"/>
                </a:lnTo>
                <a:lnTo>
                  <a:pt x="2158" y="643"/>
                </a:lnTo>
                <a:lnTo>
                  <a:pt x="2170" y="668"/>
                </a:lnTo>
                <a:lnTo>
                  <a:pt x="2181" y="693"/>
                </a:lnTo>
                <a:lnTo>
                  <a:pt x="2191" y="719"/>
                </a:lnTo>
                <a:lnTo>
                  <a:pt x="2201" y="745"/>
                </a:lnTo>
                <a:lnTo>
                  <a:pt x="2210" y="771"/>
                </a:lnTo>
                <a:lnTo>
                  <a:pt x="2219" y="798"/>
                </a:lnTo>
                <a:lnTo>
                  <a:pt x="2227" y="824"/>
                </a:lnTo>
                <a:lnTo>
                  <a:pt x="2234" y="851"/>
                </a:lnTo>
                <a:lnTo>
                  <a:pt x="2241" y="879"/>
                </a:lnTo>
                <a:lnTo>
                  <a:pt x="2247" y="906"/>
                </a:lnTo>
                <a:lnTo>
                  <a:pt x="2252" y="934"/>
                </a:lnTo>
                <a:lnTo>
                  <a:pt x="2257" y="962"/>
                </a:lnTo>
                <a:lnTo>
                  <a:pt x="2261" y="990"/>
                </a:lnTo>
                <a:lnTo>
                  <a:pt x="2264" y="1019"/>
                </a:lnTo>
                <a:lnTo>
                  <a:pt x="2267" y="1047"/>
                </a:lnTo>
                <a:lnTo>
                  <a:pt x="2268" y="1076"/>
                </a:lnTo>
                <a:lnTo>
                  <a:pt x="2269" y="1105"/>
                </a:lnTo>
                <a:lnTo>
                  <a:pt x="2270" y="1135"/>
                </a:lnTo>
                <a:lnTo>
                  <a:pt x="2270" y="1162"/>
                </a:lnTo>
                <a:lnTo>
                  <a:pt x="2269" y="1189"/>
                </a:lnTo>
                <a:lnTo>
                  <a:pt x="2267" y="1216"/>
                </a:lnTo>
                <a:lnTo>
                  <a:pt x="2265" y="1243"/>
                </a:lnTo>
                <a:lnTo>
                  <a:pt x="2262" y="1269"/>
                </a:lnTo>
                <a:lnTo>
                  <a:pt x="2259" y="1295"/>
                </a:lnTo>
                <a:lnTo>
                  <a:pt x="2255" y="1322"/>
                </a:lnTo>
                <a:lnTo>
                  <a:pt x="2250" y="1348"/>
                </a:lnTo>
                <a:lnTo>
                  <a:pt x="2245" y="1373"/>
                </a:lnTo>
                <a:lnTo>
                  <a:pt x="2239" y="1399"/>
                </a:lnTo>
                <a:lnTo>
                  <a:pt x="2233" y="1424"/>
                </a:lnTo>
                <a:lnTo>
                  <a:pt x="2226" y="1449"/>
                </a:lnTo>
                <a:lnTo>
                  <a:pt x="2218" y="1474"/>
                </a:lnTo>
                <a:lnTo>
                  <a:pt x="2210" y="1499"/>
                </a:lnTo>
                <a:lnTo>
                  <a:pt x="2202" y="1523"/>
                </a:lnTo>
                <a:lnTo>
                  <a:pt x="2193" y="1547"/>
                </a:lnTo>
                <a:lnTo>
                  <a:pt x="2183" y="1571"/>
                </a:lnTo>
                <a:lnTo>
                  <a:pt x="2173" y="1595"/>
                </a:lnTo>
                <a:lnTo>
                  <a:pt x="2162" y="1618"/>
                </a:lnTo>
                <a:lnTo>
                  <a:pt x="2151" y="1641"/>
                </a:lnTo>
                <a:lnTo>
                  <a:pt x="2139" y="1664"/>
                </a:lnTo>
                <a:lnTo>
                  <a:pt x="2127" y="1686"/>
                </a:lnTo>
                <a:lnTo>
                  <a:pt x="2114" y="1709"/>
                </a:lnTo>
                <a:lnTo>
                  <a:pt x="2101" y="1731"/>
                </a:lnTo>
                <a:lnTo>
                  <a:pt x="2088" y="1752"/>
                </a:lnTo>
                <a:lnTo>
                  <a:pt x="2074" y="1773"/>
                </a:lnTo>
                <a:lnTo>
                  <a:pt x="2059" y="1794"/>
                </a:lnTo>
                <a:lnTo>
                  <a:pt x="2044" y="1815"/>
                </a:lnTo>
                <a:lnTo>
                  <a:pt x="2029" y="1835"/>
                </a:lnTo>
                <a:lnTo>
                  <a:pt x="2013" y="1854"/>
                </a:lnTo>
                <a:lnTo>
                  <a:pt x="1997" y="1874"/>
                </a:lnTo>
                <a:lnTo>
                  <a:pt x="1980" y="1893"/>
                </a:lnTo>
                <a:lnTo>
                  <a:pt x="1963" y="1912"/>
                </a:lnTo>
                <a:lnTo>
                  <a:pt x="1945" y="1930"/>
                </a:lnTo>
                <a:lnTo>
                  <a:pt x="1928" y="1948"/>
                </a:lnTo>
                <a:lnTo>
                  <a:pt x="1909" y="1965"/>
                </a:lnTo>
                <a:lnTo>
                  <a:pt x="1891" y="1982"/>
                </a:lnTo>
                <a:lnTo>
                  <a:pt x="1871" y="1999"/>
                </a:lnTo>
                <a:lnTo>
                  <a:pt x="1852" y="2015"/>
                </a:lnTo>
                <a:lnTo>
                  <a:pt x="1832" y="2031"/>
                </a:lnTo>
                <a:lnTo>
                  <a:pt x="1812" y="2046"/>
                </a:lnTo>
                <a:lnTo>
                  <a:pt x="1792" y="2061"/>
                </a:lnTo>
                <a:lnTo>
                  <a:pt x="1771" y="2075"/>
                </a:lnTo>
                <a:lnTo>
                  <a:pt x="1750" y="2089"/>
                </a:lnTo>
                <a:lnTo>
                  <a:pt x="1728" y="2103"/>
                </a:lnTo>
                <a:lnTo>
                  <a:pt x="1706" y="2116"/>
                </a:lnTo>
                <a:lnTo>
                  <a:pt x="1683" y="2129"/>
                </a:lnTo>
                <a:lnTo>
                  <a:pt x="1661" y="2141"/>
                </a:lnTo>
                <a:lnTo>
                  <a:pt x="1638" y="2152"/>
                </a:lnTo>
                <a:lnTo>
                  <a:pt x="1615" y="2163"/>
                </a:lnTo>
                <a:lnTo>
                  <a:pt x="1592" y="2174"/>
                </a:lnTo>
                <a:lnTo>
                  <a:pt x="1568" y="2184"/>
                </a:lnTo>
                <a:lnTo>
                  <a:pt x="1544" y="2194"/>
                </a:lnTo>
                <a:lnTo>
                  <a:pt x="1520" y="2203"/>
                </a:lnTo>
                <a:lnTo>
                  <a:pt x="1496" y="2211"/>
                </a:lnTo>
                <a:lnTo>
                  <a:pt x="1471" y="2219"/>
                </a:lnTo>
                <a:lnTo>
                  <a:pt x="1446" y="2226"/>
                </a:lnTo>
                <a:lnTo>
                  <a:pt x="1421" y="2233"/>
                </a:lnTo>
                <a:lnTo>
                  <a:pt x="1396" y="2239"/>
                </a:lnTo>
                <a:lnTo>
                  <a:pt x="1370" y="2245"/>
                </a:lnTo>
                <a:lnTo>
                  <a:pt x="1344" y="2250"/>
                </a:lnTo>
                <a:lnTo>
                  <a:pt x="1318" y="2255"/>
                </a:lnTo>
                <a:lnTo>
                  <a:pt x="1292" y="2259"/>
                </a:lnTo>
                <a:lnTo>
                  <a:pt x="1266" y="2262"/>
                </a:lnTo>
                <a:lnTo>
                  <a:pt x="1266" y="1476"/>
                </a:lnTo>
                <a:lnTo>
                  <a:pt x="1541" y="1476"/>
                </a:lnTo>
                <a:lnTo>
                  <a:pt x="1582" y="1156"/>
                </a:lnTo>
                <a:lnTo>
                  <a:pt x="1266" y="1156"/>
                </a:lnTo>
                <a:lnTo>
                  <a:pt x="1266" y="952"/>
                </a:lnTo>
                <a:lnTo>
                  <a:pt x="1266" y="935"/>
                </a:lnTo>
                <a:lnTo>
                  <a:pt x="1267" y="919"/>
                </a:lnTo>
                <a:lnTo>
                  <a:pt x="1268" y="911"/>
                </a:lnTo>
                <a:lnTo>
                  <a:pt x="1269" y="903"/>
                </a:lnTo>
                <a:lnTo>
                  <a:pt x="1272" y="889"/>
                </a:lnTo>
                <a:lnTo>
                  <a:pt x="1274" y="882"/>
                </a:lnTo>
                <a:lnTo>
                  <a:pt x="1276" y="875"/>
                </a:lnTo>
                <a:lnTo>
                  <a:pt x="1281" y="862"/>
                </a:lnTo>
                <a:lnTo>
                  <a:pt x="1284" y="856"/>
                </a:lnTo>
                <a:lnTo>
                  <a:pt x="1287" y="850"/>
                </a:lnTo>
                <a:lnTo>
                  <a:pt x="1295" y="840"/>
                </a:lnTo>
                <a:lnTo>
                  <a:pt x="1300" y="835"/>
                </a:lnTo>
                <a:lnTo>
                  <a:pt x="1305" y="830"/>
                </a:lnTo>
                <a:lnTo>
                  <a:pt x="1310" y="825"/>
                </a:lnTo>
                <a:lnTo>
                  <a:pt x="1316" y="821"/>
                </a:lnTo>
                <a:lnTo>
                  <a:pt x="1322" y="817"/>
                </a:lnTo>
                <a:lnTo>
                  <a:pt x="1329" y="814"/>
                </a:lnTo>
                <a:lnTo>
                  <a:pt x="1336" y="811"/>
                </a:lnTo>
                <a:lnTo>
                  <a:pt x="1343" y="808"/>
                </a:lnTo>
                <a:lnTo>
                  <a:pt x="1352" y="805"/>
                </a:lnTo>
                <a:lnTo>
                  <a:pt x="1360" y="803"/>
                </a:lnTo>
                <a:lnTo>
                  <a:pt x="1369" y="801"/>
                </a:lnTo>
                <a:lnTo>
                  <a:pt x="1379" y="799"/>
                </a:lnTo>
                <a:lnTo>
                  <a:pt x="1390" y="798"/>
                </a:lnTo>
                <a:lnTo>
                  <a:pt x="1400" y="797"/>
                </a:lnTo>
                <a:lnTo>
                  <a:pt x="1412" y="797"/>
                </a:lnTo>
                <a:lnTo>
                  <a:pt x="1424" y="796"/>
                </a:lnTo>
                <a:lnTo>
                  <a:pt x="1593" y="796"/>
                </a:lnTo>
                <a:lnTo>
                  <a:pt x="1593" y="510"/>
                </a:lnTo>
                <a:lnTo>
                  <a:pt x="1579" y="508"/>
                </a:lnTo>
                <a:lnTo>
                  <a:pt x="1559" y="506"/>
                </a:lnTo>
                <a:lnTo>
                  <a:pt x="1503" y="502"/>
                </a:lnTo>
                <a:lnTo>
                  <a:pt x="1468" y="500"/>
                </a:lnTo>
                <a:lnTo>
                  <a:pt x="1430" y="498"/>
                </a:lnTo>
                <a:lnTo>
                  <a:pt x="1390" y="497"/>
                </a:lnTo>
                <a:lnTo>
                  <a:pt x="1347" y="497"/>
                </a:lnTo>
                <a:lnTo>
                  <a:pt x="1324" y="497"/>
                </a:lnTo>
                <a:lnTo>
                  <a:pt x="1302" y="499"/>
                </a:lnTo>
                <a:lnTo>
                  <a:pt x="1280" y="501"/>
                </a:lnTo>
                <a:lnTo>
                  <a:pt x="1270" y="502"/>
                </a:lnTo>
                <a:lnTo>
                  <a:pt x="1259" y="504"/>
                </a:lnTo>
                <a:lnTo>
                  <a:pt x="1238" y="508"/>
                </a:lnTo>
                <a:lnTo>
                  <a:pt x="1218" y="513"/>
                </a:lnTo>
                <a:lnTo>
                  <a:pt x="1199" y="518"/>
                </a:lnTo>
                <a:lnTo>
                  <a:pt x="1180" y="525"/>
                </a:lnTo>
                <a:lnTo>
                  <a:pt x="1161" y="532"/>
                </a:lnTo>
                <a:lnTo>
                  <a:pt x="1143" y="540"/>
                </a:lnTo>
                <a:lnTo>
                  <a:pt x="1126" y="549"/>
                </a:lnTo>
                <a:lnTo>
                  <a:pt x="1118" y="554"/>
                </a:lnTo>
                <a:lnTo>
                  <a:pt x="1109" y="559"/>
                </a:lnTo>
                <a:lnTo>
                  <a:pt x="1094" y="570"/>
                </a:lnTo>
                <a:lnTo>
                  <a:pt x="1078" y="581"/>
                </a:lnTo>
                <a:lnTo>
                  <a:pt x="1064" y="594"/>
                </a:lnTo>
                <a:lnTo>
                  <a:pt x="1050" y="607"/>
                </a:lnTo>
                <a:lnTo>
                  <a:pt x="1037" y="620"/>
                </a:lnTo>
                <a:lnTo>
                  <a:pt x="1024" y="635"/>
                </a:lnTo>
                <a:lnTo>
                  <a:pt x="1018" y="643"/>
                </a:lnTo>
                <a:lnTo>
                  <a:pt x="1012" y="650"/>
                </a:lnTo>
                <a:lnTo>
                  <a:pt x="1001" y="667"/>
                </a:lnTo>
                <a:lnTo>
                  <a:pt x="991" y="684"/>
                </a:lnTo>
                <a:lnTo>
                  <a:pt x="986" y="692"/>
                </a:lnTo>
                <a:lnTo>
                  <a:pt x="982" y="701"/>
                </a:lnTo>
                <a:lnTo>
                  <a:pt x="973" y="720"/>
                </a:lnTo>
                <a:lnTo>
                  <a:pt x="966" y="739"/>
                </a:lnTo>
                <a:lnTo>
                  <a:pt x="959" y="759"/>
                </a:lnTo>
                <a:lnTo>
                  <a:pt x="956" y="769"/>
                </a:lnTo>
                <a:lnTo>
                  <a:pt x="953" y="780"/>
                </a:lnTo>
                <a:lnTo>
                  <a:pt x="948" y="801"/>
                </a:lnTo>
                <a:lnTo>
                  <a:pt x="943" y="824"/>
                </a:lnTo>
                <a:lnTo>
                  <a:pt x="940" y="847"/>
                </a:lnTo>
                <a:lnTo>
                  <a:pt x="938" y="871"/>
                </a:lnTo>
                <a:lnTo>
                  <a:pt x="937" y="883"/>
                </a:lnTo>
                <a:lnTo>
                  <a:pt x="936" y="895"/>
                </a:lnTo>
                <a:lnTo>
                  <a:pt x="936" y="920"/>
                </a:lnTo>
                <a:lnTo>
                  <a:pt x="936" y="1156"/>
                </a:lnTo>
                <a:lnTo>
                  <a:pt x="660" y="1156"/>
                </a:lnTo>
                <a:lnTo>
                  <a:pt x="660" y="1476"/>
                </a:lnTo>
                <a:lnTo>
                  <a:pt x="936" y="1476"/>
                </a:lnTo>
                <a:lnTo>
                  <a:pt x="936" y="2252"/>
                </a:lnTo>
                <a:lnTo>
                  <a:pt x="911" y="2247"/>
                </a:lnTo>
                <a:lnTo>
                  <a:pt x="886" y="2242"/>
                </a:lnTo>
                <a:lnTo>
                  <a:pt x="862" y="2236"/>
                </a:lnTo>
                <a:lnTo>
                  <a:pt x="838" y="2230"/>
                </a:lnTo>
                <a:lnTo>
                  <a:pt x="814" y="2223"/>
                </a:lnTo>
                <a:lnTo>
                  <a:pt x="790" y="2216"/>
                </a:lnTo>
                <a:lnTo>
                  <a:pt x="766" y="2208"/>
                </a:lnTo>
                <a:lnTo>
                  <a:pt x="743" y="2200"/>
                </a:lnTo>
                <a:lnTo>
                  <a:pt x="720" y="2191"/>
                </a:lnTo>
                <a:lnTo>
                  <a:pt x="697" y="2182"/>
                </a:lnTo>
                <a:lnTo>
                  <a:pt x="675" y="2172"/>
                </a:lnTo>
                <a:lnTo>
                  <a:pt x="652" y="2162"/>
                </a:lnTo>
                <a:lnTo>
                  <a:pt x="630" y="2151"/>
                </a:lnTo>
                <a:lnTo>
                  <a:pt x="608" y="2140"/>
                </a:lnTo>
                <a:lnTo>
                  <a:pt x="587" y="2129"/>
                </a:lnTo>
                <a:lnTo>
                  <a:pt x="565" y="2116"/>
                </a:lnTo>
                <a:lnTo>
                  <a:pt x="544" y="2104"/>
                </a:lnTo>
                <a:lnTo>
                  <a:pt x="523" y="2091"/>
                </a:lnTo>
                <a:lnTo>
                  <a:pt x="503" y="2078"/>
                </a:lnTo>
                <a:lnTo>
                  <a:pt x="483" y="2064"/>
                </a:lnTo>
                <a:lnTo>
                  <a:pt x="463" y="2050"/>
                </a:lnTo>
                <a:lnTo>
                  <a:pt x="443" y="2035"/>
                </a:lnTo>
                <a:lnTo>
                  <a:pt x="424" y="2020"/>
                </a:lnTo>
                <a:lnTo>
                  <a:pt x="406" y="2005"/>
                </a:lnTo>
                <a:lnTo>
                  <a:pt x="387" y="1989"/>
                </a:lnTo>
                <a:lnTo>
                  <a:pt x="369" y="1973"/>
                </a:lnTo>
                <a:lnTo>
                  <a:pt x="351" y="1956"/>
                </a:lnTo>
                <a:lnTo>
                  <a:pt x="334" y="1939"/>
                </a:lnTo>
                <a:lnTo>
                  <a:pt x="317" y="1922"/>
                </a:lnTo>
                <a:lnTo>
                  <a:pt x="300" y="1904"/>
                </a:lnTo>
                <a:lnTo>
                  <a:pt x="284" y="1886"/>
                </a:lnTo>
                <a:lnTo>
                  <a:pt x="268" y="1868"/>
                </a:lnTo>
                <a:lnTo>
                  <a:pt x="253" y="1849"/>
                </a:lnTo>
                <a:lnTo>
                  <a:pt x="238" y="1830"/>
                </a:lnTo>
                <a:lnTo>
                  <a:pt x="223" y="1811"/>
                </a:lnTo>
                <a:lnTo>
                  <a:pt x="209" y="1791"/>
                </a:lnTo>
                <a:lnTo>
                  <a:pt x="195" y="1771"/>
                </a:lnTo>
                <a:lnTo>
                  <a:pt x="181" y="1751"/>
                </a:lnTo>
                <a:lnTo>
                  <a:pt x="168" y="1730"/>
                </a:lnTo>
                <a:lnTo>
                  <a:pt x="156" y="1709"/>
                </a:lnTo>
                <a:lnTo>
                  <a:pt x="144" y="1687"/>
                </a:lnTo>
                <a:lnTo>
                  <a:pt x="132" y="1666"/>
                </a:lnTo>
                <a:lnTo>
                  <a:pt x="121" y="1644"/>
                </a:lnTo>
                <a:lnTo>
                  <a:pt x="110" y="1622"/>
                </a:lnTo>
                <a:lnTo>
                  <a:pt x="100" y="1600"/>
                </a:lnTo>
                <a:lnTo>
                  <a:pt x="90" y="1577"/>
                </a:lnTo>
                <a:lnTo>
                  <a:pt x="80" y="1554"/>
                </a:lnTo>
                <a:lnTo>
                  <a:pt x="71" y="1531"/>
                </a:lnTo>
                <a:lnTo>
                  <a:pt x="63" y="1508"/>
                </a:lnTo>
                <a:lnTo>
                  <a:pt x="55" y="1485"/>
                </a:lnTo>
                <a:lnTo>
                  <a:pt x="48" y="1461"/>
                </a:lnTo>
                <a:lnTo>
                  <a:pt x="41" y="1437"/>
                </a:lnTo>
                <a:lnTo>
                  <a:pt x="34" y="1413"/>
                </a:lnTo>
                <a:lnTo>
                  <a:pt x="29" y="1388"/>
                </a:lnTo>
                <a:lnTo>
                  <a:pt x="23" y="1364"/>
                </a:lnTo>
                <a:lnTo>
                  <a:pt x="18" y="1339"/>
                </a:lnTo>
                <a:lnTo>
                  <a:pt x="14" y="1314"/>
                </a:lnTo>
                <a:lnTo>
                  <a:pt x="11" y="1289"/>
                </a:lnTo>
                <a:lnTo>
                  <a:pt x="7" y="1264"/>
                </a:lnTo>
                <a:lnTo>
                  <a:pt x="5" y="1238"/>
                </a:lnTo>
                <a:lnTo>
                  <a:pt x="3" y="1213"/>
                </a:lnTo>
                <a:lnTo>
                  <a:pt x="1" y="1187"/>
                </a:lnTo>
                <a:lnTo>
                  <a:pt x="0" y="1161"/>
                </a:lnTo>
                <a:lnTo>
                  <a:pt x="0" y="113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fi-FI" dirty="0"/>
          </a:p>
        </p:txBody>
      </p:sp>
      <p:sp>
        <p:nvSpPr>
          <p:cNvPr id="19" name="TextBox 18">
            <a:hlinkClick r:id="rId8"/>
            <a:extLst>
              <a:ext uri="{FF2B5EF4-FFF2-40B4-BE49-F238E27FC236}">
                <a16:creationId xmlns:a16="http://schemas.microsoft.com/office/drawing/2014/main" id="{DCA6CD3D-5272-47DC-8457-908428678D79}"/>
              </a:ext>
            </a:extLst>
          </p:cNvPr>
          <p:cNvSpPr txBox="1"/>
          <p:nvPr userDrawn="1"/>
        </p:nvSpPr>
        <p:spPr>
          <a:xfrm>
            <a:off x="9047486" y="6145643"/>
            <a:ext cx="237725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0" b="1" dirty="0">
                <a:solidFill>
                  <a:schemeClr val="bg1"/>
                </a:solidFill>
                <a:latin typeface="+mn-lt"/>
              </a:rPr>
              <a:t>www.kuntaliitto.fi</a:t>
            </a:r>
          </a:p>
        </p:txBody>
      </p:sp>
    </p:spTree>
    <p:extLst>
      <p:ext uri="{BB962C8B-B14F-4D97-AF65-F5344CB8AC3E}">
        <p14:creationId xmlns:p14="http://schemas.microsoft.com/office/powerpoint/2010/main" val="108096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F58D591-17B7-4AE6-BB60-16CEB88C4BBC}" type="datetime1">
              <a:rPr lang="fi-FI" smtClean="0"/>
              <a:t>22.6.2022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3072000" y="2480903"/>
            <a:ext cx="6048000" cy="1812217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6695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CD6567F7-A74A-4A34-A59B-3212670D2AE7}" type="datetime1">
              <a:rPr lang="fi-FI" smtClean="0"/>
              <a:t>22.6.2022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3072000" y="2480903"/>
            <a:ext cx="6048000" cy="1812217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1896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vaalealla kuvall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 baseline="0"/>
            </a:lvl1pPr>
          </a:lstStyle>
          <a:p>
            <a:r>
              <a:rPr lang="fi-FI" dirty="0"/>
              <a:t>Vaihdakuva: valitse tämä objekti ja lisää kuva valikosta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747897"/>
          </a:xfrm>
        </p:spPr>
        <p:txBody>
          <a:bodyPr anchor="t" anchorCtr="0">
            <a:spAutoFit/>
          </a:bodyPr>
          <a:lstStyle>
            <a:lvl1pPr algn="l">
              <a:defRPr sz="5400">
                <a:solidFill>
                  <a:schemeClr val="accent3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79614B5-578D-468F-9090-1F59D13EFBEC}" type="datetime1">
              <a:rPr lang="fi-FI" smtClean="0"/>
              <a:t>22.6.2022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accent3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EA61D0F-76FD-476A-AABC-5CF7457B0D08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479220" y="374400"/>
            <a:ext cx="1562400" cy="46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45511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tummalla kuvall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Vaihdakuva: valitse tämä objekti ja lisää kuva valikosta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747897"/>
          </a:xfrm>
        </p:spPr>
        <p:txBody>
          <a:bodyPr anchor="t" anchorCtr="0">
            <a:sp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735DE95-D114-4AEA-A812-E14BD5E49622}" type="datetime1">
              <a:rPr lang="fi-FI" smtClean="0"/>
              <a:t>22.6.2022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EF06DBD-CF98-4F65-8CA2-F02B8B05C861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479220" y="374400"/>
            <a:ext cx="1562400" cy="46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35164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vaalealla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 baseline="0"/>
            </a:lvl1pPr>
          </a:lstStyle>
          <a:p>
            <a:r>
              <a:rPr lang="fi-FI" dirty="0"/>
              <a:t>Vaihdakuva: valitse tämä objekti ja lisää kuva valikosta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3208654-B07A-4704-BD4C-3600EF4D3889}" type="datetime1">
              <a:rPr lang="fi-FI" smtClean="0"/>
              <a:t>22.6.2022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10658475" cy="4464620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200"/>
              </a:spcBef>
              <a:buFontTx/>
              <a:buNone/>
              <a:defRPr sz="6000">
                <a:solidFill>
                  <a:schemeClr val="accent3"/>
                </a:solidFill>
                <a:latin typeface="+mj-lt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D855733-A36D-4272-810F-073F71CD9F09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10814400" y="6326675"/>
            <a:ext cx="612000" cy="183318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34846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tummalla kuvall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 baseline="0"/>
            </a:lvl1pPr>
          </a:lstStyle>
          <a:p>
            <a:r>
              <a:rPr lang="fi-FI" dirty="0"/>
              <a:t>Vaihdakuva: valitse tämä objekti ja lisää kuva valikosta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E774FDB-E875-4D3F-8862-251C29449380}" type="datetime1">
              <a:rPr lang="fi-FI" smtClean="0"/>
              <a:t>22.6.2022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10658475" cy="4464620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200"/>
              </a:spcBef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4E7C498-4D6A-47D7-8032-B658B26BCC98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10814400" y="6326675"/>
            <a:ext cx="612000" cy="183318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79075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dia kuvall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148526C6-3463-4172-A547-D35A96DC630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 baseline="0"/>
            </a:lvl1pPr>
          </a:lstStyle>
          <a:p>
            <a:r>
              <a:rPr lang="fi-FI" dirty="0"/>
              <a:t>Vaihdakuva: valitse tämä objekti ja lisää kuva valikosta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2564880"/>
            <a:ext cx="10658474" cy="1728240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4437141"/>
            <a:ext cx="10658475" cy="1368347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CC71194F-0947-4BD5-A12E-64CAC5CECC1F}" type="datetime1">
              <a:rPr lang="fi-FI" smtClean="0"/>
              <a:t>22.6.2022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002B06E-209A-4165-9127-7DC450D06474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10814400" y="6326675"/>
            <a:ext cx="612000" cy="183318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98935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dia vaalealla kuvall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148526C6-3463-4172-A547-D35A96DC630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 baseline="0"/>
            </a:lvl1pPr>
          </a:lstStyle>
          <a:p>
            <a:r>
              <a:rPr lang="fi-FI" dirty="0"/>
              <a:t>Vaihdakuva: valitse tämä objekti ja lisää kuva valikosta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2564880"/>
            <a:ext cx="10658474" cy="1728240"/>
          </a:xfrm>
        </p:spPr>
        <p:txBody>
          <a:bodyPr anchor="ctr" anchorCtr="0"/>
          <a:lstStyle>
            <a:lvl1pPr algn="ctr">
              <a:defRPr sz="6000">
                <a:solidFill>
                  <a:schemeClr val="accent3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4437141"/>
            <a:ext cx="10658475" cy="1368347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C6EA409-A95B-408E-8809-4F287FB5716D}" type="datetime1">
              <a:rPr lang="fi-FI" smtClean="0"/>
              <a:t>22.6.2022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2F31E1C-DCBD-419B-8249-143B9D8150C5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10814400" y="6326675"/>
            <a:ext cx="612000" cy="183318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35732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grafiikka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2231972"/>
          </a:xfrm>
        </p:spPr>
        <p:txBody>
          <a:bodyPr anchor="b" anchorCtr="0">
            <a:noAutofit/>
          </a:bodyPr>
          <a:lstStyle>
            <a:lvl1pPr algn="l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D163EEF-B8F6-4FA6-A43B-42F29449964B}" type="datetime1">
              <a:rPr lang="fi-FI" smtClean="0"/>
              <a:t>22.6.2022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91756FC6-3682-4F22-877B-F8802FE3F799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4786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inaus kuvall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6AC5613-0FBC-4A2B-A10F-E5C140DFFEE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 baseline="0"/>
            </a:lvl1pPr>
          </a:lstStyle>
          <a:p>
            <a:r>
              <a:rPr lang="fi-FI" dirty="0"/>
              <a:t>Vaihdakuva: valitse tämä objekti ja lisää kuva valikosta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1849ECF7-BCC6-444B-91DD-0A498E68CC2C}" type="datetime1">
              <a:rPr lang="fi-FI" smtClean="0"/>
              <a:t>22.6.2022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11900" y="1052670"/>
            <a:ext cx="5113338" cy="4464620"/>
          </a:xfrm>
        </p:spPr>
        <p:txBody>
          <a:bodyPr anchor="ctr" anchorCtr="0"/>
          <a:lstStyle>
            <a:lvl1pPr marL="0" indent="0" algn="l">
              <a:lnSpc>
                <a:spcPct val="90000"/>
              </a:lnSpc>
              <a:spcBef>
                <a:spcPts val="200"/>
              </a:spcBef>
              <a:buFontTx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0" indent="0" algn="l">
              <a:buFontTx/>
              <a:buNone/>
              <a:defRPr>
                <a:solidFill>
                  <a:schemeClr val="accent3"/>
                </a:solidFill>
                <a:latin typeface="Work Sans SemiBold" panose="00000700000000000000" pitchFamily="2" charset="0"/>
              </a:defRPr>
            </a:lvl2pPr>
            <a:lvl3pPr marL="0" indent="0" algn="l">
              <a:buFontTx/>
              <a:buNone/>
              <a:defRPr>
                <a:solidFill>
                  <a:schemeClr val="accent3"/>
                </a:solidFill>
              </a:defRPr>
            </a:lvl3pPr>
            <a:lvl4pPr marL="0" indent="0" algn="l">
              <a:buFontTx/>
              <a:buNone/>
              <a:defRPr>
                <a:solidFill>
                  <a:schemeClr val="accent3"/>
                </a:solidFill>
              </a:defRPr>
            </a:lvl4pPr>
            <a:lvl5pPr marL="0" indent="0" algn="l">
              <a:buFontTx/>
              <a:buNone/>
              <a:defRPr>
                <a:solidFill>
                  <a:schemeClr val="accent3"/>
                </a:solidFill>
              </a:defRPr>
            </a:lvl5pPr>
            <a:lvl6pPr marL="0" indent="0" algn="l">
              <a:buFontTx/>
              <a:buNone/>
              <a:defRPr>
                <a:solidFill>
                  <a:schemeClr val="accent3"/>
                </a:solidFill>
              </a:defRPr>
            </a:lvl6pPr>
            <a:lvl7pPr marL="0" indent="0" algn="l">
              <a:buFontTx/>
              <a:buNone/>
              <a:defRPr>
                <a:solidFill>
                  <a:schemeClr val="accent3"/>
                </a:solidFill>
              </a:defRPr>
            </a:lvl7pPr>
            <a:lvl8pPr marL="0" indent="0" algn="l">
              <a:buFontTx/>
              <a:buNone/>
              <a:defRPr>
                <a:solidFill>
                  <a:schemeClr val="accent3"/>
                </a:solidFill>
              </a:defRPr>
            </a:lvl8pPr>
            <a:lvl9pPr marL="0" indent="0" algn="l">
              <a:buFontTx/>
              <a:buNone/>
              <a:defRPr>
                <a:solidFill>
                  <a:schemeClr val="accent3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516032D-100E-4CB1-8662-E10593766FA4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10814400" y="6326675"/>
            <a:ext cx="612000" cy="183318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50765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inaus 2 kuvall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A6C31B4-89A7-4449-B288-D72F05738CB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 baseline="0"/>
            </a:lvl1pPr>
          </a:lstStyle>
          <a:p>
            <a:r>
              <a:rPr lang="fi-FI" dirty="0"/>
              <a:t>Vaihdakuva: valitse tämä objekti ja lisää kuva valikosta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6892272-29E1-40F0-A23D-4521FB93520D}" type="datetime1">
              <a:rPr lang="fi-FI" smtClean="0"/>
              <a:t>22.6.2022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5113337" cy="4464620"/>
          </a:xfrm>
        </p:spPr>
        <p:txBody>
          <a:bodyPr anchor="ctr" anchorCtr="0"/>
          <a:lstStyle>
            <a:lvl1pPr marL="0" indent="0" algn="l">
              <a:lnSpc>
                <a:spcPct val="90000"/>
              </a:lnSpc>
              <a:spcBef>
                <a:spcPts val="200"/>
              </a:spcBef>
              <a:buFontTx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0" indent="0" algn="l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l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l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l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l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l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D917702-4ABB-45F8-BB84-9D6C72DFBCBB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10814400" y="6326675"/>
            <a:ext cx="612000" cy="183318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51357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sältö ja grafiikka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FD53BDE4-81AB-41F6-A004-26DAD8D0DCC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 baseline="0"/>
            </a:lvl1pPr>
          </a:lstStyle>
          <a:p>
            <a:r>
              <a:rPr lang="fi-FI" dirty="0"/>
              <a:t>Vaihdakuva: valitse tämä objekti ja lisää kuva valikosta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5113337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5106089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BA17B-2728-4812-BD36-2D48D0819177}" type="datetime1">
              <a:rPr lang="fi-FI" smtClean="0"/>
              <a:t>22.6.2022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F255DE5-0541-4FC2-85E3-38F38326AE86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10814400" y="6326675"/>
            <a:ext cx="612000" cy="183318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87826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3E228E5-0BBC-44D7-9FEE-E61EEA492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F15C561-2AD6-4427-A0AC-BB871A780F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BA367FEE-EB4F-4586-A723-9F1778D2B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/>
              <a:t>Esityksen nimi</a:t>
            </a:r>
            <a:endParaRPr lang="fi-FI" dirty="0"/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AC3ECBE0-A87E-4A2D-98B2-A9A7FB26B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C3922-C4FF-439E-97C9-29FAF7A6197D}" type="datetime1">
              <a:rPr lang="fi-FI" smtClean="0"/>
              <a:t>22.6.2022</a:t>
            </a:fld>
            <a:endParaRPr lang="fi-FI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E28C13A8-0CC9-4CC3-895D-081FCD5FC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53C16-2649-4D48-AFD3-9E32AB86C978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FD060BC8-D7E3-4C60-B89D-094DBE47F0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20" y="6124534"/>
            <a:ext cx="1463455" cy="4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6029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2">
    <p:bg>
      <p:bgPr>
        <a:solidFill>
          <a:srgbClr val="F6F3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Ryhmä 13">
            <a:extLst>
              <a:ext uri="{FF2B5EF4-FFF2-40B4-BE49-F238E27FC236}">
                <a16:creationId xmlns:a16="http://schemas.microsoft.com/office/drawing/2014/main" id="{1B2CA9E3-E9A2-4604-8389-13234E79696E}"/>
              </a:ext>
            </a:extLst>
          </p:cNvPr>
          <p:cNvGrpSpPr/>
          <p:nvPr userDrawn="1"/>
        </p:nvGrpSpPr>
        <p:grpSpPr>
          <a:xfrm>
            <a:off x="0" y="0"/>
            <a:ext cx="12193200" cy="6858000"/>
            <a:chOff x="28576" y="14288"/>
            <a:chExt cx="12134850" cy="6829425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02B542ED-8486-479B-BAB5-3B85AA89EE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141076" y="4883150"/>
              <a:ext cx="1022350" cy="1960563"/>
            </a:xfrm>
            <a:custGeom>
              <a:avLst/>
              <a:gdLst>
                <a:gd name="T0" fmla="*/ 2857 w 2857"/>
                <a:gd name="T1" fmla="*/ 0 h 5471"/>
                <a:gd name="T2" fmla="*/ 1550 w 2857"/>
                <a:gd name="T3" fmla="*/ 1067 h 5471"/>
                <a:gd name="T4" fmla="*/ 145 w 2857"/>
                <a:gd name="T5" fmla="*/ 3960 h 5471"/>
                <a:gd name="T6" fmla="*/ 33 w 2857"/>
                <a:gd name="T7" fmla="*/ 5471 h 5471"/>
                <a:gd name="T8" fmla="*/ 2857 w 2857"/>
                <a:gd name="T9" fmla="*/ 5471 h 5471"/>
                <a:gd name="T10" fmla="*/ 2857 w 2857"/>
                <a:gd name="T11" fmla="*/ 0 h 5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57" h="5471">
                  <a:moveTo>
                    <a:pt x="2857" y="0"/>
                  </a:moveTo>
                  <a:cubicBezTo>
                    <a:pt x="2381" y="266"/>
                    <a:pt x="1932" y="636"/>
                    <a:pt x="1550" y="1067"/>
                  </a:cubicBezTo>
                  <a:cubicBezTo>
                    <a:pt x="808" y="1904"/>
                    <a:pt x="345" y="2950"/>
                    <a:pt x="145" y="3960"/>
                  </a:cubicBezTo>
                  <a:cubicBezTo>
                    <a:pt x="44" y="4466"/>
                    <a:pt x="0" y="4984"/>
                    <a:pt x="33" y="5471"/>
                  </a:cubicBezTo>
                  <a:lnTo>
                    <a:pt x="2857" y="5471"/>
                  </a:lnTo>
                  <a:lnTo>
                    <a:pt x="2857" y="0"/>
                  </a:lnTo>
                  <a:close/>
                </a:path>
              </a:pathLst>
            </a:custGeom>
            <a:solidFill>
              <a:srgbClr val="FFB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DEE3C7CB-1909-42D2-893F-39840E54E5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576" y="4464050"/>
              <a:ext cx="2552700" cy="2379663"/>
            </a:xfrm>
            <a:custGeom>
              <a:avLst/>
              <a:gdLst>
                <a:gd name="T0" fmla="*/ 6288 w 7125"/>
                <a:gd name="T1" fmla="*/ 6640 h 6640"/>
                <a:gd name="T2" fmla="*/ 7059 w 7125"/>
                <a:gd name="T3" fmla="*/ 4317 h 6640"/>
                <a:gd name="T4" fmla="*/ 7116 w 7125"/>
                <a:gd name="T5" fmla="*/ 3082 h 6640"/>
                <a:gd name="T6" fmla="*/ 6381 w 7125"/>
                <a:gd name="T7" fmla="*/ 850 h 6640"/>
                <a:gd name="T8" fmla="*/ 4510 w 7125"/>
                <a:gd name="T9" fmla="*/ 130 h 6640"/>
                <a:gd name="T10" fmla="*/ 2013 w 7125"/>
                <a:gd name="T11" fmla="*/ 12 h 6640"/>
                <a:gd name="T12" fmla="*/ 0 w 7125"/>
                <a:gd name="T13" fmla="*/ 157 h 6640"/>
                <a:gd name="T14" fmla="*/ 0 w 7125"/>
                <a:gd name="T15" fmla="*/ 6640 h 6640"/>
                <a:gd name="T16" fmla="*/ 6288 w 7125"/>
                <a:gd name="T17" fmla="*/ 6640 h 6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25" h="6640">
                  <a:moveTo>
                    <a:pt x="6288" y="6640"/>
                  </a:moveTo>
                  <a:cubicBezTo>
                    <a:pt x="6730" y="5946"/>
                    <a:pt x="6960" y="5168"/>
                    <a:pt x="7059" y="4317"/>
                  </a:cubicBezTo>
                  <a:cubicBezTo>
                    <a:pt x="7107" y="3907"/>
                    <a:pt x="7125" y="3494"/>
                    <a:pt x="7116" y="3082"/>
                  </a:cubicBezTo>
                  <a:cubicBezTo>
                    <a:pt x="7099" y="2310"/>
                    <a:pt x="6974" y="1452"/>
                    <a:pt x="6381" y="850"/>
                  </a:cubicBezTo>
                  <a:cubicBezTo>
                    <a:pt x="5891" y="352"/>
                    <a:pt x="5178" y="201"/>
                    <a:pt x="4510" y="130"/>
                  </a:cubicBezTo>
                  <a:cubicBezTo>
                    <a:pt x="3681" y="41"/>
                    <a:pt x="2846" y="0"/>
                    <a:pt x="2013" y="12"/>
                  </a:cubicBezTo>
                  <a:cubicBezTo>
                    <a:pt x="1369" y="21"/>
                    <a:pt x="660" y="21"/>
                    <a:pt x="0" y="157"/>
                  </a:cubicBezTo>
                  <a:lnTo>
                    <a:pt x="0" y="6640"/>
                  </a:lnTo>
                  <a:lnTo>
                    <a:pt x="6288" y="6640"/>
                  </a:lnTo>
                  <a:close/>
                </a:path>
              </a:pathLst>
            </a:custGeom>
            <a:solidFill>
              <a:srgbClr val="E0C0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3E8A0975-9E1D-4E78-BD4D-4AA5E9E88A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33026" y="14288"/>
              <a:ext cx="1930400" cy="1779588"/>
            </a:xfrm>
            <a:custGeom>
              <a:avLst/>
              <a:gdLst>
                <a:gd name="T0" fmla="*/ 5391 w 5391"/>
                <a:gd name="T1" fmla="*/ 3473 h 4964"/>
                <a:gd name="T2" fmla="*/ 5163 w 5391"/>
                <a:gd name="T3" fmla="*/ 3060 h 4964"/>
                <a:gd name="T4" fmla="*/ 4019 w 5391"/>
                <a:gd name="T5" fmla="*/ 1886 h 4964"/>
                <a:gd name="T6" fmla="*/ 3523 w 5391"/>
                <a:gd name="T7" fmla="*/ 1809 h 4964"/>
                <a:gd name="T8" fmla="*/ 4084 w 5391"/>
                <a:gd name="T9" fmla="*/ 3619 h 4964"/>
                <a:gd name="T10" fmla="*/ 2618 w 5391"/>
                <a:gd name="T11" fmla="*/ 3826 h 4964"/>
                <a:gd name="T12" fmla="*/ 1823 w 5391"/>
                <a:gd name="T13" fmla="*/ 1406 h 4964"/>
                <a:gd name="T14" fmla="*/ 1527 w 5391"/>
                <a:gd name="T15" fmla="*/ 1217 h 4964"/>
                <a:gd name="T16" fmla="*/ 1241 w 5391"/>
                <a:gd name="T17" fmla="*/ 1583 h 4964"/>
                <a:gd name="T18" fmla="*/ 1379 w 5391"/>
                <a:gd name="T19" fmla="*/ 2133 h 4964"/>
                <a:gd name="T20" fmla="*/ 1441 w 5391"/>
                <a:gd name="T21" fmla="*/ 2641 h 4964"/>
                <a:gd name="T22" fmla="*/ 655 w 5391"/>
                <a:gd name="T23" fmla="*/ 2794 h 4964"/>
                <a:gd name="T24" fmla="*/ 76 w 5391"/>
                <a:gd name="T25" fmla="*/ 0 h 4964"/>
                <a:gd name="T26" fmla="*/ 5391 w 5391"/>
                <a:gd name="T27" fmla="*/ 0 h 4964"/>
                <a:gd name="T28" fmla="*/ 5391 w 5391"/>
                <a:gd name="T29" fmla="*/ 3473 h 4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391" h="4964">
                  <a:moveTo>
                    <a:pt x="5391" y="3473"/>
                  </a:moveTo>
                  <a:cubicBezTo>
                    <a:pt x="5318" y="3333"/>
                    <a:pt x="5243" y="3195"/>
                    <a:pt x="5163" y="3060"/>
                  </a:cubicBezTo>
                  <a:cubicBezTo>
                    <a:pt x="4877" y="2576"/>
                    <a:pt x="4511" y="2120"/>
                    <a:pt x="4019" y="1886"/>
                  </a:cubicBezTo>
                  <a:cubicBezTo>
                    <a:pt x="3809" y="1786"/>
                    <a:pt x="3702" y="1653"/>
                    <a:pt x="3523" y="1809"/>
                  </a:cubicBezTo>
                  <a:cubicBezTo>
                    <a:pt x="3297" y="2006"/>
                    <a:pt x="3928" y="3312"/>
                    <a:pt x="4084" y="3619"/>
                  </a:cubicBezTo>
                  <a:cubicBezTo>
                    <a:pt x="4669" y="4764"/>
                    <a:pt x="3114" y="4964"/>
                    <a:pt x="2618" y="3826"/>
                  </a:cubicBezTo>
                  <a:cubicBezTo>
                    <a:pt x="2219" y="2909"/>
                    <a:pt x="2349" y="2063"/>
                    <a:pt x="1823" y="1406"/>
                  </a:cubicBezTo>
                  <a:cubicBezTo>
                    <a:pt x="1746" y="1310"/>
                    <a:pt x="1646" y="1216"/>
                    <a:pt x="1527" y="1217"/>
                  </a:cubicBezTo>
                  <a:cubicBezTo>
                    <a:pt x="1361" y="1219"/>
                    <a:pt x="1244" y="1408"/>
                    <a:pt x="1241" y="1583"/>
                  </a:cubicBezTo>
                  <a:cubicBezTo>
                    <a:pt x="1239" y="1758"/>
                    <a:pt x="1314" y="1972"/>
                    <a:pt x="1379" y="2133"/>
                  </a:cubicBezTo>
                  <a:cubicBezTo>
                    <a:pt x="1443" y="2294"/>
                    <a:pt x="1495" y="2475"/>
                    <a:pt x="1441" y="2641"/>
                  </a:cubicBezTo>
                  <a:cubicBezTo>
                    <a:pt x="1338" y="2953"/>
                    <a:pt x="907" y="2988"/>
                    <a:pt x="655" y="2794"/>
                  </a:cubicBezTo>
                  <a:cubicBezTo>
                    <a:pt x="0" y="2291"/>
                    <a:pt x="826" y="969"/>
                    <a:pt x="76" y="0"/>
                  </a:cubicBezTo>
                  <a:lnTo>
                    <a:pt x="5391" y="0"/>
                  </a:lnTo>
                  <a:lnTo>
                    <a:pt x="5391" y="3473"/>
                  </a:lnTo>
                  <a:close/>
                </a:path>
              </a:pathLst>
            </a:custGeom>
            <a:solidFill>
              <a:srgbClr val="2C52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83E228E5-0BBC-44D7-9FEE-E61EEA492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F15C561-2AD6-4427-A0AC-BB871A780F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BA367FEE-EB4F-4586-A723-9F1778D2B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/>
              <a:t>Esityksen nimi</a:t>
            </a:r>
            <a:endParaRPr lang="fi-FI" dirty="0"/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AC3ECBE0-A87E-4A2D-98B2-A9A7FB26B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E63CA-3BBE-43DD-ADEF-D0577A787475}" type="datetime1">
              <a:rPr lang="fi-FI" smtClean="0"/>
              <a:t>22.6.2022</a:t>
            </a:fld>
            <a:endParaRPr lang="fi-FI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E28C13A8-0CC9-4CC3-895D-081FCD5FC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53C16-2649-4D48-AFD3-9E32AB86C978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FD060BC8-D7E3-4C60-B89D-094DBE47F0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20" y="6124534"/>
            <a:ext cx="1463455" cy="4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131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3">
    <p:bg>
      <p:bgPr>
        <a:solidFill>
          <a:srgbClr val="ECC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Ryhmä 13">
            <a:extLst>
              <a:ext uri="{FF2B5EF4-FFF2-40B4-BE49-F238E27FC236}">
                <a16:creationId xmlns:a16="http://schemas.microsoft.com/office/drawing/2014/main" id="{1B2CA9E3-E9A2-4604-8389-13234E79696E}"/>
              </a:ext>
            </a:extLst>
          </p:cNvPr>
          <p:cNvGrpSpPr/>
          <p:nvPr userDrawn="1"/>
        </p:nvGrpSpPr>
        <p:grpSpPr>
          <a:xfrm>
            <a:off x="0" y="0"/>
            <a:ext cx="12193200" cy="6858000"/>
            <a:chOff x="28576" y="14288"/>
            <a:chExt cx="12134850" cy="6829425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02B542ED-8486-479B-BAB5-3B85AA89EE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141076" y="4883150"/>
              <a:ext cx="1022350" cy="1960563"/>
            </a:xfrm>
            <a:custGeom>
              <a:avLst/>
              <a:gdLst>
                <a:gd name="T0" fmla="*/ 2857 w 2857"/>
                <a:gd name="T1" fmla="*/ 0 h 5471"/>
                <a:gd name="T2" fmla="*/ 1550 w 2857"/>
                <a:gd name="T3" fmla="*/ 1067 h 5471"/>
                <a:gd name="T4" fmla="*/ 145 w 2857"/>
                <a:gd name="T5" fmla="*/ 3960 h 5471"/>
                <a:gd name="T6" fmla="*/ 33 w 2857"/>
                <a:gd name="T7" fmla="*/ 5471 h 5471"/>
                <a:gd name="T8" fmla="*/ 2857 w 2857"/>
                <a:gd name="T9" fmla="*/ 5471 h 5471"/>
                <a:gd name="T10" fmla="*/ 2857 w 2857"/>
                <a:gd name="T11" fmla="*/ 0 h 5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57" h="5471">
                  <a:moveTo>
                    <a:pt x="2857" y="0"/>
                  </a:moveTo>
                  <a:cubicBezTo>
                    <a:pt x="2381" y="266"/>
                    <a:pt x="1932" y="636"/>
                    <a:pt x="1550" y="1067"/>
                  </a:cubicBezTo>
                  <a:cubicBezTo>
                    <a:pt x="808" y="1904"/>
                    <a:pt x="345" y="2950"/>
                    <a:pt x="145" y="3960"/>
                  </a:cubicBezTo>
                  <a:cubicBezTo>
                    <a:pt x="44" y="4466"/>
                    <a:pt x="0" y="4984"/>
                    <a:pt x="33" y="5471"/>
                  </a:cubicBezTo>
                  <a:lnTo>
                    <a:pt x="2857" y="5471"/>
                  </a:lnTo>
                  <a:lnTo>
                    <a:pt x="2857" y="0"/>
                  </a:lnTo>
                  <a:close/>
                </a:path>
              </a:pathLst>
            </a:custGeom>
            <a:solidFill>
              <a:srgbClr val="FF58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DEE3C7CB-1909-42D2-893F-39840E54E5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576" y="4464050"/>
              <a:ext cx="2552700" cy="2379663"/>
            </a:xfrm>
            <a:custGeom>
              <a:avLst/>
              <a:gdLst>
                <a:gd name="T0" fmla="*/ 6288 w 7125"/>
                <a:gd name="T1" fmla="*/ 6640 h 6640"/>
                <a:gd name="T2" fmla="*/ 7059 w 7125"/>
                <a:gd name="T3" fmla="*/ 4317 h 6640"/>
                <a:gd name="T4" fmla="*/ 7116 w 7125"/>
                <a:gd name="T5" fmla="*/ 3082 h 6640"/>
                <a:gd name="T6" fmla="*/ 6381 w 7125"/>
                <a:gd name="T7" fmla="*/ 850 h 6640"/>
                <a:gd name="T8" fmla="*/ 4510 w 7125"/>
                <a:gd name="T9" fmla="*/ 130 h 6640"/>
                <a:gd name="T10" fmla="*/ 2013 w 7125"/>
                <a:gd name="T11" fmla="*/ 12 h 6640"/>
                <a:gd name="T12" fmla="*/ 0 w 7125"/>
                <a:gd name="T13" fmla="*/ 157 h 6640"/>
                <a:gd name="T14" fmla="*/ 0 w 7125"/>
                <a:gd name="T15" fmla="*/ 6640 h 6640"/>
                <a:gd name="T16" fmla="*/ 6288 w 7125"/>
                <a:gd name="T17" fmla="*/ 6640 h 6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25" h="6640">
                  <a:moveTo>
                    <a:pt x="6288" y="6640"/>
                  </a:moveTo>
                  <a:cubicBezTo>
                    <a:pt x="6730" y="5946"/>
                    <a:pt x="6960" y="5168"/>
                    <a:pt x="7059" y="4317"/>
                  </a:cubicBezTo>
                  <a:cubicBezTo>
                    <a:pt x="7107" y="3907"/>
                    <a:pt x="7125" y="3494"/>
                    <a:pt x="7116" y="3082"/>
                  </a:cubicBezTo>
                  <a:cubicBezTo>
                    <a:pt x="7099" y="2310"/>
                    <a:pt x="6974" y="1452"/>
                    <a:pt x="6381" y="850"/>
                  </a:cubicBezTo>
                  <a:cubicBezTo>
                    <a:pt x="5891" y="352"/>
                    <a:pt x="5178" y="201"/>
                    <a:pt x="4510" y="130"/>
                  </a:cubicBezTo>
                  <a:cubicBezTo>
                    <a:pt x="3681" y="41"/>
                    <a:pt x="2846" y="0"/>
                    <a:pt x="2013" y="12"/>
                  </a:cubicBezTo>
                  <a:cubicBezTo>
                    <a:pt x="1369" y="21"/>
                    <a:pt x="660" y="21"/>
                    <a:pt x="0" y="157"/>
                  </a:cubicBezTo>
                  <a:lnTo>
                    <a:pt x="0" y="6640"/>
                  </a:lnTo>
                  <a:lnTo>
                    <a:pt x="6288" y="6640"/>
                  </a:lnTo>
                  <a:close/>
                </a:path>
              </a:pathLst>
            </a:custGeom>
            <a:solidFill>
              <a:srgbClr val="BA9C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3E8A0975-9E1D-4E78-BD4D-4AA5E9E88A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33026" y="14288"/>
              <a:ext cx="1930400" cy="1779588"/>
            </a:xfrm>
            <a:custGeom>
              <a:avLst/>
              <a:gdLst>
                <a:gd name="T0" fmla="*/ 5391 w 5391"/>
                <a:gd name="T1" fmla="*/ 3473 h 4964"/>
                <a:gd name="T2" fmla="*/ 5163 w 5391"/>
                <a:gd name="T3" fmla="*/ 3060 h 4964"/>
                <a:gd name="T4" fmla="*/ 4019 w 5391"/>
                <a:gd name="T5" fmla="*/ 1886 h 4964"/>
                <a:gd name="T6" fmla="*/ 3523 w 5391"/>
                <a:gd name="T7" fmla="*/ 1809 h 4964"/>
                <a:gd name="T8" fmla="*/ 4084 w 5391"/>
                <a:gd name="T9" fmla="*/ 3619 h 4964"/>
                <a:gd name="T10" fmla="*/ 2618 w 5391"/>
                <a:gd name="T11" fmla="*/ 3826 h 4964"/>
                <a:gd name="T12" fmla="*/ 1823 w 5391"/>
                <a:gd name="T13" fmla="*/ 1406 h 4964"/>
                <a:gd name="T14" fmla="*/ 1527 w 5391"/>
                <a:gd name="T15" fmla="*/ 1217 h 4964"/>
                <a:gd name="T16" fmla="*/ 1241 w 5391"/>
                <a:gd name="T17" fmla="*/ 1583 h 4964"/>
                <a:gd name="T18" fmla="*/ 1379 w 5391"/>
                <a:gd name="T19" fmla="*/ 2133 h 4964"/>
                <a:gd name="T20" fmla="*/ 1441 w 5391"/>
                <a:gd name="T21" fmla="*/ 2641 h 4964"/>
                <a:gd name="T22" fmla="*/ 655 w 5391"/>
                <a:gd name="T23" fmla="*/ 2794 h 4964"/>
                <a:gd name="T24" fmla="*/ 76 w 5391"/>
                <a:gd name="T25" fmla="*/ 0 h 4964"/>
                <a:gd name="T26" fmla="*/ 5391 w 5391"/>
                <a:gd name="T27" fmla="*/ 0 h 4964"/>
                <a:gd name="T28" fmla="*/ 5391 w 5391"/>
                <a:gd name="T29" fmla="*/ 3473 h 4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391" h="4964">
                  <a:moveTo>
                    <a:pt x="5391" y="3473"/>
                  </a:moveTo>
                  <a:cubicBezTo>
                    <a:pt x="5318" y="3333"/>
                    <a:pt x="5243" y="3195"/>
                    <a:pt x="5163" y="3060"/>
                  </a:cubicBezTo>
                  <a:cubicBezTo>
                    <a:pt x="4877" y="2576"/>
                    <a:pt x="4511" y="2120"/>
                    <a:pt x="4019" y="1886"/>
                  </a:cubicBezTo>
                  <a:cubicBezTo>
                    <a:pt x="3809" y="1786"/>
                    <a:pt x="3702" y="1653"/>
                    <a:pt x="3523" y="1809"/>
                  </a:cubicBezTo>
                  <a:cubicBezTo>
                    <a:pt x="3297" y="2006"/>
                    <a:pt x="3928" y="3312"/>
                    <a:pt x="4084" y="3619"/>
                  </a:cubicBezTo>
                  <a:cubicBezTo>
                    <a:pt x="4669" y="4764"/>
                    <a:pt x="3114" y="4964"/>
                    <a:pt x="2618" y="3826"/>
                  </a:cubicBezTo>
                  <a:cubicBezTo>
                    <a:pt x="2219" y="2909"/>
                    <a:pt x="2349" y="2063"/>
                    <a:pt x="1823" y="1406"/>
                  </a:cubicBezTo>
                  <a:cubicBezTo>
                    <a:pt x="1746" y="1310"/>
                    <a:pt x="1646" y="1216"/>
                    <a:pt x="1527" y="1217"/>
                  </a:cubicBezTo>
                  <a:cubicBezTo>
                    <a:pt x="1361" y="1219"/>
                    <a:pt x="1244" y="1408"/>
                    <a:pt x="1241" y="1583"/>
                  </a:cubicBezTo>
                  <a:cubicBezTo>
                    <a:pt x="1239" y="1758"/>
                    <a:pt x="1314" y="1972"/>
                    <a:pt x="1379" y="2133"/>
                  </a:cubicBezTo>
                  <a:cubicBezTo>
                    <a:pt x="1443" y="2294"/>
                    <a:pt x="1495" y="2475"/>
                    <a:pt x="1441" y="2641"/>
                  </a:cubicBezTo>
                  <a:cubicBezTo>
                    <a:pt x="1338" y="2953"/>
                    <a:pt x="907" y="2988"/>
                    <a:pt x="655" y="2794"/>
                  </a:cubicBezTo>
                  <a:cubicBezTo>
                    <a:pt x="0" y="2291"/>
                    <a:pt x="826" y="969"/>
                    <a:pt x="76" y="0"/>
                  </a:cubicBezTo>
                  <a:lnTo>
                    <a:pt x="5391" y="0"/>
                  </a:lnTo>
                  <a:lnTo>
                    <a:pt x="5391" y="3473"/>
                  </a:lnTo>
                  <a:close/>
                </a:path>
              </a:pathLst>
            </a:custGeom>
            <a:solidFill>
              <a:srgbClr val="2537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83E228E5-0BBC-44D7-9FEE-E61EEA492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F15C561-2AD6-4427-A0AC-BB871A780F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BA367FEE-EB4F-4586-A723-9F1778D2B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/>
              <a:t>Esityksen nimi</a:t>
            </a:r>
            <a:endParaRPr lang="fi-FI" dirty="0"/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AC3ECBE0-A87E-4A2D-98B2-A9A7FB26B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E9DE0-346A-468B-B8EC-0E31AE5E139F}" type="datetime1">
              <a:rPr lang="fi-FI" smtClean="0"/>
              <a:t>22.6.2022</a:t>
            </a:fld>
            <a:endParaRPr lang="fi-FI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E28C13A8-0CC9-4CC3-895D-081FCD5FC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53C16-2649-4D48-AFD3-9E32AB86C978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FD060BC8-D7E3-4C60-B89D-094DBE47F0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20" y="6124534"/>
            <a:ext cx="1463455" cy="4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3583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4">
    <p:bg>
      <p:bgPr>
        <a:solidFill>
          <a:srgbClr val="2537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Ryhmä 13">
            <a:extLst>
              <a:ext uri="{FF2B5EF4-FFF2-40B4-BE49-F238E27FC236}">
                <a16:creationId xmlns:a16="http://schemas.microsoft.com/office/drawing/2014/main" id="{1B2CA9E3-E9A2-4604-8389-13234E79696E}"/>
              </a:ext>
            </a:extLst>
          </p:cNvPr>
          <p:cNvGrpSpPr/>
          <p:nvPr userDrawn="1"/>
        </p:nvGrpSpPr>
        <p:grpSpPr>
          <a:xfrm>
            <a:off x="0" y="0"/>
            <a:ext cx="12193200" cy="6858000"/>
            <a:chOff x="28576" y="14288"/>
            <a:chExt cx="12134850" cy="6829425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02B542ED-8486-479B-BAB5-3B85AA89EE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141076" y="4883150"/>
              <a:ext cx="1022350" cy="1960563"/>
            </a:xfrm>
            <a:custGeom>
              <a:avLst/>
              <a:gdLst>
                <a:gd name="T0" fmla="*/ 2857 w 2857"/>
                <a:gd name="T1" fmla="*/ 0 h 5471"/>
                <a:gd name="T2" fmla="*/ 1550 w 2857"/>
                <a:gd name="T3" fmla="*/ 1067 h 5471"/>
                <a:gd name="T4" fmla="*/ 145 w 2857"/>
                <a:gd name="T5" fmla="*/ 3960 h 5471"/>
                <a:gd name="T6" fmla="*/ 33 w 2857"/>
                <a:gd name="T7" fmla="*/ 5471 h 5471"/>
                <a:gd name="T8" fmla="*/ 2857 w 2857"/>
                <a:gd name="T9" fmla="*/ 5471 h 5471"/>
                <a:gd name="T10" fmla="*/ 2857 w 2857"/>
                <a:gd name="T11" fmla="*/ 0 h 5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57" h="5471">
                  <a:moveTo>
                    <a:pt x="2857" y="0"/>
                  </a:moveTo>
                  <a:cubicBezTo>
                    <a:pt x="2381" y="266"/>
                    <a:pt x="1932" y="636"/>
                    <a:pt x="1550" y="1067"/>
                  </a:cubicBezTo>
                  <a:cubicBezTo>
                    <a:pt x="808" y="1904"/>
                    <a:pt x="345" y="2950"/>
                    <a:pt x="145" y="3960"/>
                  </a:cubicBezTo>
                  <a:cubicBezTo>
                    <a:pt x="44" y="4466"/>
                    <a:pt x="0" y="4984"/>
                    <a:pt x="33" y="5471"/>
                  </a:cubicBezTo>
                  <a:lnTo>
                    <a:pt x="2857" y="5471"/>
                  </a:lnTo>
                  <a:lnTo>
                    <a:pt x="2857" y="0"/>
                  </a:lnTo>
                  <a:close/>
                </a:path>
              </a:pathLst>
            </a:custGeom>
            <a:solidFill>
              <a:srgbClr val="2361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DEE3C7CB-1909-42D2-893F-39840E54E5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576" y="4464050"/>
              <a:ext cx="2552700" cy="2379663"/>
            </a:xfrm>
            <a:custGeom>
              <a:avLst/>
              <a:gdLst>
                <a:gd name="T0" fmla="*/ 6288 w 7125"/>
                <a:gd name="T1" fmla="*/ 6640 h 6640"/>
                <a:gd name="T2" fmla="*/ 7059 w 7125"/>
                <a:gd name="T3" fmla="*/ 4317 h 6640"/>
                <a:gd name="T4" fmla="*/ 7116 w 7125"/>
                <a:gd name="T5" fmla="*/ 3082 h 6640"/>
                <a:gd name="T6" fmla="*/ 6381 w 7125"/>
                <a:gd name="T7" fmla="*/ 850 h 6640"/>
                <a:gd name="T8" fmla="*/ 4510 w 7125"/>
                <a:gd name="T9" fmla="*/ 130 h 6640"/>
                <a:gd name="T10" fmla="*/ 2013 w 7125"/>
                <a:gd name="T11" fmla="*/ 12 h 6640"/>
                <a:gd name="T12" fmla="*/ 0 w 7125"/>
                <a:gd name="T13" fmla="*/ 157 h 6640"/>
                <a:gd name="T14" fmla="*/ 0 w 7125"/>
                <a:gd name="T15" fmla="*/ 6640 h 6640"/>
                <a:gd name="T16" fmla="*/ 6288 w 7125"/>
                <a:gd name="T17" fmla="*/ 6640 h 6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25" h="6640">
                  <a:moveTo>
                    <a:pt x="6288" y="6640"/>
                  </a:moveTo>
                  <a:cubicBezTo>
                    <a:pt x="6730" y="5946"/>
                    <a:pt x="6960" y="5168"/>
                    <a:pt x="7059" y="4317"/>
                  </a:cubicBezTo>
                  <a:cubicBezTo>
                    <a:pt x="7107" y="3907"/>
                    <a:pt x="7125" y="3494"/>
                    <a:pt x="7116" y="3082"/>
                  </a:cubicBezTo>
                  <a:cubicBezTo>
                    <a:pt x="7099" y="2310"/>
                    <a:pt x="6974" y="1452"/>
                    <a:pt x="6381" y="850"/>
                  </a:cubicBezTo>
                  <a:cubicBezTo>
                    <a:pt x="5891" y="352"/>
                    <a:pt x="5178" y="201"/>
                    <a:pt x="4510" y="130"/>
                  </a:cubicBezTo>
                  <a:cubicBezTo>
                    <a:pt x="3681" y="41"/>
                    <a:pt x="2846" y="0"/>
                    <a:pt x="2013" y="12"/>
                  </a:cubicBezTo>
                  <a:cubicBezTo>
                    <a:pt x="1369" y="21"/>
                    <a:pt x="660" y="21"/>
                    <a:pt x="0" y="157"/>
                  </a:cubicBezTo>
                  <a:lnTo>
                    <a:pt x="0" y="6640"/>
                  </a:lnTo>
                  <a:lnTo>
                    <a:pt x="6288" y="6640"/>
                  </a:lnTo>
                  <a:close/>
                </a:path>
              </a:pathLst>
            </a:custGeom>
            <a:solidFill>
              <a:srgbClr val="C66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3E8A0975-9E1D-4E78-BD4D-4AA5E9E88A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33026" y="14288"/>
              <a:ext cx="1930400" cy="1779588"/>
            </a:xfrm>
            <a:custGeom>
              <a:avLst/>
              <a:gdLst>
                <a:gd name="T0" fmla="*/ 5391 w 5391"/>
                <a:gd name="T1" fmla="*/ 3473 h 4964"/>
                <a:gd name="T2" fmla="*/ 5163 w 5391"/>
                <a:gd name="T3" fmla="*/ 3060 h 4964"/>
                <a:gd name="T4" fmla="*/ 4019 w 5391"/>
                <a:gd name="T5" fmla="*/ 1886 h 4964"/>
                <a:gd name="T6" fmla="*/ 3523 w 5391"/>
                <a:gd name="T7" fmla="*/ 1809 h 4964"/>
                <a:gd name="T8" fmla="*/ 4084 w 5391"/>
                <a:gd name="T9" fmla="*/ 3619 h 4964"/>
                <a:gd name="T10" fmla="*/ 2618 w 5391"/>
                <a:gd name="T11" fmla="*/ 3826 h 4964"/>
                <a:gd name="T12" fmla="*/ 1823 w 5391"/>
                <a:gd name="T13" fmla="*/ 1406 h 4964"/>
                <a:gd name="T14" fmla="*/ 1527 w 5391"/>
                <a:gd name="T15" fmla="*/ 1217 h 4964"/>
                <a:gd name="T16" fmla="*/ 1241 w 5391"/>
                <a:gd name="T17" fmla="*/ 1583 h 4964"/>
                <a:gd name="T18" fmla="*/ 1379 w 5391"/>
                <a:gd name="T19" fmla="*/ 2133 h 4964"/>
                <a:gd name="T20" fmla="*/ 1441 w 5391"/>
                <a:gd name="T21" fmla="*/ 2641 h 4964"/>
                <a:gd name="T22" fmla="*/ 655 w 5391"/>
                <a:gd name="T23" fmla="*/ 2794 h 4964"/>
                <a:gd name="T24" fmla="*/ 76 w 5391"/>
                <a:gd name="T25" fmla="*/ 0 h 4964"/>
                <a:gd name="T26" fmla="*/ 5391 w 5391"/>
                <a:gd name="T27" fmla="*/ 0 h 4964"/>
                <a:gd name="T28" fmla="*/ 5391 w 5391"/>
                <a:gd name="T29" fmla="*/ 3473 h 4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391" h="4964">
                  <a:moveTo>
                    <a:pt x="5391" y="3473"/>
                  </a:moveTo>
                  <a:cubicBezTo>
                    <a:pt x="5318" y="3333"/>
                    <a:pt x="5243" y="3195"/>
                    <a:pt x="5163" y="3060"/>
                  </a:cubicBezTo>
                  <a:cubicBezTo>
                    <a:pt x="4877" y="2576"/>
                    <a:pt x="4511" y="2120"/>
                    <a:pt x="4019" y="1886"/>
                  </a:cubicBezTo>
                  <a:cubicBezTo>
                    <a:pt x="3809" y="1786"/>
                    <a:pt x="3702" y="1653"/>
                    <a:pt x="3523" y="1809"/>
                  </a:cubicBezTo>
                  <a:cubicBezTo>
                    <a:pt x="3297" y="2006"/>
                    <a:pt x="3928" y="3312"/>
                    <a:pt x="4084" y="3619"/>
                  </a:cubicBezTo>
                  <a:cubicBezTo>
                    <a:pt x="4669" y="4764"/>
                    <a:pt x="3114" y="4964"/>
                    <a:pt x="2618" y="3826"/>
                  </a:cubicBezTo>
                  <a:cubicBezTo>
                    <a:pt x="2219" y="2909"/>
                    <a:pt x="2349" y="2063"/>
                    <a:pt x="1823" y="1406"/>
                  </a:cubicBezTo>
                  <a:cubicBezTo>
                    <a:pt x="1746" y="1310"/>
                    <a:pt x="1646" y="1216"/>
                    <a:pt x="1527" y="1217"/>
                  </a:cubicBezTo>
                  <a:cubicBezTo>
                    <a:pt x="1361" y="1219"/>
                    <a:pt x="1244" y="1408"/>
                    <a:pt x="1241" y="1583"/>
                  </a:cubicBezTo>
                  <a:cubicBezTo>
                    <a:pt x="1239" y="1758"/>
                    <a:pt x="1314" y="1972"/>
                    <a:pt x="1379" y="2133"/>
                  </a:cubicBezTo>
                  <a:cubicBezTo>
                    <a:pt x="1443" y="2294"/>
                    <a:pt x="1495" y="2475"/>
                    <a:pt x="1441" y="2641"/>
                  </a:cubicBezTo>
                  <a:cubicBezTo>
                    <a:pt x="1338" y="2953"/>
                    <a:pt x="907" y="2988"/>
                    <a:pt x="655" y="2794"/>
                  </a:cubicBezTo>
                  <a:cubicBezTo>
                    <a:pt x="0" y="2291"/>
                    <a:pt x="826" y="969"/>
                    <a:pt x="76" y="0"/>
                  </a:cubicBezTo>
                  <a:lnTo>
                    <a:pt x="5391" y="0"/>
                  </a:lnTo>
                  <a:lnTo>
                    <a:pt x="5391" y="3473"/>
                  </a:lnTo>
                  <a:close/>
                </a:path>
              </a:pathLst>
            </a:custGeom>
            <a:solidFill>
              <a:srgbClr val="2C52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83E228E5-0BBC-44D7-9FEE-E61EEA492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F15C561-2AD6-4427-A0AC-BB871A780F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BA367FEE-EB4F-4586-A723-9F1778D2B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fi-FI"/>
              <a:t>Esityksen nimi</a:t>
            </a:r>
            <a:endParaRPr lang="fi-FI" dirty="0"/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AC3ECBE0-A87E-4A2D-98B2-A9A7FB26B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FDD373D-220E-4A08-BDB2-B265AC47484B}" type="datetime1">
              <a:rPr lang="fi-FI" smtClean="0"/>
              <a:t>22.6.2022</a:t>
            </a:fld>
            <a:endParaRPr lang="fi-FI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E28C13A8-0CC9-4CC3-895D-081FCD5FC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E53C16-2649-4D48-AFD3-9E32AB86C978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FD060BC8-D7E3-4C60-B89D-094DBE47F0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20" y="6124534"/>
            <a:ext cx="1463455" cy="4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310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bg>
      <p:bgPr>
        <a:solidFill>
          <a:srgbClr val="F6F3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Ryhmä 10">
            <a:extLst>
              <a:ext uri="{FF2B5EF4-FFF2-40B4-BE49-F238E27FC236}">
                <a16:creationId xmlns:a16="http://schemas.microsoft.com/office/drawing/2014/main" id="{0B1EBC13-26BA-41ED-9AB8-37FCC7493DD3}"/>
              </a:ext>
            </a:extLst>
          </p:cNvPr>
          <p:cNvGrpSpPr/>
          <p:nvPr userDrawn="1"/>
        </p:nvGrpSpPr>
        <p:grpSpPr>
          <a:xfrm>
            <a:off x="0" y="0"/>
            <a:ext cx="12193200" cy="6858000"/>
            <a:chOff x="28576" y="14288"/>
            <a:chExt cx="12134850" cy="6829425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38A02F32-FC24-498B-B5DC-EA2EE15EDD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141076" y="4883150"/>
              <a:ext cx="1022350" cy="1960563"/>
            </a:xfrm>
            <a:custGeom>
              <a:avLst/>
              <a:gdLst>
                <a:gd name="T0" fmla="*/ 2857 w 2857"/>
                <a:gd name="T1" fmla="*/ 0 h 5471"/>
                <a:gd name="T2" fmla="*/ 1550 w 2857"/>
                <a:gd name="T3" fmla="*/ 1067 h 5471"/>
                <a:gd name="T4" fmla="*/ 145 w 2857"/>
                <a:gd name="T5" fmla="*/ 3960 h 5471"/>
                <a:gd name="T6" fmla="*/ 33 w 2857"/>
                <a:gd name="T7" fmla="*/ 5471 h 5471"/>
                <a:gd name="T8" fmla="*/ 2857 w 2857"/>
                <a:gd name="T9" fmla="*/ 5471 h 5471"/>
                <a:gd name="T10" fmla="*/ 2857 w 2857"/>
                <a:gd name="T11" fmla="*/ 0 h 5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57" h="5471">
                  <a:moveTo>
                    <a:pt x="2857" y="0"/>
                  </a:moveTo>
                  <a:cubicBezTo>
                    <a:pt x="2381" y="266"/>
                    <a:pt x="1932" y="636"/>
                    <a:pt x="1550" y="1067"/>
                  </a:cubicBezTo>
                  <a:cubicBezTo>
                    <a:pt x="808" y="1904"/>
                    <a:pt x="345" y="2950"/>
                    <a:pt x="145" y="3960"/>
                  </a:cubicBezTo>
                  <a:cubicBezTo>
                    <a:pt x="44" y="4466"/>
                    <a:pt x="0" y="4984"/>
                    <a:pt x="33" y="5471"/>
                  </a:cubicBezTo>
                  <a:lnTo>
                    <a:pt x="2857" y="5471"/>
                  </a:lnTo>
                  <a:lnTo>
                    <a:pt x="2857" y="0"/>
                  </a:lnTo>
                  <a:close/>
                </a:path>
              </a:pathLst>
            </a:custGeom>
            <a:solidFill>
              <a:srgbClr val="FFB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9D2B7547-5841-430A-BE03-E887AD50A4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576" y="4464050"/>
              <a:ext cx="2552700" cy="2379663"/>
            </a:xfrm>
            <a:custGeom>
              <a:avLst/>
              <a:gdLst>
                <a:gd name="T0" fmla="*/ 6288 w 7125"/>
                <a:gd name="T1" fmla="*/ 6640 h 6640"/>
                <a:gd name="T2" fmla="*/ 7059 w 7125"/>
                <a:gd name="T3" fmla="*/ 4317 h 6640"/>
                <a:gd name="T4" fmla="*/ 7116 w 7125"/>
                <a:gd name="T5" fmla="*/ 3082 h 6640"/>
                <a:gd name="T6" fmla="*/ 6381 w 7125"/>
                <a:gd name="T7" fmla="*/ 850 h 6640"/>
                <a:gd name="T8" fmla="*/ 4510 w 7125"/>
                <a:gd name="T9" fmla="*/ 130 h 6640"/>
                <a:gd name="T10" fmla="*/ 2013 w 7125"/>
                <a:gd name="T11" fmla="*/ 12 h 6640"/>
                <a:gd name="T12" fmla="*/ 0 w 7125"/>
                <a:gd name="T13" fmla="*/ 157 h 6640"/>
                <a:gd name="T14" fmla="*/ 0 w 7125"/>
                <a:gd name="T15" fmla="*/ 6640 h 6640"/>
                <a:gd name="T16" fmla="*/ 6288 w 7125"/>
                <a:gd name="T17" fmla="*/ 6640 h 6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25" h="6640">
                  <a:moveTo>
                    <a:pt x="6288" y="6640"/>
                  </a:moveTo>
                  <a:cubicBezTo>
                    <a:pt x="6730" y="5946"/>
                    <a:pt x="6960" y="5168"/>
                    <a:pt x="7059" y="4317"/>
                  </a:cubicBezTo>
                  <a:cubicBezTo>
                    <a:pt x="7107" y="3907"/>
                    <a:pt x="7125" y="3494"/>
                    <a:pt x="7116" y="3082"/>
                  </a:cubicBezTo>
                  <a:cubicBezTo>
                    <a:pt x="7099" y="2310"/>
                    <a:pt x="6974" y="1452"/>
                    <a:pt x="6381" y="850"/>
                  </a:cubicBezTo>
                  <a:cubicBezTo>
                    <a:pt x="5891" y="352"/>
                    <a:pt x="5178" y="201"/>
                    <a:pt x="4510" y="130"/>
                  </a:cubicBezTo>
                  <a:cubicBezTo>
                    <a:pt x="3681" y="41"/>
                    <a:pt x="2846" y="0"/>
                    <a:pt x="2013" y="12"/>
                  </a:cubicBezTo>
                  <a:cubicBezTo>
                    <a:pt x="1369" y="21"/>
                    <a:pt x="660" y="21"/>
                    <a:pt x="0" y="157"/>
                  </a:cubicBezTo>
                  <a:lnTo>
                    <a:pt x="0" y="6640"/>
                  </a:lnTo>
                  <a:lnTo>
                    <a:pt x="6288" y="6640"/>
                  </a:lnTo>
                  <a:close/>
                </a:path>
              </a:pathLst>
            </a:custGeom>
            <a:solidFill>
              <a:srgbClr val="E0C0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0D738C49-FCAB-45AC-92CE-1A4DAFFC59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33026" y="14288"/>
              <a:ext cx="1930400" cy="1779588"/>
            </a:xfrm>
            <a:custGeom>
              <a:avLst/>
              <a:gdLst>
                <a:gd name="T0" fmla="*/ 5391 w 5391"/>
                <a:gd name="T1" fmla="*/ 3473 h 4964"/>
                <a:gd name="T2" fmla="*/ 5163 w 5391"/>
                <a:gd name="T3" fmla="*/ 3060 h 4964"/>
                <a:gd name="T4" fmla="*/ 4019 w 5391"/>
                <a:gd name="T5" fmla="*/ 1886 h 4964"/>
                <a:gd name="T6" fmla="*/ 3523 w 5391"/>
                <a:gd name="T7" fmla="*/ 1809 h 4964"/>
                <a:gd name="T8" fmla="*/ 4084 w 5391"/>
                <a:gd name="T9" fmla="*/ 3619 h 4964"/>
                <a:gd name="T10" fmla="*/ 2618 w 5391"/>
                <a:gd name="T11" fmla="*/ 3826 h 4964"/>
                <a:gd name="T12" fmla="*/ 1823 w 5391"/>
                <a:gd name="T13" fmla="*/ 1406 h 4964"/>
                <a:gd name="T14" fmla="*/ 1527 w 5391"/>
                <a:gd name="T15" fmla="*/ 1217 h 4964"/>
                <a:gd name="T16" fmla="*/ 1241 w 5391"/>
                <a:gd name="T17" fmla="*/ 1583 h 4964"/>
                <a:gd name="T18" fmla="*/ 1379 w 5391"/>
                <a:gd name="T19" fmla="*/ 2133 h 4964"/>
                <a:gd name="T20" fmla="*/ 1441 w 5391"/>
                <a:gd name="T21" fmla="*/ 2641 h 4964"/>
                <a:gd name="T22" fmla="*/ 655 w 5391"/>
                <a:gd name="T23" fmla="*/ 2794 h 4964"/>
                <a:gd name="T24" fmla="*/ 76 w 5391"/>
                <a:gd name="T25" fmla="*/ 0 h 4964"/>
                <a:gd name="T26" fmla="*/ 5391 w 5391"/>
                <a:gd name="T27" fmla="*/ 0 h 4964"/>
                <a:gd name="T28" fmla="*/ 5391 w 5391"/>
                <a:gd name="T29" fmla="*/ 3473 h 4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391" h="4964">
                  <a:moveTo>
                    <a:pt x="5391" y="3473"/>
                  </a:moveTo>
                  <a:cubicBezTo>
                    <a:pt x="5318" y="3333"/>
                    <a:pt x="5243" y="3195"/>
                    <a:pt x="5163" y="3060"/>
                  </a:cubicBezTo>
                  <a:cubicBezTo>
                    <a:pt x="4877" y="2576"/>
                    <a:pt x="4511" y="2120"/>
                    <a:pt x="4019" y="1886"/>
                  </a:cubicBezTo>
                  <a:cubicBezTo>
                    <a:pt x="3809" y="1786"/>
                    <a:pt x="3702" y="1653"/>
                    <a:pt x="3523" y="1809"/>
                  </a:cubicBezTo>
                  <a:cubicBezTo>
                    <a:pt x="3297" y="2006"/>
                    <a:pt x="3928" y="3312"/>
                    <a:pt x="4084" y="3619"/>
                  </a:cubicBezTo>
                  <a:cubicBezTo>
                    <a:pt x="4669" y="4764"/>
                    <a:pt x="3114" y="4964"/>
                    <a:pt x="2618" y="3826"/>
                  </a:cubicBezTo>
                  <a:cubicBezTo>
                    <a:pt x="2219" y="2909"/>
                    <a:pt x="2349" y="2063"/>
                    <a:pt x="1823" y="1406"/>
                  </a:cubicBezTo>
                  <a:cubicBezTo>
                    <a:pt x="1746" y="1310"/>
                    <a:pt x="1646" y="1216"/>
                    <a:pt x="1527" y="1217"/>
                  </a:cubicBezTo>
                  <a:cubicBezTo>
                    <a:pt x="1361" y="1219"/>
                    <a:pt x="1244" y="1408"/>
                    <a:pt x="1241" y="1583"/>
                  </a:cubicBezTo>
                  <a:cubicBezTo>
                    <a:pt x="1239" y="1758"/>
                    <a:pt x="1314" y="1972"/>
                    <a:pt x="1379" y="2133"/>
                  </a:cubicBezTo>
                  <a:cubicBezTo>
                    <a:pt x="1443" y="2294"/>
                    <a:pt x="1495" y="2475"/>
                    <a:pt x="1441" y="2641"/>
                  </a:cubicBezTo>
                  <a:cubicBezTo>
                    <a:pt x="1338" y="2953"/>
                    <a:pt x="907" y="2988"/>
                    <a:pt x="655" y="2794"/>
                  </a:cubicBezTo>
                  <a:cubicBezTo>
                    <a:pt x="0" y="2291"/>
                    <a:pt x="826" y="969"/>
                    <a:pt x="76" y="0"/>
                  </a:cubicBezTo>
                  <a:lnTo>
                    <a:pt x="5391" y="0"/>
                  </a:lnTo>
                  <a:lnTo>
                    <a:pt x="5391" y="3473"/>
                  </a:lnTo>
                  <a:close/>
                </a:path>
              </a:pathLst>
            </a:custGeom>
            <a:solidFill>
              <a:srgbClr val="2C52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pic>
        <p:nvPicPr>
          <p:cNvPr id="15" name="Kuva 14">
            <a:extLst>
              <a:ext uri="{FF2B5EF4-FFF2-40B4-BE49-F238E27FC236}">
                <a16:creationId xmlns:a16="http://schemas.microsoft.com/office/drawing/2014/main" id="{60C228F0-E29C-4AE8-BAF2-A1043DF81F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20" y="6124534"/>
            <a:ext cx="1463455" cy="456168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14788A88-1412-4AE6-8F78-B494AC001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074A7AA-81BF-4F51-8FD2-46FB4DAC8B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0824" y="2307600"/>
            <a:ext cx="4990430" cy="37152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FC64C772-F5CD-4853-9E41-336ED63A8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0745" y="2307600"/>
            <a:ext cx="4990431" cy="37152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50273B47-AFD6-49A5-A4DE-12BA3A656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/>
              <a:t>Esityksen nimi</a:t>
            </a:r>
            <a:endParaRPr lang="fi-FI" dirty="0"/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80510149-5479-455D-B3B1-54C7B1FE5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52C4-01DD-4CC4-AAE1-A35F87022CE4}" type="datetime1">
              <a:rPr lang="fi-FI" smtClean="0"/>
              <a:t>22.6.2022</a:t>
            </a:fld>
            <a:endParaRPr lang="fi-FI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2B00EDA4-C6D2-4642-BC36-E04DA7E42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53C16-2649-4D48-AFD3-9E32AB86C978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701713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bg>
      <p:bgPr>
        <a:solidFill>
          <a:srgbClr val="F6F3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Ryhmä 13">
            <a:extLst>
              <a:ext uri="{FF2B5EF4-FFF2-40B4-BE49-F238E27FC236}">
                <a16:creationId xmlns:a16="http://schemas.microsoft.com/office/drawing/2014/main" id="{B72A65B4-B4AA-4C75-9E45-4ED7D6550170}"/>
              </a:ext>
            </a:extLst>
          </p:cNvPr>
          <p:cNvGrpSpPr/>
          <p:nvPr userDrawn="1"/>
        </p:nvGrpSpPr>
        <p:grpSpPr>
          <a:xfrm>
            <a:off x="0" y="0"/>
            <a:ext cx="12193200" cy="6858000"/>
            <a:chOff x="28576" y="14288"/>
            <a:chExt cx="12134850" cy="6829425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2D11D198-4616-4BC9-B310-4A051B115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141076" y="4883150"/>
              <a:ext cx="1022350" cy="1960563"/>
            </a:xfrm>
            <a:custGeom>
              <a:avLst/>
              <a:gdLst>
                <a:gd name="T0" fmla="*/ 2857 w 2857"/>
                <a:gd name="T1" fmla="*/ 0 h 5471"/>
                <a:gd name="T2" fmla="*/ 1550 w 2857"/>
                <a:gd name="T3" fmla="*/ 1067 h 5471"/>
                <a:gd name="T4" fmla="*/ 145 w 2857"/>
                <a:gd name="T5" fmla="*/ 3960 h 5471"/>
                <a:gd name="T6" fmla="*/ 33 w 2857"/>
                <a:gd name="T7" fmla="*/ 5471 h 5471"/>
                <a:gd name="T8" fmla="*/ 2857 w 2857"/>
                <a:gd name="T9" fmla="*/ 5471 h 5471"/>
                <a:gd name="T10" fmla="*/ 2857 w 2857"/>
                <a:gd name="T11" fmla="*/ 0 h 5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57" h="5471">
                  <a:moveTo>
                    <a:pt x="2857" y="0"/>
                  </a:moveTo>
                  <a:cubicBezTo>
                    <a:pt x="2381" y="266"/>
                    <a:pt x="1932" y="636"/>
                    <a:pt x="1550" y="1067"/>
                  </a:cubicBezTo>
                  <a:cubicBezTo>
                    <a:pt x="808" y="1904"/>
                    <a:pt x="345" y="2950"/>
                    <a:pt x="145" y="3960"/>
                  </a:cubicBezTo>
                  <a:cubicBezTo>
                    <a:pt x="44" y="4466"/>
                    <a:pt x="0" y="4984"/>
                    <a:pt x="33" y="5471"/>
                  </a:cubicBezTo>
                  <a:lnTo>
                    <a:pt x="2857" y="5471"/>
                  </a:lnTo>
                  <a:lnTo>
                    <a:pt x="2857" y="0"/>
                  </a:lnTo>
                  <a:close/>
                </a:path>
              </a:pathLst>
            </a:custGeom>
            <a:solidFill>
              <a:srgbClr val="FFB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F81FACE6-DEE1-4D53-B4F4-69C19C258F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576" y="4464050"/>
              <a:ext cx="2552700" cy="2379663"/>
            </a:xfrm>
            <a:custGeom>
              <a:avLst/>
              <a:gdLst>
                <a:gd name="T0" fmla="*/ 6288 w 7125"/>
                <a:gd name="T1" fmla="*/ 6640 h 6640"/>
                <a:gd name="T2" fmla="*/ 7059 w 7125"/>
                <a:gd name="T3" fmla="*/ 4317 h 6640"/>
                <a:gd name="T4" fmla="*/ 7116 w 7125"/>
                <a:gd name="T5" fmla="*/ 3082 h 6640"/>
                <a:gd name="T6" fmla="*/ 6381 w 7125"/>
                <a:gd name="T7" fmla="*/ 850 h 6640"/>
                <a:gd name="T8" fmla="*/ 4510 w 7125"/>
                <a:gd name="T9" fmla="*/ 130 h 6640"/>
                <a:gd name="T10" fmla="*/ 2013 w 7125"/>
                <a:gd name="T11" fmla="*/ 12 h 6640"/>
                <a:gd name="T12" fmla="*/ 0 w 7125"/>
                <a:gd name="T13" fmla="*/ 157 h 6640"/>
                <a:gd name="T14" fmla="*/ 0 w 7125"/>
                <a:gd name="T15" fmla="*/ 6640 h 6640"/>
                <a:gd name="T16" fmla="*/ 6288 w 7125"/>
                <a:gd name="T17" fmla="*/ 6640 h 6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25" h="6640">
                  <a:moveTo>
                    <a:pt x="6288" y="6640"/>
                  </a:moveTo>
                  <a:cubicBezTo>
                    <a:pt x="6730" y="5946"/>
                    <a:pt x="6960" y="5168"/>
                    <a:pt x="7059" y="4317"/>
                  </a:cubicBezTo>
                  <a:cubicBezTo>
                    <a:pt x="7107" y="3907"/>
                    <a:pt x="7125" y="3494"/>
                    <a:pt x="7116" y="3082"/>
                  </a:cubicBezTo>
                  <a:cubicBezTo>
                    <a:pt x="7099" y="2310"/>
                    <a:pt x="6974" y="1452"/>
                    <a:pt x="6381" y="850"/>
                  </a:cubicBezTo>
                  <a:cubicBezTo>
                    <a:pt x="5891" y="352"/>
                    <a:pt x="5178" y="201"/>
                    <a:pt x="4510" y="130"/>
                  </a:cubicBezTo>
                  <a:cubicBezTo>
                    <a:pt x="3681" y="41"/>
                    <a:pt x="2846" y="0"/>
                    <a:pt x="2013" y="12"/>
                  </a:cubicBezTo>
                  <a:cubicBezTo>
                    <a:pt x="1369" y="21"/>
                    <a:pt x="660" y="21"/>
                    <a:pt x="0" y="157"/>
                  </a:cubicBezTo>
                  <a:lnTo>
                    <a:pt x="0" y="6640"/>
                  </a:lnTo>
                  <a:lnTo>
                    <a:pt x="6288" y="6640"/>
                  </a:lnTo>
                  <a:close/>
                </a:path>
              </a:pathLst>
            </a:custGeom>
            <a:solidFill>
              <a:srgbClr val="E0C0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9F1AF29C-EC35-4003-AB72-32984B1F9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33026" y="14288"/>
              <a:ext cx="1930400" cy="1779588"/>
            </a:xfrm>
            <a:custGeom>
              <a:avLst/>
              <a:gdLst>
                <a:gd name="T0" fmla="*/ 5391 w 5391"/>
                <a:gd name="T1" fmla="*/ 3473 h 4964"/>
                <a:gd name="T2" fmla="*/ 5163 w 5391"/>
                <a:gd name="T3" fmla="*/ 3060 h 4964"/>
                <a:gd name="T4" fmla="*/ 4019 w 5391"/>
                <a:gd name="T5" fmla="*/ 1886 h 4964"/>
                <a:gd name="T6" fmla="*/ 3523 w 5391"/>
                <a:gd name="T7" fmla="*/ 1809 h 4964"/>
                <a:gd name="T8" fmla="*/ 4084 w 5391"/>
                <a:gd name="T9" fmla="*/ 3619 h 4964"/>
                <a:gd name="T10" fmla="*/ 2618 w 5391"/>
                <a:gd name="T11" fmla="*/ 3826 h 4964"/>
                <a:gd name="T12" fmla="*/ 1823 w 5391"/>
                <a:gd name="T13" fmla="*/ 1406 h 4964"/>
                <a:gd name="T14" fmla="*/ 1527 w 5391"/>
                <a:gd name="T15" fmla="*/ 1217 h 4964"/>
                <a:gd name="T16" fmla="*/ 1241 w 5391"/>
                <a:gd name="T17" fmla="*/ 1583 h 4964"/>
                <a:gd name="T18" fmla="*/ 1379 w 5391"/>
                <a:gd name="T19" fmla="*/ 2133 h 4964"/>
                <a:gd name="T20" fmla="*/ 1441 w 5391"/>
                <a:gd name="T21" fmla="*/ 2641 h 4964"/>
                <a:gd name="T22" fmla="*/ 655 w 5391"/>
                <a:gd name="T23" fmla="*/ 2794 h 4964"/>
                <a:gd name="T24" fmla="*/ 76 w 5391"/>
                <a:gd name="T25" fmla="*/ 0 h 4964"/>
                <a:gd name="T26" fmla="*/ 5391 w 5391"/>
                <a:gd name="T27" fmla="*/ 0 h 4964"/>
                <a:gd name="T28" fmla="*/ 5391 w 5391"/>
                <a:gd name="T29" fmla="*/ 3473 h 4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391" h="4964">
                  <a:moveTo>
                    <a:pt x="5391" y="3473"/>
                  </a:moveTo>
                  <a:cubicBezTo>
                    <a:pt x="5318" y="3333"/>
                    <a:pt x="5243" y="3195"/>
                    <a:pt x="5163" y="3060"/>
                  </a:cubicBezTo>
                  <a:cubicBezTo>
                    <a:pt x="4877" y="2576"/>
                    <a:pt x="4511" y="2120"/>
                    <a:pt x="4019" y="1886"/>
                  </a:cubicBezTo>
                  <a:cubicBezTo>
                    <a:pt x="3809" y="1786"/>
                    <a:pt x="3702" y="1653"/>
                    <a:pt x="3523" y="1809"/>
                  </a:cubicBezTo>
                  <a:cubicBezTo>
                    <a:pt x="3297" y="2006"/>
                    <a:pt x="3928" y="3312"/>
                    <a:pt x="4084" y="3619"/>
                  </a:cubicBezTo>
                  <a:cubicBezTo>
                    <a:pt x="4669" y="4764"/>
                    <a:pt x="3114" y="4964"/>
                    <a:pt x="2618" y="3826"/>
                  </a:cubicBezTo>
                  <a:cubicBezTo>
                    <a:pt x="2219" y="2909"/>
                    <a:pt x="2349" y="2063"/>
                    <a:pt x="1823" y="1406"/>
                  </a:cubicBezTo>
                  <a:cubicBezTo>
                    <a:pt x="1746" y="1310"/>
                    <a:pt x="1646" y="1216"/>
                    <a:pt x="1527" y="1217"/>
                  </a:cubicBezTo>
                  <a:cubicBezTo>
                    <a:pt x="1361" y="1219"/>
                    <a:pt x="1244" y="1408"/>
                    <a:pt x="1241" y="1583"/>
                  </a:cubicBezTo>
                  <a:cubicBezTo>
                    <a:pt x="1239" y="1758"/>
                    <a:pt x="1314" y="1972"/>
                    <a:pt x="1379" y="2133"/>
                  </a:cubicBezTo>
                  <a:cubicBezTo>
                    <a:pt x="1443" y="2294"/>
                    <a:pt x="1495" y="2475"/>
                    <a:pt x="1441" y="2641"/>
                  </a:cubicBezTo>
                  <a:cubicBezTo>
                    <a:pt x="1338" y="2953"/>
                    <a:pt x="907" y="2988"/>
                    <a:pt x="655" y="2794"/>
                  </a:cubicBezTo>
                  <a:cubicBezTo>
                    <a:pt x="0" y="2291"/>
                    <a:pt x="826" y="969"/>
                    <a:pt x="76" y="0"/>
                  </a:cubicBezTo>
                  <a:lnTo>
                    <a:pt x="5391" y="0"/>
                  </a:lnTo>
                  <a:lnTo>
                    <a:pt x="5391" y="3473"/>
                  </a:lnTo>
                  <a:close/>
                </a:path>
              </a:pathLst>
            </a:custGeom>
            <a:solidFill>
              <a:srgbClr val="2C52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pic>
        <p:nvPicPr>
          <p:cNvPr id="13" name="Kuva 12">
            <a:extLst>
              <a:ext uri="{FF2B5EF4-FFF2-40B4-BE49-F238E27FC236}">
                <a16:creationId xmlns:a16="http://schemas.microsoft.com/office/drawing/2014/main" id="{896B6C9F-5FC9-4537-9183-7F7C6578D6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20" y="6124534"/>
            <a:ext cx="1463455" cy="456168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14788A88-1412-4AE6-8F78-B494AC001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074A7AA-81BF-4F51-8FD2-46FB4DAC8B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1656" y="2664690"/>
            <a:ext cx="4936144" cy="33581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FC64C772-F5CD-4853-9E41-336ED63A8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0745" y="2664690"/>
            <a:ext cx="4990431" cy="33581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50273B47-AFD6-49A5-A4DE-12BA3A656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/>
              <a:t>Esityksen nimi</a:t>
            </a:r>
            <a:endParaRPr lang="fi-FI" dirty="0"/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80510149-5479-455D-B3B1-54C7B1FE5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294E4-858D-41F1-9E43-9382DF6BCC09}" type="datetime1">
              <a:rPr lang="fi-FI" smtClean="0"/>
              <a:t>22.6.2022</a:t>
            </a:fld>
            <a:endParaRPr lang="fi-FI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2B00EDA4-C6D2-4642-BC36-E04DA7E42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53C16-2649-4D48-AFD3-9E32AB86C978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1" name="Tekstin paikkamerkki 2">
            <a:extLst>
              <a:ext uri="{FF2B5EF4-FFF2-40B4-BE49-F238E27FC236}">
                <a16:creationId xmlns:a16="http://schemas.microsoft.com/office/drawing/2014/main" id="{EA723B6F-3AEE-4C1F-A07D-CF62876A1C29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93244" y="2266038"/>
            <a:ext cx="4936144" cy="32991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2" name="Tekstin paikkamerkki 4">
            <a:extLst>
              <a:ext uri="{FF2B5EF4-FFF2-40B4-BE49-F238E27FC236}">
                <a16:creationId xmlns:a16="http://schemas.microsoft.com/office/drawing/2014/main" id="{8F9339DB-CF67-4862-BE88-3EAB6729B4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09156" y="2266038"/>
            <a:ext cx="4989600" cy="32991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03234064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austakuva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1A5A0F9-837A-448A-909C-F9AAF00B1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50291"/>
            <a:ext cx="10515600" cy="2812184"/>
          </a:xfrm>
        </p:spPr>
        <p:txBody>
          <a:bodyPr anchor="ctr" anchorCtr="0"/>
          <a:lstStyle>
            <a:lvl1pPr algn="ctr">
              <a:defRPr sz="5000">
                <a:solidFill>
                  <a:schemeClr val="tx2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4B931B4-C6F2-4AB8-BD2E-18356ACDC1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964546"/>
            <a:ext cx="10515600" cy="94816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BBB0F88A-9B96-4E97-B2F3-1EED77CC8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/>
              <a:t>Esityksen nimi</a:t>
            </a:r>
            <a:endParaRPr lang="fi-FI" dirty="0"/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47A3C97A-AB14-43D2-823C-125B02E58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7E3E7-D3BE-432F-BF25-DFBF968EA365}" type="datetime1">
              <a:rPr lang="fi-FI" smtClean="0"/>
              <a:t>22.6.2022</a:t>
            </a:fld>
            <a:endParaRPr lang="fi-FI" dirty="0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BEF242F4-32C7-4E6A-8CF0-F0A6B3FF9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53C16-2649-4D48-AFD3-9E32AB86C978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5BE41C47-7B07-4C9E-9B74-5E10AE93C9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8" y="6123112"/>
            <a:ext cx="1463455" cy="4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328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grafiikka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2231972"/>
          </a:xfrm>
        </p:spPr>
        <p:txBody>
          <a:bodyPr anchor="b" anchorCtr="0">
            <a:noAutofit/>
          </a:bodyPr>
          <a:lstStyle>
            <a:lvl1pPr algn="l">
              <a:defRPr sz="5400">
                <a:solidFill>
                  <a:schemeClr val="accent3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CB251319-CC70-4A86-8B39-757128D01B55}" type="datetime1">
              <a:rPr lang="fi-FI" smtClean="0"/>
              <a:t>22.6.2022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accent3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671D3D9E-718A-4255-A1B1-D4A84671C9F6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1564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austakuva 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1A5A0F9-837A-448A-909C-F9AAF00B1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50291"/>
            <a:ext cx="10515600" cy="2812184"/>
          </a:xfrm>
        </p:spPr>
        <p:txBody>
          <a:bodyPr anchor="ctr" anchorCtr="0"/>
          <a:lstStyle>
            <a:lvl1pPr algn="ctr">
              <a:defRPr sz="5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4B931B4-C6F2-4AB8-BD2E-18356ACDC1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964546"/>
            <a:ext cx="10515600" cy="94816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BBB0F88A-9B96-4E97-B2F3-1EED77CC8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fi-FI"/>
              <a:t>Esityksen nimi</a:t>
            </a:r>
            <a:endParaRPr lang="fi-FI" dirty="0"/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47A3C97A-AB14-43D2-823C-125B02E58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9E9C0BC-E463-4E14-B11B-B9064BD0BD2E}" type="datetime1">
              <a:rPr lang="fi-FI" smtClean="0"/>
              <a:t>22.6.2022</a:t>
            </a:fld>
            <a:endParaRPr lang="fi-FI" dirty="0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BEF242F4-32C7-4E6A-8CF0-F0A6B3FF9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E53C16-2649-4D48-AFD3-9E32AB86C978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5BE41C47-7B07-4C9E-9B74-5E10AE93C9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419" y="6123112"/>
            <a:ext cx="1463452" cy="4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33530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bg>
      <p:bgPr>
        <a:solidFill>
          <a:srgbClr val="F6F3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4A33E8E-7135-4A68-A76F-30B8A0EBE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7" name="Alatunnisteen paikkamerkki 6">
            <a:extLst>
              <a:ext uri="{FF2B5EF4-FFF2-40B4-BE49-F238E27FC236}">
                <a16:creationId xmlns:a16="http://schemas.microsoft.com/office/drawing/2014/main" id="{B85D004C-96C6-4FC0-B203-09F699933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/>
              <a:t>Esityksen nimi</a:t>
            </a:r>
            <a:endParaRPr lang="fi-FI" dirty="0"/>
          </a:p>
        </p:txBody>
      </p:sp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62285FEF-A383-45BC-B43D-0AE34163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56A8D-6DB0-49DF-B4E0-79E614B24A77}" type="datetime1">
              <a:rPr lang="fi-FI" smtClean="0"/>
              <a:t>22.6.2022</a:t>
            </a:fld>
            <a:endParaRPr lang="fi-FI" dirty="0"/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006EF8D8-B61E-49B2-BE93-EBACCBB3D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53C16-2649-4D48-AFD3-9E32AB86C978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9053181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389022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etus">
    <p:bg>
      <p:bgPr>
        <a:solidFill>
          <a:srgbClr val="F6F3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4788A88-1412-4AE6-8F78-B494AC001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794" y="1447788"/>
            <a:ext cx="4472534" cy="1143012"/>
          </a:xfrm>
        </p:spPr>
        <p:txBody>
          <a:bodyPr anchor="b" anchorCtr="0"/>
          <a:lstStyle>
            <a:lvl1pPr>
              <a:lnSpc>
                <a:spcPct val="95000"/>
              </a:lnSpc>
              <a:defRPr sz="2500" b="1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96ABBB3-413B-4AA3-87CB-0B34D19F16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7414" y="2820987"/>
            <a:ext cx="4472534" cy="1557337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0"/>
              </a:spcBef>
              <a:buNone/>
              <a:defRPr sz="1600"/>
            </a:lvl1pPr>
            <a:lvl2pPr marL="1809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F72C036F-DDD5-4BA5-A2CC-00E6DD4B887B}"/>
              </a:ext>
            </a:extLst>
          </p:cNvPr>
          <p:cNvSpPr txBox="1"/>
          <p:nvPr userDrawn="1"/>
        </p:nvSpPr>
        <p:spPr>
          <a:xfrm>
            <a:off x="895927" y="5832763"/>
            <a:ext cx="4050145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i-FI" sz="1000" spc="0" baseline="0" dirty="0"/>
              <a:t>Aleksanterinkatu 7, Helsinki | PL 35, FI-00023 Valtioneuvosto | ym.fi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57713E97-BD14-4CBA-B9A7-8D1F17CA2B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63" y="4987986"/>
            <a:ext cx="2216019" cy="690747"/>
          </a:xfrm>
          <a:prstGeom prst="rect">
            <a:avLst/>
          </a:prstGeom>
        </p:spPr>
      </p:pic>
      <p:grpSp>
        <p:nvGrpSpPr>
          <p:cNvPr id="8" name="Ryhmä 7">
            <a:extLst>
              <a:ext uri="{FF2B5EF4-FFF2-40B4-BE49-F238E27FC236}">
                <a16:creationId xmlns:a16="http://schemas.microsoft.com/office/drawing/2014/main" id="{201F22C6-9E0C-4B9F-BEC7-0F50A5CF7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056313" y="163513"/>
            <a:ext cx="6121399" cy="6681787"/>
            <a:chOff x="6056313" y="163513"/>
            <a:chExt cx="6121399" cy="6681787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8283AA95-D6CF-4AA1-8EF5-42C325091E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040813" y="3278188"/>
              <a:ext cx="2571750" cy="2559050"/>
            </a:xfrm>
            <a:custGeom>
              <a:avLst/>
              <a:gdLst>
                <a:gd name="T0" fmla="*/ 8 w 7143"/>
                <a:gd name="T1" fmla="*/ 3300 h 7105"/>
                <a:gd name="T2" fmla="*/ 77 w 7143"/>
                <a:gd name="T3" fmla="*/ 4379 h 7105"/>
                <a:gd name="T4" fmla="*/ 1107 w 7143"/>
                <a:gd name="T5" fmla="*/ 6356 h 7105"/>
                <a:gd name="T6" fmla="*/ 3199 w 7143"/>
                <a:gd name="T7" fmla="*/ 7105 h 7105"/>
                <a:gd name="T8" fmla="*/ 3204 w 7143"/>
                <a:gd name="T9" fmla="*/ 7105 h 7105"/>
                <a:gd name="T10" fmla="*/ 4040 w 7143"/>
                <a:gd name="T11" fmla="*/ 7003 h 7105"/>
                <a:gd name="T12" fmla="*/ 4960 w 7143"/>
                <a:gd name="T13" fmla="*/ 6645 h 7105"/>
                <a:gd name="T14" fmla="*/ 5643 w 7143"/>
                <a:gd name="T15" fmla="*/ 6190 h 7105"/>
                <a:gd name="T16" fmla="*/ 7096 w 7143"/>
                <a:gd name="T17" fmla="*/ 3420 h 7105"/>
                <a:gd name="T18" fmla="*/ 7143 w 7143"/>
                <a:gd name="T19" fmla="*/ 2615 h 7105"/>
                <a:gd name="T20" fmla="*/ 7143 w 7143"/>
                <a:gd name="T21" fmla="*/ 2585 h 7105"/>
                <a:gd name="T22" fmla="*/ 7141 w 7143"/>
                <a:gd name="T23" fmla="*/ 2442 h 7105"/>
                <a:gd name="T24" fmla="*/ 6559 w 7143"/>
                <a:gd name="T25" fmla="*/ 673 h 7105"/>
                <a:gd name="T26" fmla="*/ 5077 w 7143"/>
                <a:gd name="T27" fmla="*/ 103 h 7105"/>
                <a:gd name="T28" fmla="*/ 3099 w 7143"/>
                <a:gd name="T29" fmla="*/ 9 h 7105"/>
                <a:gd name="T30" fmla="*/ 851 w 7143"/>
                <a:gd name="T31" fmla="*/ 337 h 7105"/>
                <a:gd name="T32" fmla="*/ 269 w 7143"/>
                <a:gd name="T33" fmla="*/ 880 h 7105"/>
                <a:gd name="T34" fmla="*/ 0 w 7143"/>
                <a:gd name="T35" fmla="*/ 2442 h 7105"/>
                <a:gd name="T36" fmla="*/ 0 w 7143"/>
                <a:gd name="T37" fmla="*/ 2475 h 7105"/>
                <a:gd name="T38" fmla="*/ 4 w 7143"/>
                <a:gd name="T39" fmla="*/ 2812 h 7105"/>
                <a:gd name="T40" fmla="*/ 8 w 7143"/>
                <a:gd name="T41" fmla="*/ 3300 h 7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143" h="7105">
                  <a:moveTo>
                    <a:pt x="8" y="3300"/>
                  </a:moveTo>
                  <a:cubicBezTo>
                    <a:pt x="11" y="3661"/>
                    <a:pt x="18" y="4024"/>
                    <a:pt x="77" y="4379"/>
                  </a:cubicBezTo>
                  <a:cubicBezTo>
                    <a:pt x="198" y="5107"/>
                    <a:pt x="508" y="5832"/>
                    <a:pt x="1107" y="6356"/>
                  </a:cubicBezTo>
                  <a:cubicBezTo>
                    <a:pt x="1670" y="6847"/>
                    <a:pt x="2425" y="7105"/>
                    <a:pt x="3199" y="7105"/>
                  </a:cubicBezTo>
                  <a:lnTo>
                    <a:pt x="3204" y="7105"/>
                  </a:lnTo>
                  <a:cubicBezTo>
                    <a:pt x="3483" y="7105"/>
                    <a:pt x="3765" y="7071"/>
                    <a:pt x="4040" y="7003"/>
                  </a:cubicBezTo>
                  <a:cubicBezTo>
                    <a:pt x="4364" y="6922"/>
                    <a:pt x="4673" y="6800"/>
                    <a:pt x="4960" y="6645"/>
                  </a:cubicBezTo>
                  <a:cubicBezTo>
                    <a:pt x="5204" y="6513"/>
                    <a:pt x="5432" y="6360"/>
                    <a:pt x="5643" y="6190"/>
                  </a:cubicBezTo>
                  <a:cubicBezTo>
                    <a:pt x="6574" y="5442"/>
                    <a:pt x="6970" y="4505"/>
                    <a:pt x="7096" y="3420"/>
                  </a:cubicBezTo>
                  <a:cubicBezTo>
                    <a:pt x="7127" y="3153"/>
                    <a:pt x="7143" y="2884"/>
                    <a:pt x="7143" y="2615"/>
                  </a:cubicBezTo>
                  <a:lnTo>
                    <a:pt x="7143" y="2585"/>
                  </a:lnTo>
                  <a:cubicBezTo>
                    <a:pt x="7143" y="2537"/>
                    <a:pt x="7142" y="2490"/>
                    <a:pt x="7141" y="2442"/>
                  </a:cubicBezTo>
                  <a:cubicBezTo>
                    <a:pt x="7128" y="1830"/>
                    <a:pt x="7029" y="1151"/>
                    <a:pt x="6559" y="673"/>
                  </a:cubicBezTo>
                  <a:cubicBezTo>
                    <a:pt x="6171" y="279"/>
                    <a:pt x="5606" y="160"/>
                    <a:pt x="5077" y="103"/>
                  </a:cubicBezTo>
                  <a:cubicBezTo>
                    <a:pt x="4420" y="33"/>
                    <a:pt x="3759" y="0"/>
                    <a:pt x="3099" y="9"/>
                  </a:cubicBezTo>
                  <a:cubicBezTo>
                    <a:pt x="2366" y="20"/>
                    <a:pt x="1526" y="15"/>
                    <a:pt x="851" y="337"/>
                  </a:cubicBezTo>
                  <a:cubicBezTo>
                    <a:pt x="595" y="459"/>
                    <a:pt x="385" y="642"/>
                    <a:pt x="269" y="880"/>
                  </a:cubicBezTo>
                  <a:cubicBezTo>
                    <a:pt x="41" y="1347"/>
                    <a:pt x="1" y="1916"/>
                    <a:pt x="0" y="2442"/>
                  </a:cubicBezTo>
                  <a:lnTo>
                    <a:pt x="0" y="2475"/>
                  </a:lnTo>
                  <a:cubicBezTo>
                    <a:pt x="0" y="2590"/>
                    <a:pt x="2" y="2702"/>
                    <a:pt x="4" y="2812"/>
                  </a:cubicBezTo>
                  <a:cubicBezTo>
                    <a:pt x="7" y="2974"/>
                    <a:pt x="7" y="3137"/>
                    <a:pt x="8" y="3300"/>
                  </a:cubicBezTo>
                  <a:close/>
                </a:path>
              </a:pathLst>
            </a:custGeom>
            <a:solidFill>
              <a:srgbClr val="C66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3683C4C9-8ADD-40FB-A76A-A60E1E97D1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75413" y="4735513"/>
              <a:ext cx="2371725" cy="2109787"/>
            </a:xfrm>
            <a:custGeom>
              <a:avLst/>
              <a:gdLst>
                <a:gd name="T0" fmla="*/ 1672 w 6585"/>
                <a:gd name="T1" fmla="*/ 5855 h 5855"/>
                <a:gd name="T2" fmla="*/ 1514 w 6585"/>
                <a:gd name="T3" fmla="*/ 5676 h 5855"/>
                <a:gd name="T4" fmla="*/ 1520 w 6585"/>
                <a:gd name="T5" fmla="*/ 4989 h 5855"/>
                <a:gd name="T6" fmla="*/ 2218 w 6585"/>
                <a:gd name="T7" fmla="*/ 4983 h 5855"/>
                <a:gd name="T8" fmla="*/ 2992 w 6585"/>
                <a:gd name="T9" fmla="*/ 5194 h 5855"/>
                <a:gd name="T10" fmla="*/ 3334 w 6585"/>
                <a:gd name="T11" fmla="*/ 5136 h 5855"/>
                <a:gd name="T12" fmla="*/ 3290 w 6585"/>
                <a:gd name="T13" fmla="*/ 4696 h 5855"/>
                <a:gd name="T14" fmla="*/ 1874 w 6585"/>
                <a:gd name="T15" fmla="*/ 4387 h 5855"/>
                <a:gd name="T16" fmla="*/ 648 w 6585"/>
                <a:gd name="T17" fmla="*/ 4200 h 5855"/>
                <a:gd name="T18" fmla="*/ 192 w 6585"/>
                <a:gd name="T19" fmla="*/ 3965 h 5855"/>
                <a:gd name="T20" fmla="*/ 63 w 6585"/>
                <a:gd name="T21" fmla="*/ 3487 h 5855"/>
                <a:gd name="T22" fmla="*/ 775 w 6585"/>
                <a:gd name="T23" fmla="*/ 3144 h 5855"/>
                <a:gd name="T24" fmla="*/ 1667 w 6585"/>
                <a:gd name="T25" fmla="*/ 2205 h 5855"/>
                <a:gd name="T26" fmla="*/ 1359 w 6585"/>
                <a:gd name="T27" fmla="*/ 1520 h 5855"/>
                <a:gd name="T28" fmla="*/ 1403 w 6585"/>
                <a:gd name="T29" fmla="*/ 1023 h 5855"/>
                <a:gd name="T30" fmla="*/ 1809 w 6585"/>
                <a:gd name="T31" fmla="*/ 739 h 5855"/>
                <a:gd name="T32" fmla="*/ 2410 w 6585"/>
                <a:gd name="T33" fmla="*/ 1269 h 5855"/>
                <a:gd name="T34" fmla="*/ 2905 w 6585"/>
                <a:gd name="T35" fmla="*/ 1959 h 5855"/>
                <a:gd name="T36" fmla="*/ 3097 w 6585"/>
                <a:gd name="T37" fmla="*/ 2036 h 5855"/>
                <a:gd name="T38" fmla="*/ 3281 w 6585"/>
                <a:gd name="T39" fmla="*/ 1758 h 5855"/>
                <a:gd name="T40" fmla="*/ 3344 w 6585"/>
                <a:gd name="T41" fmla="*/ 985 h 5855"/>
                <a:gd name="T42" fmla="*/ 3554 w 6585"/>
                <a:gd name="T43" fmla="*/ 301 h 5855"/>
                <a:gd name="T44" fmla="*/ 4197 w 6585"/>
                <a:gd name="T45" fmla="*/ 109 h 5855"/>
                <a:gd name="T46" fmla="*/ 4423 w 6585"/>
                <a:gd name="T47" fmla="*/ 884 h 5855"/>
                <a:gd name="T48" fmla="*/ 4131 w 6585"/>
                <a:gd name="T49" fmla="*/ 2115 h 5855"/>
                <a:gd name="T50" fmla="*/ 4174 w 6585"/>
                <a:gd name="T51" fmla="*/ 3343 h 5855"/>
                <a:gd name="T52" fmla="*/ 4410 w 6585"/>
                <a:gd name="T53" fmla="*/ 3636 h 5855"/>
                <a:gd name="T54" fmla="*/ 5012 w 6585"/>
                <a:gd name="T55" fmla="*/ 2348 h 5855"/>
                <a:gd name="T56" fmla="*/ 5930 w 6585"/>
                <a:gd name="T57" fmla="*/ 2973 h 5855"/>
                <a:gd name="T58" fmla="*/ 5151 w 6585"/>
                <a:gd name="T59" fmla="*/ 4718 h 5855"/>
                <a:gd name="T60" fmla="*/ 5220 w 6585"/>
                <a:gd name="T61" fmla="*/ 4972 h 5855"/>
                <a:gd name="T62" fmla="*/ 5563 w 6585"/>
                <a:gd name="T63" fmla="*/ 4912 h 5855"/>
                <a:gd name="T64" fmla="*/ 5765 w 6585"/>
                <a:gd name="T65" fmla="*/ 4538 h 5855"/>
                <a:gd name="T66" fmla="*/ 5986 w 6585"/>
                <a:gd name="T67" fmla="*/ 4225 h 5855"/>
                <a:gd name="T68" fmla="*/ 6500 w 6585"/>
                <a:gd name="T69" fmla="*/ 4536 h 5855"/>
                <a:gd name="T70" fmla="*/ 5587 w 6585"/>
                <a:gd name="T71" fmla="*/ 5855 h 5855"/>
                <a:gd name="T72" fmla="*/ 1672 w 6585"/>
                <a:gd name="T73" fmla="*/ 5855 h 58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585" h="5855">
                  <a:moveTo>
                    <a:pt x="1672" y="5855"/>
                  </a:moveTo>
                  <a:cubicBezTo>
                    <a:pt x="1615" y="5802"/>
                    <a:pt x="1564" y="5741"/>
                    <a:pt x="1514" y="5676"/>
                  </a:cubicBezTo>
                  <a:cubicBezTo>
                    <a:pt x="1409" y="5480"/>
                    <a:pt x="1366" y="5165"/>
                    <a:pt x="1520" y="4989"/>
                  </a:cubicBezTo>
                  <a:cubicBezTo>
                    <a:pt x="1690" y="4796"/>
                    <a:pt x="1990" y="4893"/>
                    <a:pt x="2218" y="4983"/>
                  </a:cubicBezTo>
                  <a:cubicBezTo>
                    <a:pt x="2466" y="5081"/>
                    <a:pt x="2726" y="5152"/>
                    <a:pt x="2992" y="5194"/>
                  </a:cubicBezTo>
                  <a:cubicBezTo>
                    <a:pt x="3109" y="5213"/>
                    <a:pt x="3245" y="5220"/>
                    <a:pt x="3334" y="5136"/>
                  </a:cubicBezTo>
                  <a:cubicBezTo>
                    <a:pt x="3456" y="5019"/>
                    <a:pt x="3398" y="4814"/>
                    <a:pt x="3290" y="4696"/>
                  </a:cubicBezTo>
                  <a:cubicBezTo>
                    <a:pt x="2959" y="4334"/>
                    <a:pt x="2377" y="4390"/>
                    <a:pt x="1874" y="4387"/>
                  </a:cubicBezTo>
                  <a:cubicBezTo>
                    <a:pt x="1456" y="4384"/>
                    <a:pt x="1041" y="4321"/>
                    <a:pt x="648" y="4200"/>
                  </a:cubicBezTo>
                  <a:cubicBezTo>
                    <a:pt x="482" y="4149"/>
                    <a:pt x="314" y="4085"/>
                    <a:pt x="192" y="3965"/>
                  </a:cubicBezTo>
                  <a:cubicBezTo>
                    <a:pt x="69" y="3845"/>
                    <a:pt x="0" y="3656"/>
                    <a:pt x="63" y="3487"/>
                  </a:cubicBezTo>
                  <a:cubicBezTo>
                    <a:pt x="161" y="3224"/>
                    <a:pt x="508" y="3086"/>
                    <a:pt x="775" y="3144"/>
                  </a:cubicBezTo>
                  <a:cubicBezTo>
                    <a:pt x="2675" y="3551"/>
                    <a:pt x="1781" y="2455"/>
                    <a:pt x="1667" y="2205"/>
                  </a:cubicBezTo>
                  <a:cubicBezTo>
                    <a:pt x="1553" y="1956"/>
                    <a:pt x="1425" y="1789"/>
                    <a:pt x="1359" y="1520"/>
                  </a:cubicBezTo>
                  <a:cubicBezTo>
                    <a:pt x="1319" y="1358"/>
                    <a:pt x="1325" y="1178"/>
                    <a:pt x="1403" y="1023"/>
                  </a:cubicBezTo>
                  <a:cubicBezTo>
                    <a:pt x="1481" y="869"/>
                    <a:pt x="1639" y="747"/>
                    <a:pt x="1809" y="739"/>
                  </a:cubicBezTo>
                  <a:cubicBezTo>
                    <a:pt x="2124" y="725"/>
                    <a:pt x="2251" y="1006"/>
                    <a:pt x="2410" y="1269"/>
                  </a:cubicBezTo>
                  <a:cubicBezTo>
                    <a:pt x="2568" y="1531"/>
                    <a:pt x="2666" y="1768"/>
                    <a:pt x="2905" y="1959"/>
                  </a:cubicBezTo>
                  <a:cubicBezTo>
                    <a:pt x="2960" y="2004"/>
                    <a:pt x="3025" y="2048"/>
                    <a:pt x="3097" y="2036"/>
                  </a:cubicBezTo>
                  <a:cubicBezTo>
                    <a:pt x="3214" y="2018"/>
                    <a:pt x="3267" y="1875"/>
                    <a:pt x="3281" y="1758"/>
                  </a:cubicBezTo>
                  <a:cubicBezTo>
                    <a:pt x="3308" y="1519"/>
                    <a:pt x="3336" y="1225"/>
                    <a:pt x="3344" y="985"/>
                  </a:cubicBezTo>
                  <a:cubicBezTo>
                    <a:pt x="3352" y="746"/>
                    <a:pt x="3401" y="493"/>
                    <a:pt x="3554" y="301"/>
                  </a:cubicBezTo>
                  <a:cubicBezTo>
                    <a:pt x="3708" y="108"/>
                    <a:pt x="3990" y="0"/>
                    <a:pt x="4197" y="109"/>
                  </a:cubicBezTo>
                  <a:cubicBezTo>
                    <a:pt x="4449" y="242"/>
                    <a:pt x="4469" y="594"/>
                    <a:pt x="4423" y="884"/>
                  </a:cubicBezTo>
                  <a:cubicBezTo>
                    <a:pt x="4356" y="1299"/>
                    <a:pt x="4216" y="1702"/>
                    <a:pt x="4131" y="2115"/>
                  </a:cubicBezTo>
                  <a:cubicBezTo>
                    <a:pt x="4046" y="2528"/>
                    <a:pt x="4019" y="2965"/>
                    <a:pt x="4174" y="3343"/>
                  </a:cubicBezTo>
                  <a:cubicBezTo>
                    <a:pt x="4240" y="3505"/>
                    <a:pt x="4233" y="3633"/>
                    <a:pt x="4410" y="3636"/>
                  </a:cubicBezTo>
                  <a:cubicBezTo>
                    <a:pt x="4635" y="3641"/>
                    <a:pt x="4944" y="2597"/>
                    <a:pt x="5012" y="2348"/>
                  </a:cubicBezTo>
                  <a:cubicBezTo>
                    <a:pt x="5265" y="1418"/>
                    <a:pt x="6229" y="2091"/>
                    <a:pt x="5930" y="2973"/>
                  </a:cubicBezTo>
                  <a:cubicBezTo>
                    <a:pt x="5689" y="3683"/>
                    <a:pt x="5190" y="4088"/>
                    <a:pt x="5151" y="4718"/>
                  </a:cubicBezTo>
                  <a:cubicBezTo>
                    <a:pt x="5145" y="4810"/>
                    <a:pt x="5154" y="4912"/>
                    <a:pt x="5220" y="4972"/>
                  </a:cubicBezTo>
                  <a:cubicBezTo>
                    <a:pt x="5313" y="5054"/>
                    <a:pt x="5474" y="5008"/>
                    <a:pt x="5563" y="4912"/>
                  </a:cubicBezTo>
                  <a:cubicBezTo>
                    <a:pt x="5653" y="4816"/>
                    <a:pt x="5719" y="4660"/>
                    <a:pt x="5765" y="4538"/>
                  </a:cubicBezTo>
                  <a:cubicBezTo>
                    <a:pt x="5810" y="4416"/>
                    <a:pt x="5873" y="4289"/>
                    <a:pt x="5986" y="4225"/>
                  </a:cubicBezTo>
                  <a:cubicBezTo>
                    <a:pt x="6201" y="4103"/>
                    <a:pt x="6458" y="4301"/>
                    <a:pt x="6500" y="4536"/>
                  </a:cubicBezTo>
                  <a:cubicBezTo>
                    <a:pt x="6585" y="5012"/>
                    <a:pt x="5918" y="5310"/>
                    <a:pt x="5587" y="5855"/>
                  </a:cubicBezTo>
                  <a:lnTo>
                    <a:pt x="1672" y="5855"/>
                  </a:lnTo>
                  <a:close/>
                </a:path>
              </a:pathLst>
            </a:custGeom>
            <a:solidFill>
              <a:srgbClr val="2C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3BBD8ED3-AA58-4320-8E9C-A40443255D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6313" y="990600"/>
              <a:ext cx="2606675" cy="2571750"/>
            </a:xfrm>
            <a:custGeom>
              <a:avLst/>
              <a:gdLst>
                <a:gd name="T0" fmla="*/ 2351 w 7239"/>
                <a:gd name="T1" fmla="*/ 834 h 7139"/>
                <a:gd name="T2" fmla="*/ 1928 w 7239"/>
                <a:gd name="T3" fmla="*/ 1087 h 7139"/>
                <a:gd name="T4" fmla="*/ 1777 w 7239"/>
                <a:gd name="T5" fmla="*/ 1198 h 7139"/>
                <a:gd name="T6" fmla="*/ 1125 w 7239"/>
                <a:gd name="T7" fmla="*/ 1840 h 7139"/>
                <a:gd name="T8" fmla="*/ 618 w 7239"/>
                <a:gd name="T9" fmla="*/ 2616 h 7139"/>
                <a:gd name="T10" fmla="*/ 279 w 7239"/>
                <a:gd name="T11" fmla="*/ 3451 h 7139"/>
                <a:gd name="T12" fmla="*/ 160 w 7239"/>
                <a:gd name="T13" fmla="*/ 3925 h 7139"/>
                <a:gd name="T14" fmla="*/ 382 w 7239"/>
                <a:gd name="T15" fmla="*/ 6167 h 7139"/>
                <a:gd name="T16" fmla="*/ 2189 w 7239"/>
                <a:gd name="T17" fmla="*/ 7079 h 7139"/>
                <a:gd name="T18" fmla="*/ 4522 w 7239"/>
                <a:gd name="T19" fmla="*/ 6851 h 7139"/>
                <a:gd name="T20" fmla="*/ 6688 w 7239"/>
                <a:gd name="T21" fmla="*/ 5588 h 7139"/>
                <a:gd name="T22" fmla="*/ 7062 w 7239"/>
                <a:gd name="T23" fmla="*/ 4429 h 7139"/>
                <a:gd name="T24" fmla="*/ 7165 w 7239"/>
                <a:gd name="T25" fmla="*/ 3064 h 7139"/>
                <a:gd name="T26" fmla="*/ 7239 w 7239"/>
                <a:gd name="T27" fmla="*/ 1785 h 7139"/>
                <a:gd name="T28" fmla="*/ 7239 w 7239"/>
                <a:gd name="T29" fmla="*/ 1753 h 7139"/>
                <a:gd name="T30" fmla="*/ 7047 w 7239"/>
                <a:gd name="T31" fmla="*/ 679 h 7139"/>
                <a:gd name="T32" fmla="*/ 6313 w 7239"/>
                <a:gd name="T33" fmla="*/ 77 h 7139"/>
                <a:gd name="T34" fmla="*/ 5695 w 7239"/>
                <a:gd name="T35" fmla="*/ 1 h 7139"/>
                <a:gd name="T36" fmla="*/ 4560 w 7239"/>
                <a:gd name="T37" fmla="*/ 96 h 7139"/>
                <a:gd name="T38" fmla="*/ 3671 w 7239"/>
                <a:gd name="T39" fmla="*/ 278 h 7139"/>
                <a:gd name="T40" fmla="*/ 3422 w 7239"/>
                <a:gd name="T41" fmla="*/ 354 h 7139"/>
                <a:gd name="T42" fmla="*/ 2548 w 7239"/>
                <a:gd name="T43" fmla="*/ 734 h 7139"/>
                <a:gd name="T44" fmla="*/ 2351 w 7239"/>
                <a:gd name="T45" fmla="*/ 834 h 7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239" h="7139">
                  <a:moveTo>
                    <a:pt x="2351" y="834"/>
                  </a:moveTo>
                  <a:cubicBezTo>
                    <a:pt x="2205" y="911"/>
                    <a:pt x="2063" y="993"/>
                    <a:pt x="1928" y="1087"/>
                  </a:cubicBezTo>
                  <a:cubicBezTo>
                    <a:pt x="1877" y="1123"/>
                    <a:pt x="1826" y="1160"/>
                    <a:pt x="1777" y="1198"/>
                  </a:cubicBezTo>
                  <a:cubicBezTo>
                    <a:pt x="1537" y="1387"/>
                    <a:pt x="1318" y="1603"/>
                    <a:pt x="1125" y="1840"/>
                  </a:cubicBezTo>
                  <a:cubicBezTo>
                    <a:pt x="929" y="2080"/>
                    <a:pt x="760" y="2341"/>
                    <a:pt x="618" y="2616"/>
                  </a:cubicBezTo>
                  <a:cubicBezTo>
                    <a:pt x="479" y="2883"/>
                    <a:pt x="366" y="3164"/>
                    <a:pt x="279" y="3451"/>
                  </a:cubicBezTo>
                  <a:cubicBezTo>
                    <a:pt x="232" y="3607"/>
                    <a:pt x="190" y="3765"/>
                    <a:pt x="160" y="3925"/>
                  </a:cubicBezTo>
                  <a:cubicBezTo>
                    <a:pt x="0" y="4730"/>
                    <a:pt x="26" y="5575"/>
                    <a:pt x="382" y="6167"/>
                  </a:cubicBezTo>
                  <a:cubicBezTo>
                    <a:pt x="753" y="6785"/>
                    <a:pt x="1460" y="7020"/>
                    <a:pt x="2189" y="7079"/>
                  </a:cubicBezTo>
                  <a:cubicBezTo>
                    <a:pt x="2935" y="7139"/>
                    <a:pt x="3729" y="7055"/>
                    <a:pt x="4522" y="6851"/>
                  </a:cubicBezTo>
                  <a:cubicBezTo>
                    <a:pt x="5254" y="6662"/>
                    <a:pt x="6168" y="6359"/>
                    <a:pt x="6688" y="5588"/>
                  </a:cubicBezTo>
                  <a:cubicBezTo>
                    <a:pt x="6933" y="5224"/>
                    <a:pt x="7021" y="4815"/>
                    <a:pt x="7062" y="4429"/>
                  </a:cubicBezTo>
                  <a:cubicBezTo>
                    <a:pt x="7111" y="3971"/>
                    <a:pt x="7132" y="3518"/>
                    <a:pt x="7165" y="3064"/>
                  </a:cubicBezTo>
                  <a:cubicBezTo>
                    <a:pt x="7196" y="2637"/>
                    <a:pt x="7238" y="2205"/>
                    <a:pt x="7239" y="1785"/>
                  </a:cubicBezTo>
                  <a:lnTo>
                    <a:pt x="7239" y="1753"/>
                  </a:lnTo>
                  <a:cubicBezTo>
                    <a:pt x="7238" y="1370"/>
                    <a:pt x="7198" y="988"/>
                    <a:pt x="7047" y="679"/>
                  </a:cubicBezTo>
                  <a:cubicBezTo>
                    <a:pt x="6896" y="370"/>
                    <a:pt x="6638" y="170"/>
                    <a:pt x="6313" y="77"/>
                  </a:cubicBezTo>
                  <a:cubicBezTo>
                    <a:pt x="6113" y="19"/>
                    <a:pt x="5903" y="1"/>
                    <a:pt x="5695" y="1"/>
                  </a:cubicBezTo>
                  <a:cubicBezTo>
                    <a:pt x="5315" y="0"/>
                    <a:pt x="4935" y="42"/>
                    <a:pt x="4560" y="96"/>
                  </a:cubicBezTo>
                  <a:cubicBezTo>
                    <a:pt x="4260" y="139"/>
                    <a:pt x="3963" y="197"/>
                    <a:pt x="3671" y="278"/>
                  </a:cubicBezTo>
                  <a:cubicBezTo>
                    <a:pt x="3588" y="301"/>
                    <a:pt x="3504" y="326"/>
                    <a:pt x="3422" y="354"/>
                  </a:cubicBezTo>
                  <a:cubicBezTo>
                    <a:pt x="3120" y="454"/>
                    <a:pt x="2833" y="595"/>
                    <a:pt x="2548" y="734"/>
                  </a:cubicBezTo>
                  <a:cubicBezTo>
                    <a:pt x="2482" y="767"/>
                    <a:pt x="2416" y="800"/>
                    <a:pt x="2351" y="834"/>
                  </a:cubicBezTo>
                  <a:close/>
                </a:path>
              </a:pathLst>
            </a:custGeom>
            <a:solidFill>
              <a:srgbClr val="E0C0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26C33C88-6212-40EB-8019-FAFC90F4B5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77038" y="1562100"/>
              <a:ext cx="277812" cy="381000"/>
            </a:xfrm>
            <a:custGeom>
              <a:avLst/>
              <a:gdLst>
                <a:gd name="T0" fmla="*/ 347 w 773"/>
                <a:gd name="T1" fmla="*/ 507 h 1055"/>
                <a:gd name="T2" fmla="*/ 328 w 773"/>
                <a:gd name="T3" fmla="*/ 524 h 1055"/>
                <a:gd name="T4" fmla="*/ 341 w 773"/>
                <a:gd name="T5" fmla="*/ 573 h 1055"/>
                <a:gd name="T6" fmla="*/ 392 w 773"/>
                <a:gd name="T7" fmla="*/ 912 h 1055"/>
                <a:gd name="T8" fmla="*/ 480 w 773"/>
                <a:gd name="T9" fmla="*/ 1020 h 1055"/>
                <a:gd name="T10" fmla="*/ 539 w 773"/>
                <a:gd name="T11" fmla="*/ 1047 h 1055"/>
                <a:gd name="T12" fmla="*/ 599 w 773"/>
                <a:gd name="T13" fmla="*/ 1051 h 1055"/>
                <a:gd name="T14" fmla="*/ 750 w 773"/>
                <a:gd name="T15" fmla="*/ 778 h 1055"/>
                <a:gd name="T16" fmla="*/ 758 w 773"/>
                <a:gd name="T17" fmla="*/ 490 h 1055"/>
                <a:gd name="T18" fmla="*/ 766 w 773"/>
                <a:gd name="T19" fmla="*/ 466 h 1055"/>
                <a:gd name="T20" fmla="*/ 769 w 773"/>
                <a:gd name="T21" fmla="*/ 433 h 1055"/>
                <a:gd name="T22" fmla="*/ 769 w 773"/>
                <a:gd name="T23" fmla="*/ 394 h 1055"/>
                <a:gd name="T24" fmla="*/ 767 w 773"/>
                <a:gd name="T25" fmla="*/ 350 h 1055"/>
                <a:gd name="T26" fmla="*/ 762 w 773"/>
                <a:gd name="T27" fmla="*/ 304 h 1055"/>
                <a:gd name="T28" fmla="*/ 756 w 773"/>
                <a:gd name="T29" fmla="*/ 258 h 1055"/>
                <a:gd name="T30" fmla="*/ 750 w 773"/>
                <a:gd name="T31" fmla="*/ 214 h 1055"/>
                <a:gd name="T32" fmla="*/ 743 w 773"/>
                <a:gd name="T33" fmla="*/ 174 h 1055"/>
                <a:gd name="T34" fmla="*/ 737 w 773"/>
                <a:gd name="T35" fmla="*/ 140 h 1055"/>
                <a:gd name="T36" fmla="*/ 729 w 773"/>
                <a:gd name="T37" fmla="*/ 103 h 1055"/>
                <a:gd name="T38" fmla="*/ 706 w 773"/>
                <a:gd name="T39" fmla="*/ 53 h 1055"/>
                <a:gd name="T40" fmla="*/ 659 w 773"/>
                <a:gd name="T41" fmla="*/ 14 h 1055"/>
                <a:gd name="T42" fmla="*/ 622 w 773"/>
                <a:gd name="T43" fmla="*/ 12 h 1055"/>
                <a:gd name="T44" fmla="*/ 568 w 773"/>
                <a:gd name="T45" fmla="*/ 66 h 1055"/>
                <a:gd name="T46" fmla="*/ 470 w 773"/>
                <a:gd name="T47" fmla="*/ 12 h 1055"/>
                <a:gd name="T48" fmla="*/ 417 w 773"/>
                <a:gd name="T49" fmla="*/ 73 h 1055"/>
                <a:gd name="T50" fmla="*/ 326 w 773"/>
                <a:gd name="T51" fmla="*/ 28 h 1055"/>
                <a:gd name="T52" fmla="*/ 258 w 773"/>
                <a:gd name="T53" fmla="*/ 111 h 1055"/>
                <a:gd name="T54" fmla="*/ 159 w 773"/>
                <a:gd name="T55" fmla="*/ 164 h 1055"/>
                <a:gd name="T56" fmla="*/ 0 w 773"/>
                <a:gd name="T57" fmla="*/ 301 h 1055"/>
                <a:gd name="T58" fmla="*/ 63 w 773"/>
                <a:gd name="T59" fmla="*/ 429 h 1055"/>
                <a:gd name="T60" fmla="*/ 211 w 773"/>
                <a:gd name="T61" fmla="*/ 468 h 1055"/>
                <a:gd name="T62" fmla="*/ 225 w 773"/>
                <a:gd name="T63" fmla="*/ 465 h 1055"/>
                <a:gd name="T64" fmla="*/ 238 w 773"/>
                <a:gd name="T65" fmla="*/ 430 h 1055"/>
                <a:gd name="T66" fmla="*/ 239 w 773"/>
                <a:gd name="T67" fmla="*/ 400 h 1055"/>
                <a:gd name="T68" fmla="*/ 335 w 773"/>
                <a:gd name="T69" fmla="*/ 380 h 1055"/>
                <a:gd name="T70" fmla="*/ 386 w 773"/>
                <a:gd name="T71" fmla="*/ 341 h 1055"/>
                <a:gd name="T72" fmla="*/ 394 w 773"/>
                <a:gd name="T73" fmla="*/ 316 h 1055"/>
                <a:gd name="T74" fmla="*/ 462 w 773"/>
                <a:gd name="T75" fmla="*/ 376 h 1055"/>
                <a:gd name="T76" fmla="*/ 568 w 773"/>
                <a:gd name="T77" fmla="*/ 270 h 1055"/>
                <a:gd name="T78" fmla="*/ 622 w 773"/>
                <a:gd name="T79" fmla="*/ 301 h 1055"/>
                <a:gd name="T80" fmla="*/ 493 w 773"/>
                <a:gd name="T81" fmla="*/ 467 h 1055"/>
                <a:gd name="T82" fmla="*/ 419 w 773"/>
                <a:gd name="T83" fmla="*/ 489 h 1055"/>
                <a:gd name="T84" fmla="*/ 347 w 773"/>
                <a:gd name="T85" fmla="*/ 50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73" h="1055">
                  <a:moveTo>
                    <a:pt x="347" y="507"/>
                  </a:moveTo>
                  <a:cubicBezTo>
                    <a:pt x="333" y="512"/>
                    <a:pt x="329" y="516"/>
                    <a:pt x="328" y="524"/>
                  </a:cubicBezTo>
                  <a:cubicBezTo>
                    <a:pt x="327" y="532"/>
                    <a:pt x="339" y="565"/>
                    <a:pt x="341" y="573"/>
                  </a:cubicBezTo>
                  <a:cubicBezTo>
                    <a:pt x="351" y="617"/>
                    <a:pt x="373" y="810"/>
                    <a:pt x="392" y="912"/>
                  </a:cubicBezTo>
                  <a:cubicBezTo>
                    <a:pt x="401" y="963"/>
                    <a:pt x="465" y="1010"/>
                    <a:pt x="480" y="1020"/>
                  </a:cubicBezTo>
                  <a:cubicBezTo>
                    <a:pt x="495" y="1030"/>
                    <a:pt x="522" y="1042"/>
                    <a:pt x="539" y="1047"/>
                  </a:cubicBezTo>
                  <a:cubicBezTo>
                    <a:pt x="556" y="1053"/>
                    <a:pt x="579" y="1055"/>
                    <a:pt x="599" y="1051"/>
                  </a:cubicBezTo>
                  <a:cubicBezTo>
                    <a:pt x="706" y="1032"/>
                    <a:pt x="773" y="915"/>
                    <a:pt x="750" y="778"/>
                  </a:cubicBezTo>
                  <a:cubicBezTo>
                    <a:pt x="728" y="642"/>
                    <a:pt x="720" y="566"/>
                    <a:pt x="758" y="490"/>
                  </a:cubicBezTo>
                  <a:cubicBezTo>
                    <a:pt x="762" y="482"/>
                    <a:pt x="764" y="474"/>
                    <a:pt x="766" y="466"/>
                  </a:cubicBezTo>
                  <a:cubicBezTo>
                    <a:pt x="768" y="455"/>
                    <a:pt x="768" y="444"/>
                    <a:pt x="769" y="433"/>
                  </a:cubicBezTo>
                  <a:cubicBezTo>
                    <a:pt x="770" y="420"/>
                    <a:pt x="770" y="407"/>
                    <a:pt x="769" y="394"/>
                  </a:cubicBezTo>
                  <a:cubicBezTo>
                    <a:pt x="769" y="379"/>
                    <a:pt x="768" y="365"/>
                    <a:pt x="767" y="350"/>
                  </a:cubicBezTo>
                  <a:cubicBezTo>
                    <a:pt x="765" y="335"/>
                    <a:pt x="764" y="320"/>
                    <a:pt x="762" y="304"/>
                  </a:cubicBezTo>
                  <a:cubicBezTo>
                    <a:pt x="760" y="289"/>
                    <a:pt x="758" y="274"/>
                    <a:pt x="756" y="258"/>
                  </a:cubicBezTo>
                  <a:cubicBezTo>
                    <a:pt x="754" y="244"/>
                    <a:pt x="752" y="229"/>
                    <a:pt x="750" y="214"/>
                  </a:cubicBezTo>
                  <a:cubicBezTo>
                    <a:pt x="747" y="201"/>
                    <a:pt x="745" y="188"/>
                    <a:pt x="743" y="174"/>
                  </a:cubicBezTo>
                  <a:cubicBezTo>
                    <a:pt x="741" y="163"/>
                    <a:pt x="739" y="152"/>
                    <a:pt x="737" y="140"/>
                  </a:cubicBezTo>
                  <a:cubicBezTo>
                    <a:pt x="734" y="128"/>
                    <a:pt x="732" y="116"/>
                    <a:pt x="729" y="103"/>
                  </a:cubicBezTo>
                  <a:cubicBezTo>
                    <a:pt x="725" y="85"/>
                    <a:pt x="716" y="68"/>
                    <a:pt x="706" y="53"/>
                  </a:cubicBezTo>
                  <a:cubicBezTo>
                    <a:pt x="694" y="36"/>
                    <a:pt x="679" y="21"/>
                    <a:pt x="659" y="14"/>
                  </a:cubicBezTo>
                  <a:cubicBezTo>
                    <a:pt x="647" y="10"/>
                    <a:pt x="634" y="9"/>
                    <a:pt x="622" y="12"/>
                  </a:cubicBezTo>
                  <a:cubicBezTo>
                    <a:pt x="563" y="29"/>
                    <a:pt x="568" y="66"/>
                    <a:pt x="568" y="66"/>
                  </a:cubicBezTo>
                  <a:cubicBezTo>
                    <a:pt x="568" y="66"/>
                    <a:pt x="524" y="0"/>
                    <a:pt x="470" y="12"/>
                  </a:cubicBezTo>
                  <a:cubicBezTo>
                    <a:pt x="422" y="23"/>
                    <a:pt x="417" y="73"/>
                    <a:pt x="417" y="73"/>
                  </a:cubicBezTo>
                  <a:cubicBezTo>
                    <a:pt x="417" y="73"/>
                    <a:pt x="379" y="12"/>
                    <a:pt x="326" y="28"/>
                  </a:cubicBezTo>
                  <a:cubicBezTo>
                    <a:pt x="273" y="43"/>
                    <a:pt x="265" y="81"/>
                    <a:pt x="258" y="111"/>
                  </a:cubicBezTo>
                  <a:cubicBezTo>
                    <a:pt x="250" y="141"/>
                    <a:pt x="235" y="156"/>
                    <a:pt x="159" y="164"/>
                  </a:cubicBezTo>
                  <a:cubicBezTo>
                    <a:pt x="83" y="172"/>
                    <a:pt x="0" y="232"/>
                    <a:pt x="0" y="301"/>
                  </a:cubicBezTo>
                  <a:cubicBezTo>
                    <a:pt x="0" y="347"/>
                    <a:pt x="12" y="394"/>
                    <a:pt x="63" y="429"/>
                  </a:cubicBezTo>
                  <a:cubicBezTo>
                    <a:pt x="114" y="464"/>
                    <a:pt x="206" y="468"/>
                    <a:pt x="211" y="468"/>
                  </a:cubicBezTo>
                  <a:cubicBezTo>
                    <a:pt x="216" y="468"/>
                    <a:pt x="221" y="467"/>
                    <a:pt x="225" y="465"/>
                  </a:cubicBezTo>
                  <a:cubicBezTo>
                    <a:pt x="243" y="459"/>
                    <a:pt x="241" y="445"/>
                    <a:pt x="238" y="430"/>
                  </a:cubicBezTo>
                  <a:cubicBezTo>
                    <a:pt x="237" y="427"/>
                    <a:pt x="226" y="402"/>
                    <a:pt x="239" y="400"/>
                  </a:cubicBezTo>
                  <a:cubicBezTo>
                    <a:pt x="243" y="399"/>
                    <a:pt x="325" y="383"/>
                    <a:pt x="335" y="380"/>
                  </a:cubicBezTo>
                  <a:cubicBezTo>
                    <a:pt x="342" y="378"/>
                    <a:pt x="370" y="372"/>
                    <a:pt x="386" y="341"/>
                  </a:cubicBezTo>
                  <a:cubicBezTo>
                    <a:pt x="391" y="333"/>
                    <a:pt x="394" y="325"/>
                    <a:pt x="394" y="316"/>
                  </a:cubicBezTo>
                  <a:cubicBezTo>
                    <a:pt x="394" y="316"/>
                    <a:pt x="409" y="384"/>
                    <a:pt x="462" y="376"/>
                  </a:cubicBezTo>
                  <a:cubicBezTo>
                    <a:pt x="515" y="369"/>
                    <a:pt x="552" y="325"/>
                    <a:pt x="568" y="270"/>
                  </a:cubicBezTo>
                  <a:cubicBezTo>
                    <a:pt x="572" y="259"/>
                    <a:pt x="606" y="248"/>
                    <a:pt x="622" y="301"/>
                  </a:cubicBezTo>
                  <a:cubicBezTo>
                    <a:pt x="643" y="369"/>
                    <a:pt x="568" y="445"/>
                    <a:pt x="493" y="467"/>
                  </a:cubicBezTo>
                  <a:cubicBezTo>
                    <a:pt x="468" y="475"/>
                    <a:pt x="443" y="482"/>
                    <a:pt x="419" y="489"/>
                  </a:cubicBezTo>
                  <a:cubicBezTo>
                    <a:pt x="400" y="495"/>
                    <a:pt x="347" y="507"/>
                    <a:pt x="347" y="507"/>
                  </a:cubicBezTo>
                  <a:close/>
                </a:path>
              </a:pathLst>
            </a:custGeom>
            <a:solidFill>
              <a:srgbClr val="2537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67BADCDE-B540-4CAC-B255-EBD5E59467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53225" y="2398713"/>
              <a:ext cx="1074737" cy="811212"/>
            </a:xfrm>
            <a:custGeom>
              <a:avLst/>
              <a:gdLst>
                <a:gd name="T0" fmla="*/ 2544 w 2982"/>
                <a:gd name="T1" fmla="*/ 1764 h 2252"/>
                <a:gd name="T2" fmla="*/ 1068 w 2982"/>
                <a:gd name="T3" fmla="*/ 1619 h 2252"/>
                <a:gd name="T4" fmla="*/ 1042 w 2982"/>
                <a:gd name="T5" fmla="*/ 1597 h 2252"/>
                <a:gd name="T6" fmla="*/ 1111 w 2982"/>
                <a:gd name="T7" fmla="*/ 1492 h 2252"/>
                <a:gd name="T8" fmla="*/ 1106 w 2982"/>
                <a:gd name="T9" fmla="*/ 1358 h 2252"/>
                <a:gd name="T10" fmla="*/ 981 w 2982"/>
                <a:gd name="T11" fmla="*/ 1332 h 2252"/>
                <a:gd name="T12" fmla="*/ 920 w 2982"/>
                <a:gd name="T13" fmla="*/ 1417 h 2252"/>
                <a:gd name="T14" fmla="*/ 942 w 2982"/>
                <a:gd name="T15" fmla="*/ 1492 h 2252"/>
                <a:gd name="T16" fmla="*/ 934 w 2982"/>
                <a:gd name="T17" fmla="*/ 1544 h 2252"/>
                <a:gd name="T18" fmla="*/ 889 w 2982"/>
                <a:gd name="T19" fmla="*/ 1544 h 2252"/>
                <a:gd name="T20" fmla="*/ 679 w 2982"/>
                <a:gd name="T21" fmla="*/ 1454 h 2252"/>
                <a:gd name="T22" fmla="*/ 652 w 2982"/>
                <a:gd name="T23" fmla="*/ 1404 h 2252"/>
                <a:gd name="T24" fmla="*/ 841 w 2982"/>
                <a:gd name="T25" fmla="*/ 1338 h 2252"/>
                <a:gd name="T26" fmla="*/ 1162 w 2982"/>
                <a:gd name="T27" fmla="*/ 1170 h 2252"/>
                <a:gd name="T28" fmla="*/ 1275 w 2982"/>
                <a:gd name="T29" fmla="*/ 1303 h 2252"/>
                <a:gd name="T30" fmla="*/ 1209 w 2982"/>
                <a:gd name="T31" fmla="*/ 1542 h 2252"/>
                <a:gd name="T32" fmla="*/ 1576 w 2982"/>
                <a:gd name="T33" fmla="*/ 1256 h 2252"/>
                <a:gd name="T34" fmla="*/ 1643 w 2982"/>
                <a:gd name="T35" fmla="*/ 1176 h 2252"/>
                <a:gd name="T36" fmla="*/ 2018 w 2982"/>
                <a:gd name="T37" fmla="*/ 1015 h 2252"/>
                <a:gd name="T38" fmla="*/ 2103 w 2982"/>
                <a:gd name="T39" fmla="*/ 826 h 2252"/>
                <a:gd name="T40" fmla="*/ 2033 w 2982"/>
                <a:gd name="T41" fmla="*/ 617 h 2252"/>
                <a:gd name="T42" fmla="*/ 2102 w 2982"/>
                <a:gd name="T43" fmla="*/ 513 h 2252"/>
                <a:gd name="T44" fmla="*/ 2451 w 2982"/>
                <a:gd name="T45" fmla="*/ 427 h 2252"/>
                <a:gd name="T46" fmla="*/ 2486 w 2982"/>
                <a:gd name="T47" fmla="*/ 363 h 2252"/>
                <a:gd name="T48" fmla="*/ 2330 w 2982"/>
                <a:gd name="T49" fmla="*/ 39 h 2252"/>
                <a:gd name="T50" fmla="*/ 2273 w 2982"/>
                <a:gd name="T51" fmla="*/ 10 h 2252"/>
                <a:gd name="T52" fmla="*/ 1770 w 2982"/>
                <a:gd name="T53" fmla="*/ 178 h 2252"/>
                <a:gd name="T54" fmla="*/ 1653 w 2982"/>
                <a:gd name="T55" fmla="*/ 423 h 2252"/>
                <a:gd name="T56" fmla="*/ 1675 w 2982"/>
                <a:gd name="T57" fmla="*/ 561 h 2252"/>
                <a:gd name="T58" fmla="*/ 1590 w 2982"/>
                <a:gd name="T59" fmla="*/ 813 h 2252"/>
                <a:gd name="T60" fmla="*/ 1255 w 2982"/>
                <a:gd name="T61" fmla="*/ 989 h 2252"/>
                <a:gd name="T62" fmla="*/ 1085 w 2982"/>
                <a:gd name="T63" fmla="*/ 900 h 2252"/>
                <a:gd name="T64" fmla="*/ 1026 w 2982"/>
                <a:gd name="T65" fmla="*/ 704 h 2252"/>
                <a:gd name="T66" fmla="*/ 518 w 2982"/>
                <a:gd name="T67" fmla="*/ 489 h 2252"/>
                <a:gd name="T68" fmla="*/ 621 w 2982"/>
                <a:gd name="T69" fmla="*/ 615 h 2252"/>
                <a:gd name="T70" fmla="*/ 655 w 2982"/>
                <a:gd name="T71" fmla="*/ 700 h 2252"/>
                <a:gd name="T72" fmla="*/ 761 w 2982"/>
                <a:gd name="T73" fmla="*/ 777 h 2252"/>
                <a:gd name="T74" fmla="*/ 727 w 2982"/>
                <a:gd name="T75" fmla="*/ 794 h 2252"/>
                <a:gd name="T76" fmla="*/ 346 w 2982"/>
                <a:gd name="T77" fmla="*/ 990 h 2252"/>
                <a:gd name="T78" fmla="*/ 540 w 2982"/>
                <a:gd name="T79" fmla="*/ 1034 h 2252"/>
                <a:gd name="T80" fmla="*/ 740 w 2982"/>
                <a:gd name="T81" fmla="*/ 1091 h 2252"/>
                <a:gd name="T82" fmla="*/ 611 w 2982"/>
                <a:gd name="T83" fmla="*/ 1390 h 2252"/>
                <a:gd name="T84" fmla="*/ 567 w 2982"/>
                <a:gd name="T85" fmla="*/ 1410 h 2252"/>
                <a:gd name="T86" fmla="*/ 477 w 2982"/>
                <a:gd name="T87" fmla="*/ 1214 h 2252"/>
                <a:gd name="T88" fmla="*/ 454 w 2982"/>
                <a:gd name="T89" fmla="*/ 1158 h 2252"/>
                <a:gd name="T90" fmla="*/ 61 w 2982"/>
                <a:gd name="T91" fmla="*/ 1329 h 2252"/>
                <a:gd name="T92" fmla="*/ 223 w 2982"/>
                <a:gd name="T93" fmla="*/ 1647 h 2252"/>
                <a:gd name="T94" fmla="*/ 234 w 2982"/>
                <a:gd name="T95" fmla="*/ 1640 h 2252"/>
                <a:gd name="T96" fmla="*/ 257 w 2982"/>
                <a:gd name="T97" fmla="*/ 1534 h 2252"/>
                <a:gd name="T98" fmla="*/ 398 w 2982"/>
                <a:gd name="T99" fmla="*/ 1473 h 2252"/>
                <a:gd name="T100" fmla="*/ 789 w 2982"/>
                <a:gd name="T101" fmla="*/ 1677 h 2252"/>
                <a:gd name="T102" fmla="*/ 805 w 2982"/>
                <a:gd name="T103" fmla="*/ 1738 h 2252"/>
                <a:gd name="T104" fmla="*/ 702 w 2982"/>
                <a:gd name="T105" fmla="*/ 1874 h 2252"/>
                <a:gd name="T106" fmla="*/ 703 w 2982"/>
                <a:gd name="T107" fmla="*/ 2015 h 2252"/>
                <a:gd name="T108" fmla="*/ 839 w 2982"/>
                <a:gd name="T109" fmla="*/ 2041 h 2252"/>
                <a:gd name="T110" fmla="*/ 877 w 2982"/>
                <a:gd name="T111" fmla="*/ 1902 h 2252"/>
                <a:gd name="T112" fmla="*/ 905 w 2982"/>
                <a:gd name="T113" fmla="*/ 1774 h 2252"/>
                <a:gd name="T114" fmla="*/ 950 w 2982"/>
                <a:gd name="T115" fmla="*/ 1758 h 2252"/>
                <a:gd name="T116" fmla="*/ 1115 w 2982"/>
                <a:gd name="T117" fmla="*/ 1846 h 2252"/>
                <a:gd name="T118" fmla="*/ 2671 w 2982"/>
                <a:gd name="T119" fmla="*/ 2133 h 2252"/>
                <a:gd name="T120" fmla="*/ 2982 w 2982"/>
                <a:gd name="T121" fmla="*/ 2001 h 2252"/>
                <a:gd name="T122" fmla="*/ 2544 w 2982"/>
                <a:gd name="T123" fmla="*/ 1764 h 2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82" h="2252">
                  <a:moveTo>
                    <a:pt x="2544" y="1764"/>
                  </a:moveTo>
                  <a:cubicBezTo>
                    <a:pt x="1974" y="1902"/>
                    <a:pt x="1182" y="1672"/>
                    <a:pt x="1068" y="1619"/>
                  </a:cubicBezTo>
                  <a:cubicBezTo>
                    <a:pt x="1057" y="1614"/>
                    <a:pt x="1045" y="1603"/>
                    <a:pt x="1042" y="1597"/>
                  </a:cubicBezTo>
                  <a:cubicBezTo>
                    <a:pt x="1024" y="1561"/>
                    <a:pt x="1086" y="1528"/>
                    <a:pt x="1111" y="1492"/>
                  </a:cubicBezTo>
                  <a:cubicBezTo>
                    <a:pt x="1145" y="1446"/>
                    <a:pt x="1143" y="1400"/>
                    <a:pt x="1106" y="1358"/>
                  </a:cubicBezTo>
                  <a:cubicBezTo>
                    <a:pt x="1072" y="1319"/>
                    <a:pt x="1028" y="1308"/>
                    <a:pt x="981" y="1332"/>
                  </a:cubicBezTo>
                  <a:cubicBezTo>
                    <a:pt x="943" y="1351"/>
                    <a:pt x="921" y="1381"/>
                    <a:pt x="920" y="1417"/>
                  </a:cubicBezTo>
                  <a:cubicBezTo>
                    <a:pt x="918" y="1449"/>
                    <a:pt x="934" y="1480"/>
                    <a:pt x="942" y="1492"/>
                  </a:cubicBezTo>
                  <a:cubicBezTo>
                    <a:pt x="954" y="1512"/>
                    <a:pt x="947" y="1528"/>
                    <a:pt x="934" y="1544"/>
                  </a:cubicBezTo>
                  <a:cubicBezTo>
                    <a:pt x="920" y="1560"/>
                    <a:pt x="904" y="1550"/>
                    <a:pt x="889" y="1544"/>
                  </a:cubicBezTo>
                  <a:cubicBezTo>
                    <a:pt x="819" y="1515"/>
                    <a:pt x="749" y="1485"/>
                    <a:pt x="679" y="1454"/>
                  </a:cubicBezTo>
                  <a:cubicBezTo>
                    <a:pt x="649" y="1441"/>
                    <a:pt x="638" y="1441"/>
                    <a:pt x="652" y="1404"/>
                  </a:cubicBezTo>
                  <a:cubicBezTo>
                    <a:pt x="687" y="1313"/>
                    <a:pt x="763" y="1291"/>
                    <a:pt x="841" y="1338"/>
                  </a:cubicBezTo>
                  <a:cubicBezTo>
                    <a:pt x="910" y="1170"/>
                    <a:pt x="1031" y="1107"/>
                    <a:pt x="1162" y="1170"/>
                  </a:cubicBezTo>
                  <a:cubicBezTo>
                    <a:pt x="1219" y="1197"/>
                    <a:pt x="1255" y="1243"/>
                    <a:pt x="1275" y="1303"/>
                  </a:cubicBezTo>
                  <a:cubicBezTo>
                    <a:pt x="1307" y="1394"/>
                    <a:pt x="1271" y="1485"/>
                    <a:pt x="1209" y="1542"/>
                  </a:cubicBezTo>
                  <a:cubicBezTo>
                    <a:pt x="1318" y="1548"/>
                    <a:pt x="1539" y="1432"/>
                    <a:pt x="1576" y="1256"/>
                  </a:cubicBezTo>
                  <a:cubicBezTo>
                    <a:pt x="1585" y="1211"/>
                    <a:pt x="1606" y="1191"/>
                    <a:pt x="1643" y="1176"/>
                  </a:cubicBezTo>
                  <a:cubicBezTo>
                    <a:pt x="1768" y="1122"/>
                    <a:pt x="1893" y="1067"/>
                    <a:pt x="2018" y="1015"/>
                  </a:cubicBezTo>
                  <a:cubicBezTo>
                    <a:pt x="2125" y="970"/>
                    <a:pt x="2142" y="937"/>
                    <a:pt x="2103" y="826"/>
                  </a:cubicBezTo>
                  <a:cubicBezTo>
                    <a:pt x="2079" y="757"/>
                    <a:pt x="2049" y="690"/>
                    <a:pt x="2033" y="617"/>
                  </a:cubicBezTo>
                  <a:cubicBezTo>
                    <a:pt x="2020" y="555"/>
                    <a:pt x="2043" y="527"/>
                    <a:pt x="2102" y="513"/>
                  </a:cubicBezTo>
                  <a:cubicBezTo>
                    <a:pt x="2219" y="486"/>
                    <a:pt x="2335" y="455"/>
                    <a:pt x="2451" y="427"/>
                  </a:cubicBezTo>
                  <a:cubicBezTo>
                    <a:pt x="2488" y="418"/>
                    <a:pt x="2510" y="409"/>
                    <a:pt x="2486" y="363"/>
                  </a:cubicBezTo>
                  <a:cubicBezTo>
                    <a:pt x="2431" y="256"/>
                    <a:pt x="2381" y="147"/>
                    <a:pt x="2330" y="39"/>
                  </a:cubicBezTo>
                  <a:cubicBezTo>
                    <a:pt x="2318" y="13"/>
                    <a:pt x="2303" y="0"/>
                    <a:pt x="2273" y="10"/>
                  </a:cubicBezTo>
                  <a:cubicBezTo>
                    <a:pt x="2105" y="66"/>
                    <a:pt x="1931" y="102"/>
                    <a:pt x="1770" y="178"/>
                  </a:cubicBezTo>
                  <a:cubicBezTo>
                    <a:pt x="1653" y="234"/>
                    <a:pt x="1626" y="299"/>
                    <a:pt x="1653" y="423"/>
                  </a:cubicBezTo>
                  <a:cubicBezTo>
                    <a:pt x="1663" y="469"/>
                    <a:pt x="1667" y="515"/>
                    <a:pt x="1675" y="561"/>
                  </a:cubicBezTo>
                  <a:cubicBezTo>
                    <a:pt x="1692" y="660"/>
                    <a:pt x="1658" y="741"/>
                    <a:pt x="1590" y="813"/>
                  </a:cubicBezTo>
                  <a:cubicBezTo>
                    <a:pt x="1498" y="911"/>
                    <a:pt x="1379" y="956"/>
                    <a:pt x="1255" y="989"/>
                  </a:cubicBezTo>
                  <a:cubicBezTo>
                    <a:pt x="1161" y="1014"/>
                    <a:pt x="1119" y="993"/>
                    <a:pt x="1085" y="900"/>
                  </a:cubicBezTo>
                  <a:cubicBezTo>
                    <a:pt x="1061" y="836"/>
                    <a:pt x="1048" y="769"/>
                    <a:pt x="1026" y="704"/>
                  </a:cubicBezTo>
                  <a:cubicBezTo>
                    <a:pt x="953" y="489"/>
                    <a:pt x="671" y="377"/>
                    <a:pt x="518" y="489"/>
                  </a:cubicBezTo>
                  <a:cubicBezTo>
                    <a:pt x="566" y="491"/>
                    <a:pt x="663" y="535"/>
                    <a:pt x="621" y="615"/>
                  </a:cubicBezTo>
                  <a:cubicBezTo>
                    <a:pt x="606" y="644"/>
                    <a:pt x="623" y="683"/>
                    <a:pt x="655" y="700"/>
                  </a:cubicBezTo>
                  <a:cubicBezTo>
                    <a:pt x="697" y="722"/>
                    <a:pt x="760" y="756"/>
                    <a:pt x="761" y="777"/>
                  </a:cubicBezTo>
                  <a:cubicBezTo>
                    <a:pt x="763" y="798"/>
                    <a:pt x="741" y="795"/>
                    <a:pt x="727" y="794"/>
                  </a:cubicBezTo>
                  <a:cubicBezTo>
                    <a:pt x="529" y="778"/>
                    <a:pt x="362" y="852"/>
                    <a:pt x="346" y="990"/>
                  </a:cubicBezTo>
                  <a:cubicBezTo>
                    <a:pt x="429" y="948"/>
                    <a:pt x="479" y="935"/>
                    <a:pt x="540" y="1034"/>
                  </a:cubicBezTo>
                  <a:cubicBezTo>
                    <a:pt x="566" y="1076"/>
                    <a:pt x="677" y="1081"/>
                    <a:pt x="740" y="1091"/>
                  </a:cubicBezTo>
                  <a:cubicBezTo>
                    <a:pt x="606" y="1219"/>
                    <a:pt x="601" y="1291"/>
                    <a:pt x="611" y="1390"/>
                  </a:cubicBezTo>
                  <a:cubicBezTo>
                    <a:pt x="615" y="1434"/>
                    <a:pt x="621" y="1433"/>
                    <a:pt x="567" y="1410"/>
                  </a:cubicBezTo>
                  <a:cubicBezTo>
                    <a:pt x="446" y="1358"/>
                    <a:pt x="418" y="1308"/>
                    <a:pt x="477" y="1214"/>
                  </a:cubicBezTo>
                  <a:cubicBezTo>
                    <a:pt x="502" y="1175"/>
                    <a:pt x="481" y="1170"/>
                    <a:pt x="454" y="1158"/>
                  </a:cubicBezTo>
                  <a:cubicBezTo>
                    <a:pt x="311" y="1096"/>
                    <a:pt x="120" y="1178"/>
                    <a:pt x="61" y="1329"/>
                  </a:cubicBezTo>
                  <a:cubicBezTo>
                    <a:pt x="0" y="1483"/>
                    <a:pt x="70" y="1588"/>
                    <a:pt x="223" y="1647"/>
                  </a:cubicBezTo>
                  <a:cubicBezTo>
                    <a:pt x="228" y="1649"/>
                    <a:pt x="234" y="1646"/>
                    <a:pt x="234" y="1640"/>
                  </a:cubicBezTo>
                  <a:cubicBezTo>
                    <a:pt x="238" y="1616"/>
                    <a:pt x="238" y="1587"/>
                    <a:pt x="257" y="1534"/>
                  </a:cubicBezTo>
                  <a:cubicBezTo>
                    <a:pt x="288" y="1449"/>
                    <a:pt x="320" y="1435"/>
                    <a:pt x="398" y="1473"/>
                  </a:cubicBezTo>
                  <a:cubicBezTo>
                    <a:pt x="529" y="1539"/>
                    <a:pt x="658" y="1610"/>
                    <a:pt x="789" y="1677"/>
                  </a:cubicBezTo>
                  <a:cubicBezTo>
                    <a:pt x="821" y="1693"/>
                    <a:pt x="828" y="1709"/>
                    <a:pt x="805" y="1738"/>
                  </a:cubicBezTo>
                  <a:cubicBezTo>
                    <a:pt x="769" y="1782"/>
                    <a:pt x="725" y="1837"/>
                    <a:pt x="702" y="1874"/>
                  </a:cubicBezTo>
                  <a:cubicBezTo>
                    <a:pt x="671" y="1924"/>
                    <a:pt x="663" y="1971"/>
                    <a:pt x="703" y="2015"/>
                  </a:cubicBezTo>
                  <a:cubicBezTo>
                    <a:pt x="739" y="2056"/>
                    <a:pt x="791" y="2072"/>
                    <a:pt x="839" y="2041"/>
                  </a:cubicBezTo>
                  <a:cubicBezTo>
                    <a:pt x="888" y="2010"/>
                    <a:pt x="909" y="1954"/>
                    <a:pt x="877" y="1902"/>
                  </a:cubicBezTo>
                  <a:cubicBezTo>
                    <a:pt x="844" y="1848"/>
                    <a:pt x="875" y="1805"/>
                    <a:pt x="905" y="1774"/>
                  </a:cubicBezTo>
                  <a:cubicBezTo>
                    <a:pt x="918" y="1759"/>
                    <a:pt x="933" y="1754"/>
                    <a:pt x="950" y="1758"/>
                  </a:cubicBezTo>
                  <a:cubicBezTo>
                    <a:pt x="968" y="1762"/>
                    <a:pt x="1107" y="1841"/>
                    <a:pt x="1115" y="1846"/>
                  </a:cubicBezTo>
                  <a:cubicBezTo>
                    <a:pt x="1602" y="2114"/>
                    <a:pt x="2113" y="2252"/>
                    <a:pt x="2671" y="2133"/>
                  </a:cubicBezTo>
                  <a:cubicBezTo>
                    <a:pt x="2711" y="2125"/>
                    <a:pt x="2869" y="2087"/>
                    <a:pt x="2982" y="2001"/>
                  </a:cubicBezTo>
                  <a:cubicBezTo>
                    <a:pt x="2801" y="1998"/>
                    <a:pt x="2592" y="1962"/>
                    <a:pt x="2544" y="1764"/>
                  </a:cubicBezTo>
                  <a:close/>
                </a:path>
              </a:pathLst>
            </a:custGeom>
            <a:solidFill>
              <a:srgbClr val="2537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45B2A027-5589-4E5F-832A-5C4D5C7E62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16738" y="1908175"/>
              <a:ext cx="217487" cy="196850"/>
            </a:xfrm>
            <a:custGeom>
              <a:avLst/>
              <a:gdLst>
                <a:gd name="T0" fmla="*/ 493 w 606"/>
                <a:gd name="T1" fmla="*/ 204 h 546"/>
                <a:gd name="T2" fmla="*/ 516 w 606"/>
                <a:gd name="T3" fmla="*/ 57 h 546"/>
                <a:gd name="T4" fmla="*/ 403 w 606"/>
                <a:gd name="T5" fmla="*/ 29 h 546"/>
                <a:gd name="T6" fmla="*/ 365 w 606"/>
                <a:gd name="T7" fmla="*/ 69 h 546"/>
                <a:gd name="T8" fmla="*/ 59 w 606"/>
                <a:gd name="T9" fmla="*/ 121 h 546"/>
                <a:gd name="T10" fmla="*/ 5 w 606"/>
                <a:gd name="T11" fmla="*/ 155 h 546"/>
                <a:gd name="T12" fmla="*/ 16 w 606"/>
                <a:gd name="T13" fmla="*/ 343 h 546"/>
                <a:gd name="T14" fmla="*/ 46 w 606"/>
                <a:gd name="T15" fmla="*/ 395 h 546"/>
                <a:gd name="T16" fmla="*/ 168 w 606"/>
                <a:gd name="T17" fmla="*/ 457 h 546"/>
                <a:gd name="T18" fmla="*/ 293 w 606"/>
                <a:gd name="T19" fmla="*/ 521 h 546"/>
                <a:gd name="T20" fmla="*/ 327 w 606"/>
                <a:gd name="T21" fmla="*/ 538 h 546"/>
                <a:gd name="T22" fmla="*/ 351 w 606"/>
                <a:gd name="T23" fmla="*/ 545 h 546"/>
                <a:gd name="T24" fmla="*/ 364 w 606"/>
                <a:gd name="T25" fmla="*/ 524 h 546"/>
                <a:gd name="T26" fmla="*/ 363 w 606"/>
                <a:gd name="T27" fmla="*/ 519 h 546"/>
                <a:gd name="T28" fmla="*/ 352 w 606"/>
                <a:gd name="T29" fmla="*/ 474 h 546"/>
                <a:gd name="T30" fmla="*/ 344 w 606"/>
                <a:gd name="T31" fmla="*/ 436 h 546"/>
                <a:gd name="T32" fmla="*/ 347 w 606"/>
                <a:gd name="T33" fmla="*/ 367 h 546"/>
                <a:gd name="T34" fmla="*/ 373 w 606"/>
                <a:gd name="T35" fmla="*/ 308 h 546"/>
                <a:gd name="T36" fmla="*/ 417 w 606"/>
                <a:gd name="T37" fmla="*/ 258 h 546"/>
                <a:gd name="T38" fmla="*/ 478 w 606"/>
                <a:gd name="T39" fmla="*/ 214 h 546"/>
                <a:gd name="T40" fmla="*/ 493 w 606"/>
                <a:gd name="T41" fmla="*/ 204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06" h="546">
                  <a:moveTo>
                    <a:pt x="493" y="204"/>
                  </a:moveTo>
                  <a:cubicBezTo>
                    <a:pt x="547" y="163"/>
                    <a:pt x="606" y="124"/>
                    <a:pt x="516" y="57"/>
                  </a:cubicBezTo>
                  <a:cubicBezTo>
                    <a:pt x="490" y="39"/>
                    <a:pt x="442" y="0"/>
                    <a:pt x="403" y="29"/>
                  </a:cubicBezTo>
                  <a:cubicBezTo>
                    <a:pt x="388" y="41"/>
                    <a:pt x="376" y="54"/>
                    <a:pt x="365" y="69"/>
                  </a:cubicBezTo>
                  <a:cubicBezTo>
                    <a:pt x="278" y="177"/>
                    <a:pt x="178" y="203"/>
                    <a:pt x="59" y="121"/>
                  </a:cubicBezTo>
                  <a:cubicBezTo>
                    <a:pt x="19" y="94"/>
                    <a:pt x="0" y="106"/>
                    <a:pt x="5" y="155"/>
                  </a:cubicBezTo>
                  <a:cubicBezTo>
                    <a:pt x="10" y="218"/>
                    <a:pt x="13" y="280"/>
                    <a:pt x="16" y="343"/>
                  </a:cubicBezTo>
                  <a:cubicBezTo>
                    <a:pt x="17" y="367"/>
                    <a:pt x="24" y="384"/>
                    <a:pt x="46" y="395"/>
                  </a:cubicBezTo>
                  <a:cubicBezTo>
                    <a:pt x="87" y="416"/>
                    <a:pt x="127" y="436"/>
                    <a:pt x="168" y="457"/>
                  </a:cubicBezTo>
                  <a:cubicBezTo>
                    <a:pt x="209" y="478"/>
                    <a:pt x="251" y="499"/>
                    <a:pt x="293" y="521"/>
                  </a:cubicBezTo>
                  <a:cubicBezTo>
                    <a:pt x="305" y="526"/>
                    <a:pt x="316" y="532"/>
                    <a:pt x="327" y="538"/>
                  </a:cubicBezTo>
                  <a:cubicBezTo>
                    <a:pt x="334" y="542"/>
                    <a:pt x="343" y="546"/>
                    <a:pt x="351" y="545"/>
                  </a:cubicBezTo>
                  <a:cubicBezTo>
                    <a:pt x="362" y="544"/>
                    <a:pt x="364" y="534"/>
                    <a:pt x="364" y="524"/>
                  </a:cubicBezTo>
                  <a:cubicBezTo>
                    <a:pt x="364" y="522"/>
                    <a:pt x="363" y="520"/>
                    <a:pt x="363" y="519"/>
                  </a:cubicBezTo>
                  <a:cubicBezTo>
                    <a:pt x="362" y="503"/>
                    <a:pt x="356" y="489"/>
                    <a:pt x="352" y="474"/>
                  </a:cubicBezTo>
                  <a:cubicBezTo>
                    <a:pt x="349" y="462"/>
                    <a:pt x="346" y="449"/>
                    <a:pt x="344" y="436"/>
                  </a:cubicBezTo>
                  <a:cubicBezTo>
                    <a:pt x="342" y="413"/>
                    <a:pt x="342" y="390"/>
                    <a:pt x="347" y="367"/>
                  </a:cubicBezTo>
                  <a:cubicBezTo>
                    <a:pt x="352" y="347"/>
                    <a:pt x="361" y="327"/>
                    <a:pt x="373" y="308"/>
                  </a:cubicBezTo>
                  <a:cubicBezTo>
                    <a:pt x="385" y="289"/>
                    <a:pt x="400" y="273"/>
                    <a:pt x="417" y="258"/>
                  </a:cubicBezTo>
                  <a:cubicBezTo>
                    <a:pt x="436" y="241"/>
                    <a:pt x="457" y="227"/>
                    <a:pt x="478" y="214"/>
                  </a:cubicBezTo>
                  <a:cubicBezTo>
                    <a:pt x="481" y="213"/>
                    <a:pt x="493" y="204"/>
                    <a:pt x="493" y="204"/>
                  </a:cubicBezTo>
                  <a:close/>
                </a:path>
              </a:pathLst>
            </a:custGeom>
            <a:solidFill>
              <a:srgbClr val="2537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3FB38335-EC1D-443E-BF48-828B4C0B93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56450" y="1819275"/>
              <a:ext cx="246062" cy="95250"/>
            </a:xfrm>
            <a:custGeom>
              <a:avLst/>
              <a:gdLst>
                <a:gd name="T0" fmla="*/ 125 w 683"/>
                <a:gd name="T1" fmla="*/ 0 h 262"/>
                <a:gd name="T2" fmla="*/ 10 w 683"/>
                <a:gd name="T3" fmla="*/ 149 h 262"/>
                <a:gd name="T4" fmla="*/ 153 w 683"/>
                <a:gd name="T5" fmla="*/ 258 h 262"/>
                <a:gd name="T6" fmla="*/ 312 w 683"/>
                <a:gd name="T7" fmla="*/ 226 h 262"/>
                <a:gd name="T8" fmla="*/ 683 w 683"/>
                <a:gd name="T9" fmla="*/ 198 h 262"/>
                <a:gd name="T10" fmla="*/ 524 w 683"/>
                <a:gd name="T11" fmla="*/ 112 h 262"/>
                <a:gd name="T12" fmla="*/ 244 w 683"/>
                <a:gd name="T13" fmla="*/ 155 h 262"/>
                <a:gd name="T14" fmla="*/ 125 w 683"/>
                <a:gd name="T15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83" h="262">
                  <a:moveTo>
                    <a:pt x="125" y="0"/>
                  </a:moveTo>
                  <a:cubicBezTo>
                    <a:pt x="44" y="33"/>
                    <a:pt x="0" y="81"/>
                    <a:pt x="10" y="149"/>
                  </a:cubicBezTo>
                  <a:cubicBezTo>
                    <a:pt x="19" y="214"/>
                    <a:pt x="79" y="252"/>
                    <a:pt x="153" y="258"/>
                  </a:cubicBezTo>
                  <a:cubicBezTo>
                    <a:pt x="210" y="262"/>
                    <a:pt x="261" y="243"/>
                    <a:pt x="312" y="226"/>
                  </a:cubicBezTo>
                  <a:cubicBezTo>
                    <a:pt x="430" y="186"/>
                    <a:pt x="544" y="136"/>
                    <a:pt x="683" y="198"/>
                  </a:cubicBezTo>
                  <a:cubicBezTo>
                    <a:pt x="637" y="131"/>
                    <a:pt x="597" y="115"/>
                    <a:pt x="524" y="112"/>
                  </a:cubicBezTo>
                  <a:cubicBezTo>
                    <a:pt x="421" y="108"/>
                    <a:pt x="344" y="141"/>
                    <a:pt x="244" y="155"/>
                  </a:cubicBezTo>
                  <a:cubicBezTo>
                    <a:pt x="117" y="172"/>
                    <a:pt x="70" y="100"/>
                    <a:pt x="125" y="0"/>
                  </a:cubicBezTo>
                  <a:close/>
                </a:path>
              </a:pathLst>
            </a:custGeom>
            <a:solidFill>
              <a:srgbClr val="2537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63471B87-E8C6-49C0-BBCB-995D66C02A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64375" y="1981200"/>
              <a:ext cx="157162" cy="169862"/>
            </a:xfrm>
            <a:custGeom>
              <a:avLst/>
              <a:gdLst>
                <a:gd name="T0" fmla="*/ 230 w 436"/>
                <a:gd name="T1" fmla="*/ 434 h 471"/>
                <a:gd name="T2" fmla="*/ 311 w 436"/>
                <a:gd name="T3" fmla="*/ 398 h 471"/>
                <a:gd name="T4" fmla="*/ 335 w 436"/>
                <a:gd name="T5" fmla="*/ 279 h 471"/>
                <a:gd name="T6" fmla="*/ 363 w 436"/>
                <a:gd name="T7" fmla="*/ 217 h 471"/>
                <a:gd name="T8" fmla="*/ 414 w 436"/>
                <a:gd name="T9" fmla="*/ 120 h 471"/>
                <a:gd name="T10" fmla="*/ 329 w 436"/>
                <a:gd name="T11" fmla="*/ 66 h 471"/>
                <a:gd name="T12" fmla="*/ 137 w 436"/>
                <a:gd name="T13" fmla="*/ 51 h 471"/>
                <a:gd name="T14" fmla="*/ 24 w 436"/>
                <a:gd name="T15" fmla="*/ 149 h 471"/>
                <a:gd name="T16" fmla="*/ 33 w 436"/>
                <a:gd name="T17" fmla="*/ 282 h 471"/>
                <a:gd name="T18" fmla="*/ 80 w 436"/>
                <a:gd name="T19" fmla="*/ 356 h 471"/>
                <a:gd name="T20" fmla="*/ 230 w 436"/>
                <a:gd name="T21" fmla="*/ 434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6" h="471">
                  <a:moveTo>
                    <a:pt x="230" y="434"/>
                  </a:moveTo>
                  <a:cubicBezTo>
                    <a:pt x="280" y="458"/>
                    <a:pt x="306" y="471"/>
                    <a:pt x="311" y="398"/>
                  </a:cubicBezTo>
                  <a:cubicBezTo>
                    <a:pt x="314" y="359"/>
                    <a:pt x="321" y="316"/>
                    <a:pt x="335" y="279"/>
                  </a:cubicBezTo>
                  <a:cubicBezTo>
                    <a:pt x="343" y="257"/>
                    <a:pt x="352" y="238"/>
                    <a:pt x="363" y="217"/>
                  </a:cubicBezTo>
                  <a:cubicBezTo>
                    <a:pt x="391" y="165"/>
                    <a:pt x="436" y="157"/>
                    <a:pt x="414" y="120"/>
                  </a:cubicBezTo>
                  <a:cubicBezTo>
                    <a:pt x="397" y="95"/>
                    <a:pt x="365" y="85"/>
                    <a:pt x="329" y="66"/>
                  </a:cubicBezTo>
                  <a:cubicBezTo>
                    <a:pt x="206" y="0"/>
                    <a:pt x="206" y="14"/>
                    <a:pt x="137" y="51"/>
                  </a:cubicBezTo>
                  <a:cubicBezTo>
                    <a:pt x="111" y="65"/>
                    <a:pt x="46" y="101"/>
                    <a:pt x="24" y="149"/>
                  </a:cubicBezTo>
                  <a:cubicBezTo>
                    <a:pt x="0" y="202"/>
                    <a:pt x="23" y="246"/>
                    <a:pt x="33" y="282"/>
                  </a:cubicBezTo>
                  <a:cubicBezTo>
                    <a:pt x="41" y="311"/>
                    <a:pt x="56" y="338"/>
                    <a:pt x="80" y="356"/>
                  </a:cubicBezTo>
                  <a:cubicBezTo>
                    <a:pt x="95" y="368"/>
                    <a:pt x="230" y="434"/>
                    <a:pt x="230" y="434"/>
                  </a:cubicBezTo>
                  <a:close/>
                </a:path>
              </a:pathLst>
            </a:custGeom>
            <a:solidFill>
              <a:srgbClr val="2537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C94F907D-9B55-49B8-90C3-F9F9CDB1232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48500" y="1506538"/>
              <a:ext cx="268287" cy="282575"/>
            </a:xfrm>
            <a:custGeom>
              <a:avLst/>
              <a:gdLst>
                <a:gd name="T0" fmla="*/ 735 w 743"/>
                <a:gd name="T1" fmla="*/ 225 h 782"/>
                <a:gd name="T2" fmla="*/ 338 w 743"/>
                <a:gd name="T3" fmla="*/ 267 h 782"/>
                <a:gd name="T4" fmla="*/ 209 w 743"/>
                <a:gd name="T5" fmla="*/ 152 h 782"/>
                <a:gd name="T6" fmla="*/ 241 w 743"/>
                <a:gd name="T7" fmla="*/ 79 h 782"/>
                <a:gd name="T8" fmla="*/ 267 w 743"/>
                <a:gd name="T9" fmla="*/ 25 h 782"/>
                <a:gd name="T10" fmla="*/ 201 w 743"/>
                <a:gd name="T11" fmla="*/ 7 h 782"/>
                <a:gd name="T12" fmla="*/ 47 w 743"/>
                <a:gd name="T13" fmla="*/ 24 h 782"/>
                <a:gd name="T14" fmla="*/ 3 w 743"/>
                <a:gd name="T15" fmla="*/ 54 h 782"/>
                <a:gd name="T16" fmla="*/ 31 w 743"/>
                <a:gd name="T17" fmla="*/ 98 h 782"/>
                <a:gd name="T18" fmla="*/ 93 w 743"/>
                <a:gd name="T19" fmla="*/ 205 h 782"/>
                <a:gd name="T20" fmla="*/ 137 w 743"/>
                <a:gd name="T21" fmla="*/ 562 h 782"/>
                <a:gd name="T22" fmla="*/ 100 w 743"/>
                <a:gd name="T23" fmla="*/ 718 h 782"/>
                <a:gd name="T24" fmla="*/ 91 w 743"/>
                <a:gd name="T25" fmla="*/ 763 h 782"/>
                <a:gd name="T26" fmla="*/ 134 w 743"/>
                <a:gd name="T27" fmla="*/ 775 h 782"/>
                <a:gd name="T28" fmla="*/ 275 w 743"/>
                <a:gd name="T29" fmla="*/ 762 h 782"/>
                <a:gd name="T30" fmla="*/ 351 w 743"/>
                <a:gd name="T31" fmla="*/ 731 h 782"/>
                <a:gd name="T32" fmla="*/ 305 w 743"/>
                <a:gd name="T33" fmla="*/ 674 h 782"/>
                <a:gd name="T34" fmla="*/ 260 w 743"/>
                <a:gd name="T35" fmla="*/ 524 h 782"/>
                <a:gd name="T36" fmla="*/ 278 w 743"/>
                <a:gd name="T37" fmla="*/ 499 h 782"/>
                <a:gd name="T38" fmla="*/ 278 w 743"/>
                <a:gd name="T39" fmla="*/ 499 h 782"/>
                <a:gd name="T40" fmla="*/ 466 w 743"/>
                <a:gd name="T41" fmla="*/ 479 h 782"/>
                <a:gd name="T42" fmla="*/ 707 w 743"/>
                <a:gd name="T43" fmla="*/ 331 h 782"/>
                <a:gd name="T44" fmla="*/ 735 w 743"/>
                <a:gd name="T45" fmla="*/ 225 h 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43" h="782">
                  <a:moveTo>
                    <a:pt x="735" y="225"/>
                  </a:moveTo>
                  <a:cubicBezTo>
                    <a:pt x="640" y="234"/>
                    <a:pt x="462" y="252"/>
                    <a:pt x="338" y="267"/>
                  </a:cubicBezTo>
                  <a:cubicBezTo>
                    <a:pt x="220" y="281"/>
                    <a:pt x="205" y="268"/>
                    <a:pt x="209" y="152"/>
                  </a:cubicBezTo>
                  <a:cubicBezTo>
                    <a:pt x="210" y="123"/>
                    <a:pt x="221" y="99"/>
                    <a:pt x="241" y="79"/>
                  </a:cubicBezTo>
                  <a:cubicBezTo>
                    <a:pt x="256" y="64"/>
                    <a:pt x="279" y="51"/>
                    <a:pt x="267" y="25"/>
                  </a:cubicBezTo>
                  <a:cubicBezTo>
                    <a:pt x="252" y="0"/>
                    <a:pt x="223" y="5"/>
                    <a:pt x="201" y="7"/>
                  </a:cubicBezTo>
                  <a:cubicBezTo>
                    <a:pt x="150" y="11"/>
                    <a:pt x="98" y="18"/>
                    <a:pt x="47" y="24"/>
                  </a:cubicBezTo>
                  <a:cubicBezTo>
                    <a:pt x="29" y="27"/>
                    <a:pt x="6" y="30"/>
                    <a:pt x="3" y="54"/>
                  </a:cubicBezTo>
                  <a:cubicBezTo>
                    <a:pt x="0" y="75"/>
                    <a:pt x="12" y="88"/>
                    <a:pt x="31" y="98"/>
                  </a:cubicBezTo>
                  <a:cubicBezTo>
                    <a:pt x="75" y="120"/>
                    <a:pt x="88" y="159"/>
                    <a:pt x="93" y="205"/>
                  </a:cubicBezTo>
                  <a:cubicBezTo>
                    <a:pt x="106" y="324"/>
                    <a:pt x="123" y="443"/>
                    <a:pt x="137" y="562"/>
                  </a:cubicBezTo>
                  <a:cubicBezTo>
                    <a:pt x="144" y="618"/>
                    <a:pt x="156" y="676"/>
                    <a:pt x="100" y="718"/>
                  </a:cubicBezTo>
                  <a:cubicBezTo>
                    <a:pt x="86" y="729"/>
                    <a:pt x="83" y="747"/>
                    <a:pt x="91" y="763"/>
                  </a:cubicBezTo>
                  <a:cubicBezTo>
                    <a:pt x="101" y="782"/>
                    <a:pt x="119" y="777"/>
                    <a:pt x="134" y="775"/>
                  </a:cubicBezTo>
                  <a:cubicBezTo>
                    <a:pt x="183" y="770"/>
                    <a:pt x="227" y="767"/>
                    <a:pt x="275" y="762"/>
                  </a:cubicBezTo>
                  <a:cubicBezTo>
                    <a:pt x="303" y="759"/>
                    <a:pt x="343" y="756"/>
                    <a:pt x="351" y="731"/>
                  </a:cubicBezTo>
                  <a:cubicBezTo>
                    <a:pt x="363" y="695"/>
                    <a:pt x="325" y="690"/>
                    <a:pt x="305" y="674"/>
                  </a:cubicBezTo>
                  <a:cubicBezTo>
                    <a:pt x="256" y="635"/>
                    <a:pt x="253" y="576"/>
                    <a:pt x="260" y="524"/>
                  </a:cubicBezTo>
                  <a:cubicBezTo>
                    <a:pt x="261" y="513"/>
                    <a:pt x="266" y="503"/>
                    <a:pt x="278" y="499"/>
                  </a:cubicBezTo>
                  <a:lnTo>
                    <a:pt x="278" y="499"/>
                  </a:lnTo>
                  <a:cubicBezTo>
                    <a:pt x="289" y="494"/>
                    <a:pt x="444" y="483"/>
                    <a:pt x="466" y="479"/>
                  </a:cubicBezTo>
                  <a:cubicBezTo>
                    <a:pt x="602" y="458"/>
                    <a:pt x="696" y="346"/>
                    <a:pt x="707" y="331"/>
                  </a:cubicBezTo>
                  <a:cubicBezTo>
                    <a:pt x="731" y="298"/>
                    <a:pt x="743" y="259"/>
                    <a:pt x="735" y="225"/>
                  </a:cubicBezTo>
                  <a:close/>
                </a:path>
              </a:pathLst>
            </a:custGeom>
            <a:solidFill>
              <a:srgbClr val="2537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E7884CE8-D25E-4CE0-9970-E5B29B1E806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99250" y="1587500"/>
              <a:ext cx="1392237" cy="1535112"/>
            </a:xfrm>
            <a:custGeom>
              <a:avLst/>
              <a:gdLst>
                <a:gd name="T0" fmla="*/ 1912 w 3866"/>
                <a:gd name="T1" fmla="*/ 307 h 4261"/>
                <a:gd name="T2" fmla="*/ 1848 w 3866"/>
                <a:gd name="T3" fmla="*/ 309 h 4261"/>
                <a:gd name="T4" fmla="*/ 1834 w 3866"/>
                <a:gd name="T5" fmla="*/ 214 h 4261"/>
                <a:gd name="T6" fmla="*/ 1868 w 3866"/>
                <a:gd name="T7" fmla="*/ 172 h 4261"/>
                <a:gd name="T8" fmla="*/ 2012 w 3866"/>
                <a:gd name="T9" fmla="*/ 234 h 4261"/>
                <a:gd name="T10" fmla="*/ 2020 w 3866"/>
                <a:gd name="T11" fmla="*/ 266 h 4261"/>
                <a:gd name="T12" fmla="*/ 3617 w 3866"/>
                <a:gd name="T13" fmla="*/ 2883 h 4261"/>
                <a:gd name="T14" fmla="*/ 3223 w 3866"/>
                <a:gd name="T15" fmla="*/ 2282 h 4261"/>
                <a:gd name="T16" fmla="*/ 3519 w 3866"/>
                <a:gd name="T17" fmla="*/ 2157 h 4261"/>
                <a:gd name="T18" fmla="*/ 3592 w 3866"/>
                <a:gd name="T19" fmla="*/ 1390 h 4261"/>
                <a:gd name="T20" fmla="*/ 3663 w 3866"/>
                <a:gd name="T21" fmla="*/ 1632 h 4261"/>
                <a:gd name="T22" fmla="*/ 3125 w 3866"/>
                <a:gd name="T23" fmla="*/ 2070 h 4261"/>
                <a:gd name="T24" fmla="*/ 2598 w 3866"/>
                <a:gd name="T25" fmla="*/ 1508 h 4261"/>
                <a:gd name="T26" fmla="*/ 2291 w 3866"/>
                <a:gd name="T27" fmla="*/ 1353 h 4261"/>
                <a:gd name="T28" fmla="*/ 2718 w 3866"/>
                <a:gd name="T29" fmla="*/ 1297 h 4261"/>
                <a:gd name="T30" fmla="*/ 2693 w 3866"/>
                <a:gd name="T31" fmla="*/ 1021 h 4261"/>
                <a:gd name="T32" fmla="*/ 2805 w 3866"/>
                <a:gd name="T33" fmla="*/ 778 h 4261"/>
                <a:gd name="T34" fmla="*/ 2594 w 3866"/>
                <a:gd name="T35" fmla="*/ 763 h 4261"/>
                <a:gd name="T36" fmla="*/ 2806 w 3866"/>
                <a:gd name="T37" fmla="*/ 664 h 4261"/>
                <a:gd name="T38" fmla="*/ 2602 w 3866"/>
                <a:gd name="T39" fmla="*/ 514 h 4261"/>
                <a:gd name="T40" fmla="*/ 2583 w 3866"/>
                <a:gd name="T41" fmla="*/ 332 h 4261"/>
                <a:gd name="T42" fmla="*/ 2502 w 3866"/>
                <a:gd name="T43" fmla="*/ 152 h 4261"/>
                <a:gd name="T44" fmla="*/ 2238 w 3866"/>
                <a:gd name="T45" fmla="*/ 180 h 4261"/>
                <a:gd name="T46" fmla="*/ 1813 w 3866"/>
                <a:gd name="T47" fmla="*/ 53 h 4261"/>
                <a:gd name="T48" fmla="*/ 1511 w 3866"/>
                <a:gd name="T49" fmla="*/ 388 h 4261"/>
                <a:gd name="T50" fmla="*/ 1548 w 3866"/>
                <a:gd name="T51" fmla="*/ 567 h 4261"/>
                <a:gd name="T52" fmla="*/ 1714 w 3866"/>
                <a:gd name="T53" fmla="*/ 680 h 4261"/>
                <a:gd name="T54" fmla="*/ 1938 w 3866"/>
                <a:gd name="T55" fmla="*/ 539 h 4261"/>
                <a:gd name="T56" fmla="*/ 1970 w 3866"/>
                <a:gd name="T57" fmla="*/ 1009 h 4261"/>
                <a:gd name="T58" fmla="*/ 1608 w 3866"/>
                <a:gd name="T59" fmla="*/ 934 h 4261"/>
                <a:gd name="T60" fmla="*/ 1553 w 3866"/>
                <a:gd name="T61" fmla="*/ 1227 h 4261"/>
                <a:gd name="T62" fmla="*/ 1410 w 3866"/>
                <a:gd name="T63" fmla="*/ 1474 h 4261"/>
                <a:gd name="T64" fmla="*/ 1466 w 3866"/>
                <a:gd name="T65" fmla="*/ 1512 h 4261"/>
                <a:gd name="T66" fmla="*/ 843 w 3866"/>
                <a:gd name="T67" fmla="*/ 1815 h 4261"/>
                <a:gd name="T68" fmla="*/ 653 w 3866"/>
                <a:gd name="T69" fmla="*/ 1552 h 4261"/>
                <a:gd name="T70" fmla="*/ 267 w 3866"/>
                <a:gd name="T71" fmla="*/ 1539 h 4261"/>
                <a:gd name="T72" fmla="*/ 0 w 3866"/>
                <a:gd name="T73" fmla="*/ 1929 h 4261"/>
                <a:gd name="T74" fmla="*/ 403 w 3866"/>
                <a:gd name="T75" fmla="*/ 1999 h 4261"/>
                <a:gd name="T76" fmla="*/ 460 w 3866"/>
                <a:gd name="T77" fmla="*/ 2238 h 4261"/>
                <a:gd name="T78" fmla="*/ 818 w 3866"/>
                <a:gd name="T79" fmla="*/ 2195 h 4261"/>
                <a:gd name="T80" fmla="*/ 1059 w 3866"/>
                <a:gd name="T81" fmla="*/ 2144 h 4261"/>
                <a:gd name="T82" fmla="*/ 1782 w 3866"/>
                <a:gd name="T83" fmla="*/ 1967 h 4261"/>
                <a:gd name="T84" fmla="*/ 2091 w 3866"/>
                <a:gd name="T85" fmla="*/ 2121 h 4261"/>
                <a:gd name="T86" fmla="*/ 2570 w 3866"/>
                <a:gd name="T87" fmla="*/ 2243 h 4261"/>
                <a:gd name="T88" fmla="*/ 3043 w 3866"/>
                <a:gd name="T89" fmla="*/ 3012 h 4261"/>
                <a:gd name="T90" fmla="*/ 3524 w 3866"/>
                <a:gd name="T91" fmla="*/ 3489 h 4261"/>
                <a:gd name="T92" fmla="*/ 3232 w 3866"/>
                <a:gd name="T93" fmla="*/ 3486 h 4261"/>
                <a:gd name="T94" fmla="*/ 2653 w 3866"/>
                <a:gd name="T95" fmla="*/ 3611 h 4261"/>
                <a:gd name="T96" fmla="*/ 2969 w 3866"/>
                <a:gd name="T97" fmla="*/ 3688 h 4261"/>
                <a:gd name="T98" fmla="*/ 2861 w 3866"/>
                <a:gd name="T99" fmla="*/ 4109 h 4261"/>
                <a:gd name="T100" fmla="*/ 3102 w 3866"/>
                <a:gd name="T101" fmla="*/ 4005 h 4261"/>
                <a:gd name="T102" fmla="*/ 3371 w 3866"/>
                <a:gd name="T103" fmla="*/ 4261 h 4261"/>
                <a:gd name="T104" fmla="*/ 3532 w 3866"/>
                <a:gd name="T105" fmla="*/ 3996 h 4261"/>
                <a:gd name="T106" fmla="*/ 3695 w 3866"/>
                <a:gd name="T107" fmla="*/ 3851 h 4261"/>
                <a:gd name="T108" fmla="*/ 3844 w 3866"/>
                <a:gd name="T109" fmla="*/ 3662 h 4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866" h="4261">
                  <a:moveTo>
                    <a:pt x="2020" y="266"/>
                  </a:moveTo>
                  <a:cubicBezTo>
                    <a:pt x="1981" y="281"/>
                    <a:pt x="1923" y="303"/>
                    <a:pt x="1912" y="307"/>
                  </a:cubicBezTo>
                  <a:cubicBezTo>
                    <a:pt x="1901" y="311"/>
                    <a:pt x="1889" y="314"/>
                    <a:pt x="1877" y="315"/>
                  </a:cubicBezTo>
                  <a:cubicBezTo>
                    <a:pt x="1867" y="316"/>
                    <a:pt x="1857" y="315"/>
                    <a:pt x="1848" y="309"/>
                  </a:cubicBezTo>
                  <a:cubicBezTo>
                    <a:pt x="1837" y="301"/>
                    <a:pt x="1833" y="285"/>
                    <a:pt x="1830" y="272"/>
                  </a:cubicBezTo>
                  <a:cubicBezTo>
                    <a:pt x="1826" y="253"/>
                    <a:pt x="1828" y="233"/>
                    <a:pt x="1834" y="214"/>
                  </a:cubicBezTo>
                  <a:cubicBezTo>
                    <a:pt x="1836" y="205"/>
                    <a:pt x="1840" y="195"/>
                    <a:pt x="1846" y="188"/>
                  </a:cubicBezTo>
                  <a:cubicBezTo>
                    <a:pt x="1851" y="181"/>
                    <a:pt x="1860" y="175"/>
                    <a:pt x="1868" y="172"/>
                  </a:cubicBezTo>
                  <a:cubicBezTo>
                    <a:pt x="1886" y="166"/>
                    <a:pt x="1905" y="171"/>
                    <a:pt x="1922" y="178"/>
                  </a:cubicBezTo>
                  <a:cubicBezTo>
                    <a:pt x="1928" y="180"/>
                    <a:pt x="1978" y="208"/>
                    <a:pt x="2012" y="234"/>
                  </a:cubicBezTo>
                  <a:cubicBezTo>
                    <a:pt x="2017" y="237"/>
                    <a:pt x="2037" y="253"/>
                    <a:pt x="2042" y="257"/>
                  </a:cubicBezTo>
                  <a:cubicBezTo>
                    <a:pt x="2034" y="260"/>
                    <a:pt x="2027" y="263"/>
                    <a:pt x="2020" y="266"/>
                  </a:cubicBezTo>
                  <a:close/>
                  <a:moveTo>
                    <a:pt x="3857" y="3057"/>
                  </a:moveTo>
                  <a:cubicBezTo>
                    <a:pt x="3857" y="2854"/>
                    <a:pt x="3805" y="2818"/>
                    <a:pt x="3617" y="2883"/>
                  </a:cubicBezTo>
                  <a:cubicBezTo>
                    <a:pt x="3484" y="2928"/>
                    <a:pt x="3435" y="2908"/>
                    <a:pt x="3386" y="2775"/>
                  </a:cubicBezTo>
                  <a:cubicBezTo>
                    <a:pt x="3375" y="2744"/>
                    <a:pt x="3228" y="2295"/>
                    <a:pt x="3223" y="2282"/>
                  </a:cubicBezTo>
                  <a:cubicBezTo>
                    <a:pt x="3215" y="2258"/>
                    <a:pt x="3231" y="2248"/>
                    <a:pt x="3245" y="2245"/>
                  </a:cubicBezTo>
                  <a:cubicBezTo>
                    <a:pt x="3260" y="2242"/>
                    <a:pt x="3415" y="2218"/>
                    <a:pt x="3519" y="2157"/>
                  </a:cubicBezTo>
                  <a:cubicBezTo>
                    <a:pt x="3862" y="1958"/>
                    <a:pt x="3833" y="1567"/>
                    <a:pt x="3750" y="1432"/>
                  </a:cubicBezTo>
                  <a:cubicBezTo>
                    <a:pt x="3725" y="1391"/>
                    <a:pt x="3623" y="1379"/>
                    <a:pt x="3592" y="1390"/>
                  </a:cubicBezTo>
                  <a:cubicBezTo>
                    <a:pt x="3587" y="1392"/>
                    <a:pt x="3586" y="1397"/>
                    <a:pt x="3588" y="1401"/>
                  </a:cubicBezTo>
                  <a:cubicBezTo>
                    <a:pt x="3636" y="1477"/>
                    <a:pt x="3663" y="1563"/>
                    <a:pt x="3663" y="1632"/>
                  </a:cubicBezTo>
                  <a:cubicBezTo>
                    <a:pt x="3663" y="1875"/>
                    <a:pt x="3481" y="2055"/>
                    <a:pt x="3297" y="2076"/>
                  </a:cubicBezTo>
                  <a:cubicBezTo>
                    <a:pt x="3254" y="2080"/>
                    <a:pt x="3194" y="2085"/>
                    <a:pt x="3125" y="2070"/>
                  </a:cubicBezTo>
                  <a:cubicBezTo>
                    <a:pt x="3056" y="2055"/>
                    <a:pt x="2978" y="2020"/>
                    <a:pt x="2926" y="1990"/>
                  </a:cubicBezTo>
                  <a:cubicBezTo>
                    <a:pt x="2766" y="1895"/>
                    <a:pt x="2617" y="1650"/>
                    <a:pt x="2598" y="1508"/>
                  </a:cubicBezTo>
                  <a:cubicBezTo>
                    <a:pt x="2598" y="1508"/>
                    <a:pt x="2518" y="1552"/>
                    <a:pt x="2489" y="1667"/>
                  </a:cubicBezTo>
                  <a:cubicBezTo>
                    <a:pt x="2439" y="1611"/>
                    <a:pt x="2319" y="1467"/>
                    <a:pt x="2291" y="1353"/>
                  </a:cubicBezTo>
                  <a:cubicBezTo>
                    <a:pt x="2406" y="1344"/>
                    <a:pt x="2539" y="1359"/>
                    <a:pt x="2669" y="1441"/>
                  </a:cubicBezTo>
                  <a:cubicBezTo>
                    <a:pt x="2717" y="1389"/>
                    <a:pt x="2717" y="1326"/>
                    <a:pt x="2718" y="1297"/>
                  </a:cubicBezTo>
                  <a:cubicBezTo>
                    <a:pt x="2721" y="1204"/>
                    <a:pt x="2680" y="1124"/>
                    <a:pt x="2604" y="1054"/>
                  </a:cubicBezTo>
                  <a:cubicBezTo>
                    <a:pt x="2637" y="1042"/>
                    <a:pt x="2666" y="1035"/>
                    <a:pt x="2693" y="1021"/>
                  </a:cubicBezTo>
                  <a:cubicBezTo>
                    <a:pt x="2759" y="988"/>
                    <a:pt x="2811" y="939"/>
                    <a:pt x="2819" y="859"/>
                  </a:cubicBezTo>
                  <a:cubicBezTo>
                    <a:pt x="2823" y="822"/>
                    <a:pt x="2814" y="789"/>
                    <a:pt x="2805" y="778"/>
                  </a:cubicBezTo>
                  <a:cubicBezTo>
                    <a:pt x="2788" y="786"/>
                    <a:pt x="2775" y="792"/>
                    <a:pt x="2742" y="793"/>
                  </a:cubicBezTo>
                  <a:cubicBezTo>
                    <a:pt x="2696" y="795"/>
                    <a:pt x="2649" y="789"/>
                    <a:pt x="2594" y="763"/>
                  </a:cubicBezTo>
                  <a:cubicBezTo>
                    <a:pt x="2668" y="741"/>
                    <a:pt x="2691" y="704"/>
                    <a:pt x="2734" y="677"/>
                  </a:cubicBezTo>
                  <a:cubicBezTo>
                    <a:pt x="2766" y="658"/>
                    <a:pt x="2806" y="664"/>
                    <a:pt x="2806" y="664"/>
                  </a:cubicBezTo>
                  <a:cubicBezTo>
                    <a:pt x="2806" y="664"/>
                    <a:pt x="2787" y="612"/>
                    <a:pt x="2718" y="569"/>
                  </a:cubicBezTo>
                  <a:cubicBezTo>
                    <a:pt x="2682" y="546"/>
                    <a:pt x="2638" y="531"/>
                    <a:pt x="2602" y="514"/>
                  </a:cubicBezTo>
                  <a:cubicBezTo>
                    <a:pt x="2645" y="447"/>
                    <a:pt x="2727" y="494"/>
                    <a:pt x="2765" y="414"/>
                  </a:cubicBezTo>
                  <a:cubicBezTo>
                    <a:pt x="2702" y="385"/>
                    <a:pt x="2644" y="353"/>
                    <a:pt x="2583" y="332"/>
                  </a:cubicBezTo>
                  <a:cubicBezTo>
                    <a:pt x="2521" y="311"/>
                    <a:pt x="2504" y="283"/>
                    <a:pt x="2544" y="228"/>
                  </a:cubicBezTo>
                  <a:cubicBezTo>
                    <a:pt x="2582" y="175"/>
                    <a:pt x="2550" y="160"/>
                    <a:pt x="2502" y="152"/>
                  </a:cubicBezTo>
                  <a:cubicBezTo>
                    <a:pt x="2446" y="143"/>
                    <a:pt x="2392" y="149"/>
                    <a:pt x="2344" y="179"/>
                  </a:cubicBezTo>
                  <a:cubicBezTo>
                    <a:pt x="2306" y="202"/>
                    <a:pt x="2276" y="197"/>
                    <a:pt x="2238" y="180"/>
                  </a:cubicBezTo>
                  <a:cubicBezTo>
                    <a:pt x="2122" y="126"/>
                    <a:pt x="2004" y="77"/>
                    <a:pt x="1888" y="21"/>
                  </a:cubicBezTo>
                  <a:cubicBezTo>
                    <a:pt x="1844" y="0"/>
                    <a:pt x="1826" y="10"/>
                    <a:pt x="1813" y="53"/>
                  </a:cubicBezTo>
                  <a:cubicBezTo>
                    <a:pt x="1795" y="115"/>
                    <a:pt x="1754" y="162"/>
                    <a:pt x="1709" y="206"/>
                  </a:cubicBezTo>
                  <a:cubicBezTo>
                    <a:pt x="1648" y="265"/>
                    <a:pt x="1569" y="327"/>
                    <a:pt x="1511" y="388"/>
                  </a:cubicBezTo>
                  <a:cubicBezTo>
                    <a:pt x="1481" y="420"/>
                    <a:pt x="1466" y="459"/>
                    <a:pt x="1504" y="488"/>
                  </a:cubicBezTo>
                  <a:cubicBezTo>
                    <a:pt x="1533" y="510"/>
                    <a:pt x="1543" y="532"/>
                    <a:pt x="1548" y="567"/>
                  </a:cubicBezTo>
                  <a:cubicBezTo>
                    <a:pt x="1556" y="616"/>
                    <a:pt x="1604" y="631"/>
                    <a:pt x="1652" y="640"/>
                  </a:cubicBezTo>
                  <a:cubicBezTo>
                    <a:pt x="1686" y="648"/>
                    <a:pt x="1700" y="662"/>
                    <a:pt x="1714" y="680"/>
                  </a:cubicBezTo>
                  <a:cubicBezTo>
                    <a:pt x="1725" y="648"/>
                    <a:pt x="1738" y="626"/>
                    <a:pt x="1752" y="608"/>
                  </a:cubicBezTo>
                  <a:cubicBezTo>
                    <a:pt x="1798" y="547"/>
                    <a:pt x="1865" y="527"/>
                    <a:pt x="1938" y="539"/>
                  </a:cubicBezTo>
                  <a:cubicBezTo>
                    <a:pt x="2011" y="550"/>
                    <a:pt x="2051" y="600"/>
                    <a:pt x="2075" y="666"/>
                  </a:cubicBezTo>
                  <a:cubicBezTo>
                    <a:pt x="2118" y="788"/>
                    <a:pt x="2072" y="939"/>
                    <a:pt x="1970" y="1009"/>
                  </a:cubicBezTo>
                  <a:cubicBezTo>
                    <a:pt x="1930" y="1037"/>
                    <a:pt x="1890" y="1050"/>
                    <a:pt x="1848" y="1049"/>
                  </a:cubicBezTo>
                  <a:cubicBezTo>
                    <a:pt x="1791" y="1048"/>
                    <a:pt x="1665" y="1031"/>
                    <a:pt x="1608" y="934"/>
                  </a:cubicBezTo>
                  <a:cubicBezTo>
                    <a:pt x="1565" y="963"/>
                    <a:pt x="1564" y="1016"/>
                    <a:pt x="1560" y="1062"/>
                  </a:cubicBezTo>
                  <a:cubicBezTo>
                    <a:pt x="1554" y="1143"/>
                    <a:pt x="1448" y="1170"/>
                    <a:pt x="1553" y="1227"/>
                  </a:cubicBezTo>
                  <a:cubicBezTo>
                    <a:pt x="1569" y="1235"/>
                    <a:pt x="1543" y="1255"/>
                    <a:pt x="1533" y="1265"/>
                  </a:cubicBezTo>
                  <a:cubicBezTo>
                    <a:pt x="1464" y="1339"/>
                    <a:pt x="1416" y="1391"/>
                    <a:pt x="1410" y="1474"/>
                  </a:cubicBezTo>
                  <a:cubicBezTo>
                    <a:pt x="1409" y="1493"/>
                    <a:pt x="1413" y="1535"/>
                    <a:pt x="1419" y="1552"/>
                  </a:cubicBezTo>
                  <a:cubicBezTo>
                    <a:pt x="1438" y="1529"/>
                    <a:pt x="1446" y="1523"/>
                    <a:pt x="1466" y="1512"/>
                  </a:cubicBezTo>
                  <a:cubicBezTo>
                    <a:pt x="1536" y="1475"/>
                    <a:pt x="1558" y="1523"/>
                    <a:pt x="1680" y="1456"/>
                  </a:cubicBezTo>
                  <a:cubicBezTo>
                    <a:pt x="1587" y="1650"/>
                    <a:pt x="1189" y="1780"/>
                    <a:pt x="843" y="1815"/>
                  </a:cubicBezTo>
                  <a:cubicBezTo>
                    <a:pt x="769" y="1823"/>
                    <a:pt x="724" y="1787"/>
                    <a:pt x="710" y="1713"/>
                  </a:cubicBezTo>
                  <a:cubicBezTo>
                    <a:pt x="699" y="1657"/>
                    <a:pt x="682" y="1602"/>
                    <a:pt x="653" y="1552"/>
                  </a:cubicBezTo>
                  <a:cubicBezTo>
                    <a:pt x="554" y="1379"/>
                    <a:pt x="250" y="1271"/>
                    <a:pt x="173" y="1401"/>
                  </a:cubicBezTo>
                  <a:cubicBezTo>
                    <a:pt x="240" y="1393"/>
                    <a:pt x="293" y="1441"/>
                    <a:pt x="267" y="1539"/>
                  </a:cubicBezTo>
                  <a:cubicBezTo>
                    <a:pt x="249" y="1607"/>
                    <a:pt x="382" y="1636"/>
                    <a:pt x="420" y="1698"/>
                  </a:cubicBezTo>
                  <a:cubicBezTo>
                    <a:pt x="228" y="1686"/>
                    <a:pt x="44" y="1769"/>
                    <a:pt x="0" y="1929"/>
                  </a:cubicBezTo>
                  <a:cubicBezTo>
                    <a:pt x="77" y="1873"/>
                    <a:pt x="159" y="1864"/>
                    <a:pt x="200" y="1960"/>
                  </a:cubicBezTo>
                  <a:cubicBezTo>
                    <a:pt x="221" y="2011"/>
                    <a:pt x="350" y="1994"/>
                    <a:pt x="403" y="1999"/>
                  </a:cubicBezTo>
                  <a:cubicBezTo>
                    <a:pt x="333" y="2149"/>
                    <a:pt x="307" y="2231"/>
                    <a:pt x="387" y="2326"/>
                  </a:cubicBezTo>
                  <a:cubicBezTo>
                    <a:pt x="382" y="2253"/>
                    <a:pt x="428" y="2219"/>
                    <a:pt x="460" y="2238"/>
                  </a:cubicBezTo>
                  <a:cubicBezTo>
                    <a:pt x="565" y="2300"/>
                    <a:pt x="620" y="2288"/>
                    <a:pt x="696" y="2194"/>
                  </a:cubicBezTo>
                  <a:cubicBezTo>
                    <a:pt x="757" y="2119"/>
                    <a:pt x="757" y="2121"/>
                    <a:pt x="818" y="2195"/>
                  </a:cubicBezTo>
                  <a:cubicBezTo>
                    <a:pt x="858" y="2244"/>
                    <a:pt x="810" y="2277"/>
                    <a:pt x="791" y="2289"/>
                  </a:cubicBezTo>
                  <a:cubicBezTo>
                    <a:pt x="883" y="2318"/>
                    <a:pt x="1007" y="2262"/>
                    <a:pt x="1059" y="2144"/>
                  </a:cubicBezTo>
                  <a:cubicBezTo>
                    <a:pt x="1074" y="2110"/>
                    <a:pt x="1085" y="2085"/>
                    <a:pt x="1129" y="2078"/>
                  </a:cubicBezTo>
                  <a:cubicBezTo>
                    <a:pt x="1347" y="2044"/>
                    <a:pt x="1565" y="2006"/>
                    <a:pt x="1782" y="1967"/>
                  </a:cubicBezTo>
                  <a:cubicBezTo>
                    <a:pt x="1824" y="1959"/>
                    <a:pt x="1853" y="1966"/>
                    <a:pt x="1883" y="1998"/>
                  </a:cubicBezTo>
                  <a:cubicBezTo>
                    <a:pt x="1938" y="2061"/>
                    <a:pt x="2009" y="2099"/>
                    <a:pt x="2091" y="2121"/>
                  </a:cubicBezTo>
                  <a:cubicBezTo>
                    <a:pt x="2220" y="2157"/>
                    <a:pt x="2352" y="2174"/>
                    <a:pt x="2485" y="2183"/>
                  </a:cubicBezTo>
                  <a:cubicBezTo>
                    <a:pt x="2529" y="2186"/>
                    <a:pt x="2552" y="2203"/>
                    <a:pt x="2570" y="2243"/>
                  </a:cubicBezTo>
                  <a:cubicBezTo>
                    <a:pt x="2656" y="2431"/>
                    <a:pt x="2749" y="2616"/>
                    <a:pt x="2833" y="2805"/>
                  </a:cubicBezTo>
                  <a:cubicBezTo>
                    <a:pt x="2877" y="2904"/>
                    <a:pt x="2947" y="2969"/>
                    <a:pt x="3043" y="3012"/>
                  </a:cubicBezTo>
                  <a:cubicBezTo>
                    <a:pt x="3112" y="3044"/>
                    <a:pt x="3185" y="3067"/>
                    <a:pt x="3259" y="3084"/>
                  </a:cubicBezTo>
                  <a:cubicBezTo>
                    <a:pt x="3434" y="3125"/>
                    <a:pt x="3553" y="3308"/>
                    <a:pt x="3524" y="3489"/>
                  </a:cubicBezTo>
                  <a:cubicBezTo>
                    <a:pt x="3514" y="3554"/>
                    <a:pt x="3479" y="3579"/>
                    <a:pt x="3417" y="3570"/>
                  </a:cubicBezTo>
                  <a:cubicBezTo>
                    <a:pt x="3347" y="3560"/>
                    <a:pt x="3290" y="3523"/>
                    <a:pt x="3232" y="3486"/>
                  </a:cubicBezTo>
                  <a:cubicBezTo>
                    <a:pt x="3179" y="3452"/>
                    <a:pt x="3125" y="3421"/>
                    <a:pt x="3063" y="3408"/>
                  </a:cubicBezTo>
                  <a:cubicBezTo>
                    <a:pt x="2883" y="3371"/>
                    <a:pt x="2676" y="3455"/>
                    <a:pt x="2653" y="3611"/>
                  </a:cubicBezTo>
                  <a:cubicBezTo>
                    <a:pt x="2722" y="3576"/>
                    <a:pt x="2788" y="3586"/>
                    <a:pt x="2815" y="3669"/>
                  </a:cubicBezTo>
                  <a:cubicBezTo>
                    <a:pt x="2825" y="3696"/>
                    <a:pt x="2928" y="3684"/>
                    <a:pt x="2969" y="3688"/>
                  </a:cubicBezTo>
                  <a:cubicBezTo>
                    <a:pt x="2984" y="3690"/>
                    <a:pt x="3008" y="3701"/>
                    <a:pt x="2993" y="3714"/>
                  </a:cubicBezTo>
                  <a:cubicBezTo>
                    <a:pt x="2851" y="3818"/>
                    <a:pt x="2791" y="3974"/>
                    <a:pt x="2861" y="4109"/>
                  </a:cubicBezTo>
                  <a:cubicBezTo>
                    <a:pt x="2883" y="4045"/>
                    <a:pt x="2909" y="3965"/>
                    <a:pt x="3017" y="4025"/>
                  </a:cubicBezTo>
                  <a:cubicBezTo>
                    <a:pt x="3050" y="4042"/>
                    <a:pt x="3076" y="4020"/>
                    <a:pt x="3102" y="4005"/>
                  </a:cubicBezTo>
                  <a:cubicBezTo>
                    <a:pt x="3139" y="3983"/>
                    <a:pt x="3174" y="3959"/>
                    <a:pt x="3215" y="3933"/>
                  </a:cubicBezTo>
                  <a:cubicBezTo>
                    <a:pt x="3224" y="4065"/>
                    <a:pt x="3259" y="4176"/>
                    <a:pt x="3371" y="4261"/>
                  </a:cubicBezTo>
                  <a:cubicBezTo>
                    <a:pt x="3356" y="4187"/>
                    <a:pt x="3350" y="4119"/>
                    <a:pt x="3376" y="4072"/>
                  </a:cubicBezTo>
                  <a:cubicBezTo>
                    <a:pt x="3469" y="4101"/>
                    <a:pt x="3499" y="4086"/>
                    <a:pt x="3532" y="3996"/>
                  </a:cubicBezTo>
                  <a:cubicBezTo>
                    <a:pt x="3549" y="3948"/>
                    <a:pt x="3564" y="3820"/>
                    <a:pt x="3605" y="3800"/>
                  </a:cubicBezTo>
                  <a:cubicBezTo>
                    <a:pt x="3622" y="3791"/>
                    <a:pt x="3672" y="3788"/>
                    <a:pt x="3695" y="3851"/>
                  </a:cubicBezTo>
                  <a:cubicBezTo>
                    <a:pt x="3702" y="3871"/>
                    <a:pt x="3701" y="3896"/>
                    <a:pt x="3694" y="3919"/>
                  </a:cubicBezTo>
                  <a:cubicBezTo>
                    <a:pt x="3785" y="3870"/>
                    <a:pt x="3829" y="3797"/>
                    <a:pt x="3844" y="3662"/>
                  </a:cubicBezTo>
                  <a:cubicBezTo>
                    <a:pt x="3866" y="3461"/>
                    <a:pt x="3857" y="3259"/>
                    <a:pt x="3857" y="3057"/>
                  </a:cubicBezTo>
                  <a:close/>
                </a:path>
              </a:pathLst>
            </a:custGeom>
            <a:solidFill>
              <a:srgbClr val="2537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8AD838E8-E1B9-4719-9438-EAEF760167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789863" y="1508125"/>
              <a:ext cx="365125" cy="109537"/>
            </a:xfrm>
            <a:custGeom>
              <a:avLst/>
              <a:gdLst>
                <a:gd name="T0" fmla="*/ 743 w 1013"/>
                <a:gd name="T1" fmla="*/ 199 h 307"/>
                <a:gd name="T2" fmla="*/ 1013 w 1013"/>
                <a:gd name="T3" fmla="*/ 58 h 307"/>
                <a:gd name="T4" fmla="*/ 780 w 1013"/>
                <a:gd name="T5" fmla="*/ 5 h 307"/>
                <a:gd name="T6" fmla="*/ 318 w 1013"/>
                <a:gd name="T7" fmla="*/ 47 h 307"/>
                <a:gd name="T8" fmla="*/ 0 w 1013"/>
                <a:gd name="T9" fmla="*/ 307 h 307"/>
                <a:gd name="T10" fmla="*/ 743 w 1013"/>
                <a:gd name="T11" fmla="*/ 199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3" h="307">
                  <a:moveTo>
                    <a:pt x="743" y="199"/>
                  </a:moveTo>
                  <a:cubicBezTo>
                    <a:pt x="851" y="184"/>
                    <a:pt x="927" y="114"/>
                    <a:pt x="1013" y="58"/>
                  </a:cubicBezTo>
                  <a:cubicBezTo>
                    <a:pt x="934" y="32"/>
                    <a:pt x="859" y="0"/>
                    <a:pt x="780" y="5"/>
                  </a:cubicBezTo>
                  <a:cubicBezTo>
                    <a:pt x="626" y="16"/>
                    <a:pt x="479" y="31"/>
                    <a:pt x="318" y="47"/>
                  </a:cubicBezTo>
                  <a:cubicBezTo>
                    <a:pt x="205" y="59"/>
                    <a:pt x="86" y="152"/>
                    <a:pt x="0" y="307"/>
                  </a:cubicBezTo>
                  <a:cubicBezTo>
                    <a:pt x="195" y="279"/>
                    <a:pt x="497" y="235"/>
                    <a:pt x="743" y="199"/>
                  </a:cubicBezTo>
                  <a:close/>
                </a:path>
              </a:pathLst>
            </a:custGeom>
            <a:solidFill>
              <a:srgbClr val="2537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3D4876B7-1F8F-4F68-817D-BEC1E0ECA5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753350" y="1681163"/>
              <a:ext cx="417512" cy="544512"/>
            </a:xfrm>
            <a:custGeom>
              <a:avLst/>
              <a:gdLst>
                <a:gd name="T0" fmla="*/ 1139 w 1156"/>
                <a:gd name="T1" fmla="*/ 458 h 1509"/>
                <a:gd name="T2" fmla="*/ 558 w 1156"/>
                <a:gd name="T3" fmla="*/ 51 h 1509"/>
                <a:gd name="T4" fmla="*/ 176 w 1156"/>
                <a:gd name="T5" fmla="*/ 723 h 1509"/>
                <a:gd name="T6" fmla="*/ 434 w 1156"/>
                <a:gd name="T7" fmla="*/ 848 h 1509"/>
                <a:gd name="T8" fmla="*/ 438 w 1156"/>
                <a:gd name="T9" fmla="*/ 835 h 1509"/>
                <a:gd name="T10" fmla="*/ 312 w 1156"/>
                <a:gd name="T11" fmla="*/ 651 h 1509"/>
                <a:gd name="T12" fmla="*/ 514 w 1156"/>
                <a:gd name="T13" fmla="*/ 211 h 1509"/>
                <a:gd name="T14" fmla="*/ 977 w 1156"/>
                <a:gd name="T15" fmla="*/ 405 h 1509"/>
                <a:gd name="T16" fmla="*/ 784 w 1156"/>
                <a:gd name="T17" fmla="*/ 854 h 1509"/>
                <a:gd name="T18" fmla="*/ 560 w 1156"/>
                <a:gd name="T19" fmla="*/ 917 h 1509"/>
                <a:gd name="T20" fmla="*/ 177 w 1156"/>
                <a:gd name="T21" fmla="*/ 1033 h 1509"/>
                <a:gd name="T22" fmla="*/ 117 w 1156"/>
                <a:gd name="T23" fmla="*/ 1064 h 1509"/>
                <a:gd name="T24" fmla="*/ 45 w 1156"/>
                <a:gd name="T25" fmla="*/ 1122 h 1509"/>
                <a:gd name="T26" fmla="*/ 15 w 1156"/>
                <a:gd name="T27" fmla="*/ 1173 h 1509"/>
                <a:gd name="T28" fmla="*/ 14 w 1156"/>
                <a:gd name="T29" fmla="*/ 1180 h 1509"/>
                <a:gd name="T30" fmla="*/ 72 w 1156"/>
                <a:gd name="T31" fmla="*/ 1258 h 1509"/>
                <a:gd name="T32" fmla="*/ 61 w 1156"/>
                <a:gd name="T33" fmla="*/ 1449 h 1509"/>
                <a:gd name="T34" fmla="*/ 130 w 1156"/>
                <a:gd name="T35" fmla="*/ 1486 h 1509"/>
                <a:gd name="T36" fmla="*/ 196 w 1156"/>
                <a:gd name="T37" fmla="*/ 1362 h 1509"/>
                <a:gd name="T38" fmla="*/ 266 w 1156"/>
                <a:gd name="T39" fmla="*/ 1478 h 1509"/>
                <a:gd name="T40" fmla="*/ 420 w 1156"/>
                <a:gd name="T41" fmla="*/ 1430 h 1509"/>
                <a:gd name="T42" fmla="*/ 320 w 1156"/>
                <a:gd name="T43" fmla="*/ 1260 h 1509"/>
                <a:gd name="T44" fmla="*/ 482 w 1156"/>
                <a:gd name="T45" fmla="*/ 1066 h 1509"/>
                <a:gd name="T46" fmla="*/ 763 w 1156"/>
                <a:gd name="T47" fmla="*/ 1011 h 1509"/>
                <a:gd name="T48" fmla="*/ 1059 w 1156"/>
                <a:gd name="T49" fmla="*/ 817 h 1509"/>
                <a:gd name="T50" fmla="*/ 1139 w 1156"/>
                <a:gd name="T51" fmla="*/ 458 h 1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56" h="1509">
                  <a:moveTo>
                    <a:pt x="1139" y="458"/>
                  </a:moveTo>
                  <a:cubicBezTo>
                    <a:pt x="1093" y="178"/>
                    <a:pt x="840" y="0"/>
                    <a:pt x="558" y="51"/>
                  </a:cubicBezTo>
                  <a:cubicBezTo>
                    <a:pt x="210" y="113"/>
                    <a:pt x="36" y="418"/>
                    <a:pt x="176" y="723"/>
                  </a:cubicBezTo>
                  <a:cubicBezTo>
                    <a:pt x="227" y="835"/>
                    <a:pt x="293" y="884"/>
                    <a:pt x="434" y="848"/>
                  </a:cubicBezTo>
                  <a:cubicBezTo>
                    <a:pt x="440" y="847"/>
                    <a:pt x="443" y="839"/>
                    <a:pt x="438" y="835"/>
                  </a:cubicBezTo>
                  <a:cubicBezTo>
                    <a:pt x="370" y="775"/>
                    <a:pt x="332" y="700"/>
                    <a:pt x="312" y="651"/>
                  </a:cubicBezTo>
                  <a:cubicBezTo>
                    <a:pt x="237" y="472"/>
                    <a:pt x="303" y="291"/>
                    <a:pt x="514" y="211"/>
                  </a:cubicBezTo>
                  <a:cubicBezTo>
                    <a:pt x="694" y="144"/>
                    <a:pt x="906" y="228"/>
                    <a:pt x="977" y="405"/>
                  </a:cubicBezTo>
                  <a:cubicBezTo>
                    <a:pt x="1052" y="592"/>
                    <a:pt x="970" y="780"/>
                    <a:pt x="784" y="854"/>
                  </a:cubicBezTo>
                  <a:cubicBezTo>
                    <a:pt x="711" y="882"/>
                    <a:pt x="649" y="898"/>
                    <a:pt x="560" y="917"/>
                  </a:cubicBezTo>
                  <a:cubicBezTo>
                    <a:pt x="404" y="949"/>
                    <a:pt x="284" y="986"/>
                    <a:pt x="177" y="1033"/>
                  </a:cubicBezTo>
                  <a:cubicBezTo>
                    <a:pt x="156" y="1042"/>
                    <a:pt x="136" y="1052"/>
                    <a:pt x="117" y="1064"/>
                  </a:cubicBezTo>
                  <a:cubicBezTo>
                    <a:pt x="91" y="1080"/>
                    <a:pt x="65" y="1099"/>
                    <a:pt x="45" y="1122"/>
                  </a:cubicBezTo>
                  <a:cubicBezTo>
                    <a:pt x="32" y="1137"/>
                    <a:pt x="21" y="1154"/>
                    <a:pt x="15" y="1173"/>
                  </a:cubicBezTo>
                  <a:cubicBezTo>
                    <a:pt x="15" y="1175"/>
                    <a:pt x="14" y="1178"/>
                    <a:pt x="14" y="1180"/>
                  </a:cubicBezTo>
                  <a:cubicBezTo>
                    <a:pt x="0" y="1247"/>
                    <a:pt x="72" y="1258"/>
                    <a:pt x="72" y="1258"/>
                  </a:cubicBezTo>
                  <a:cubicBezTo>
                    <a:pt x="10" y="1307"/>
                    <a:pt x="2" y="1387"/>
                    <a:pt x="61" y="1449"/>
                  </a:cubicBezTo>
                  <a:cubicBezTo>
                    <a:pt x="83" y="1471"/>
                    <a:pt x="110" y="1481"/>
                    <a:pt x="130" y="1486"/>
                  </a:cubicBezTo>
                  <a:cubicBezTo>
                    <a:pt x="110" y="1368"/>
                    <a:pt x="196" y="1362"/>
                    <a:pt x="196" y="1362"/>
                  </a:cubicBezTo>
                  <a:cubicBezTo>
                    <a:pt x="196" y="1362"/>
                    <a:pt x="209" y="1443"/>
                    <a:pt x="266" y="1478"/>
                  </a:cubicBezTo>
                  <a:cubicBezTo>
                    <a:pt x="318" y="1509"/>
                    <a:pt x="416" y="1473"/>
                    <a:pt x="420" y="1430"/>
                  </a:cubicBezTo>
                  <a:cubicBezTo>
                    <a:pt x="374" y="1399"/>
                    <a:pt x="324" y="1364"/>
                    <a:pt x="320" y="1260"/>
                  </a:cubicBezTo>
                  <a:cubicBezTo>
                    <a:pt x="317" y="1160"/>
                    <a:pt x="398" y="1086"/>
                    <a:pt x="482" y="1066"/>
                  </a:cubicBezTo>
                  <a:cubicBezTo>
                    <a:pt x="563" y="1048"/>
                    <a:pt x="733" y="1018"/>
                    <a:pt x="763" y="1011"/>
                  </a:cubicBezTo>
                  <a:cubicBezTo>
                    <a:pt x="856" y="988"/>
                    <a:pt x="966" y="935"/>
                    <a:pt x="1059" y="817"/>
                  </a:cubicBezTo>
                  <a:cubicBezTo>
                    <a:pt x="1148" y="704"/>
                    <a:pt x="1156" y="555"/>
                    <a:pt x="1139" y="458"/>
                  </a:cubicBezTo>
                  <a:close/>
                </a:path>
              </a:pathLst>
            </a:custGeom>
            <a:solidFill>
              <a:srgbClr val="2537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F6FFB1E9-73E7-4788-8A49-9848EBA67CE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9175" y="1357313"/>
              <a:ext cx="446087" cy="346075"/>
            </a:xfrm>
            <a:custGeom>
              <a:avLst/>
              <a:gdLst>
                <a:gd name="T0" fmla="*/ 14 w 1238"/>
                <a:gd name="T1" fmla="*/ 570 h 960"/>
                <a:gd name="T2" fmla="*/ 216 w 1238"/>
                <a:gd name="T3" fmla="*/ 660 h 960"/>
                <a:gd name="T4" fmla="*/ 441 w 1238"/>
                <a:gd name="T5" fmla="*/ 761 h 960"/>
                <a:gd name="T6" fmla="*/ 445 w 1238"/>
                <a:gd name="T7" fmla="*/ 758 h 960"/>
                <a:gd name="T8" fmla="*/ 595 w 1238"/>
                <a:gd name="T9" fmla="*/ 717 h 960"/>
                <a:gd name="T10" fmla="*/ 652 w 1238"/>
                <a:gd name="T11" fmla="*/ 721 h 960"/>
                <a:gd name="T12" fmla="*/ 762 w 1238"/>
                <a:gd name="T13" fmla="*/ 791 h 960"/>
                <a:gd name="T14" fmla="*/ 746 w 1238"/>
                <a:gd name="T15" fmla="*/ 897 h 960"/>
                <a:gd name="T16" fmla="*/ 877 w 1238"/>
                <a:gd name="T17" fmla="*/ 956 h 960"/>
                <a:gd name="T18" fmla="*/ 903 w 1238"/>
                <a:gd name="T19" fmla="*/ 946 h 960"/>
                <a:gd name="T20" fmla="*/ 1238 w 1238"/>
                <a:gd name="T21" fmla="*/ 505 h 960"/>
                <a:gd name="T22" fmla="*/ 1047 w 1238"/>
                <a:gd name="T23" fmla="*/ 546 h 960"/>
                <a:gd name="T24" fmla="*/ 996 w 1238"/>
                <a:gd name="T25" fmla="*/ 561 h 960"/>
                <a:gd name="T26" fmla="*/ 875 w 1238"/>
                <a:gd name="T27" fmla="*/ 540 h 960"/>
                <a:gd name="T28" fmla="*/ 895 w 1238"/>
                <a:gd name="T29" fmla="*/ 698 h 960"/>
                <a:gd name="T30" fmla="*/ 823 w 1238"/>
                <a:gd name="T31" fmla="*/ 735 h 960"/>
                <a:gd name="T32" fmla="*/ 785 w 1238"/>
                <a:gd name="T33" fmla="*/ 620 h 960"/>
                <a:gd name="T34" fmla="*/ 675 w 1238"/>
                <a:gd name="T35" fmla="*/ 669 h 960"/>
                <a:gd name="T36" fmla="*/ 654 w 1238"/>
                <a:gd name="T37" fmla="*/ 590 h 960"/>
                <a:gd name="T38" fmla="*/ 785 w 1238"/>
                <a:gd name="T39" fmla="*/ 500 h 960"/>
                <a:gd name="T40" fmla="*/ 758 w 1238"/>
                <a:gd name="T41" fmla="*/ 404 h 960"/>
                <a:gd name="T42" fmla="*/ 748 w 1238"/>
                <a:gd name="T43" fmla="*/ 310 h 960"/>
                <a:gd name="T44" fmla="*/ 705 w 1238"/>
                <a:gd name="T45" fmla="*/ 184 h 960"/>
                <a:gd name="T46" fmla="*/ 582 w 1238"/>
                <a:gd name="T47" fmla="*/ 236 h 960"/>
                <a:gd name="T48" fmla="*/ 504 w 1238"/>
                <a:gd name="T49" fmla="*/ 291 h 960"/>
                <a:gd name="T50" fmla="*/ 416 w 1238"/>
                <a:gd name="T51" fmla="*/ 335 h 960"/>
                <a:gd name="T52" fmla="*/ 436 w 1238"/>
                <a:gd name="T53" fmla="*/ 492 h 960"/>
                <a:gd name="T54" fmla="*/ 363 w 1238"/>
                <a:gd name="T55" fmla="*/ 529 h 960"/>
                <a:gd name="T56" fmla="*/ 326 w 1238"/>
                <a:gd name="T57" fmla="*/ 414 h 960"/>
                <a:gd name="T58" fmla="*/ 215 w 1238"/>
                <a:gd name="T59" fmla="*/ 463 h 960"/>
                <a:gd name="T60" fmla="*/ 195 w 1238"/>
                <a:gd name="T61" fmla="*/ 384 h 960"/>
                <a:gd name="T62" fmla="*/ 325 w 1238"/>
                <a:gd name="T63" fmla="*/ 294 h 960"/>
                <a:gd name="T64" fmla="*/ 230 w 1238"/>
                <a:gd name="T65" fmla="*/ 218 h 960"/>
                <a:gd name="T66" fmla="*/ 206 w 1238"/>
                <a:gd name="T67" fmla="*/ 170 h 960"/>
                <a:gd name="T68" fmla="*/ 110 w 1238"/>
                <a:gd name="T69" fmla="*/ 0 h 960"/>
                <a:gd name="T70" fmla="*/ 4 w 1238"/>
                <a:gd name="T71" fmla="*/ 543 h 960"/>
                <a:gd name="T72" fmla="*/ 14 w 1238"/>
                <a:gd name="T73" fmla="*/ 57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38" h="960">
                  <a:moveTo>
                    <a:pt x="14" y="570"/>
                  </a:moveTo>
                  <a:lnTo>
                    <a:pt x="216" y="660"/>
                  </a:lnTo>
                  <a:cubicBezTo>
                    <a:pt x="301" y="698"/>
                    <a:pt x="389" y="737"/>
                    <a:pt x="441" y="761"/>
                  </a:cubicBezTo>
                  <a:cubicBezTo>
                    <a:pt x="442" y="760"/>
                    <a:pt x="444" y="759"/>
                    <a:pt x="445" y="758"/>
                  </a:cubicBezTo>
                  <a:cubicBezTo>
                    <a:pt x="489" y="731"/>
                    <a:pt x="540" y="717"/>
                    <a:pt x="595" y="717"/>
                  </a:cubicBezTo>
                  <a:cubicBezTo>
                    <a:pt x="613" y="717"/>
                    <a:pt x="632" y="718"/>
                    <a:pt x="652" y="721"/>
                  </a:cubicBezTo>
                  <a:cubicBezTo>
                    <a:pt x="676" y="725"/>
                    <a:pt x="739" y="736"/>
                    <a:pt x="762" y="791"/>
                  </a:cubicBezTo>
                  <a:cubicBezTo>
                    <a:pt x="775" y="824"/>
                    <a:pt x="770" y="860"/>
                    <a:pt x="746" y="897"/>
                  </a:cubicBezTo>
                  <a:lnTo>
                    <a:pt x="877" y="956"/>
                  </a:lnTo>
                  <a:cubicBezTo>
                    <a:pt x="887" y="960"/>
                    <a:pt x="898" y="956"/>
                    <a:pt x="903" y="946"/>
                  </a:cubicBezTo>
                  <a:cubicBezTo>
                    <a:pt x="951" y="850"/>
                    <a:pt x="1085" y="636"/>
                    <a:pt x="1238" y="505"/>
                  </a:cubicBezTo>
                  <a:cubicBezTo>
                    <a:pt x="1190" y="486"/>
                    <a:pt x="1112" y="483"/>
                    <a:pt x="1047" y="546"/>
                  </a:cubicBezTo>
                  <a:cubicBezTo>
                    <a:pt x="1026" y="566"/>
                    <a:pt x="1014" y="580"/>
                    <a:pt x="996" y="561"/>
                  </a:cubicBezTo>
                  <a:cubicBezTo>
                    <a:pt x="977" y="542"/>
                    <a:pt x="937" y="513"/>
                    <a:pt x="875" y="540"/>
                  </a:cubicBezTo>
                  <a:cubicBezTo>
                    <a:pt x="915" y="591"/>
                    <a:pt x="918" y="646"/>
                    <a:pt x="895" y="698"/>
                  </a:cubicBezTo>
                  <a:cubicBezTo>
                    <a:pt x="875" y="743"/>
                    <a:pt x="846" y="745"/>
                    <a:pt x="823" y="735"/>
                  </a:cubicBezTo>
                  <a:cubicBezTo>
                    <a:pt x="803" y="726"/>
                    <a:pt x="773" y="703"/>
                    <a:pt x="785" y="620"/>
                  </a:cubicBezTo>
                  <a:cubicBezTo>
                    <a:pt x="731" y="684"/>
                    <a:pt x="694" y="677"/>
                    <a:pt x="675" y="669"/>
                  </a:cubicBezTo>
                  <a:cubicBezTo>
                    <a:pt x="651" y="658"/>
                    <a:pt x="634" y="635"/>
                    <a:pt x="654" y="590"/>
                  </a:cubicBezTo>
                  <a:cubicBezTo>
                    <a:pt x="677" y="538"/>
                    <a:pt x="720" y="503"/>
                    <a:pt x="785" y="500"/>
                  </a:cubicBezTo>
                  <a:cubicBezTo>
                    <a:pt x="794" y="459"/>
                    <a:pt x="781" y="419"/>
                    <a:pt x="758" y="404"/>
                  </a:cubicBezTo>
                  <a:cubicBezTo>
                    <a:pt x="726" y="383"/>
                    <a:pt x="732" y="352"/>
                    <a:pt x="748" y="310"/>
                  </a:cubicBezTo>
                  <a:cubicBezTo>
                    <a:pt x="763" y="269"/>
                    <a:pt x="741" y="200"/>
                    <a:pt x="705" y="184"/>
                  </a:cubicBezTo>
                  <a:cubicBezTo>
                    <a:pt x="669" y="167"/>
                    <a:pt x="602" y="197"/>
                    <a:pt x="582" y="236"/>
                  </a:cubicBezTo>
                  <a:cubicBezTo>
                    <a:pt x="561" y="275"/>
                    <a:pt x="542" y="300"/>
                    <a:pt x="504" y="291"/>
                  </a:cubicBezTo>
                  <a:cubicBezTo>
                    <a:pt x="479" y="284"/>
                    <a:pt x="440" y="300"/>
                    <a:pt x="416" y="335"/>
                  </a:cubicBezTo>
                  <a:cubicBezTo>
                    <a:pt x="456" y="385"/>
                    <a:pt x="459" y="440"/>
                    <a:pt x="436" y="492"/>
                  </a:cubicBezTo>
                  <a:cubicBezTo>
                    <a:pt x="416" y="537"/>
                    <a:pt x="387" y="540"/>
                    <a:pt x="363" y="529"/>
                  </a:cubicBezTo>
                  <a:cubicBezTo>
                    <a:pt x="344" y="520"/>
                    <a:pt x="314" y="497"/>
                    <a:pt x="326" y="414"/>
                  </a:cubicBezTo>
                  <a:cubicBezTo>
                    <a:pt x="272" y="478"/>
                    <a:pt x="235" y="472"/>
                    <a:pt x="215" y="463"/>
                  </a:cubicBezTo>
                  <a:cubicBezTo>
                    <a:pt x="192" y="452"/>
                    <a:pt x="175" y="429"/>
                    <a:pt x="195" y="384"/>
                  </a:cubicBezTo>
                  <a:cubicBezTo>
                    <a:pt x="218" y="332"/>
                    <a:pt x="261" y="298"/>
                    <a:pt x="325" y="294"/>
                  </a:cubicBezTo>
                  <a:cubicBezTo>
                    <a:pt x="304" y="230"/>
                    <a:pt x="257" y="219"/>
                    <a:pt x="230" y="218"/>
                  </a:cubicBezTo>
                  <a:cubicBezTo>
                    <a:pt x="203" y="216"/>
                    <a:pt x="206" y="199"/>
                    <a:pt x="206" y="170"/>
                  </a:cubicBezTo>
                  <a:cubicBezTo>
                    <a:pt x="210" y="79"/>
                    <a:pt x="156" y="23"/>
                    <a:pt x="110" y="0"/>
                  </a:cubicBezTo>
                  <a:cubicBezTo>
                    <a:pt x="114" y="201"/>
                    <a:pt x="44" y="443"/>
                    <a:pt x="4" y="543"/>
                  </a:cubicBezTo>
                  <a:cubicBezTo>
                    <a:pt x="0" y="554"/>
                    <a:pt x="4" y="565"/>
                    <a:pt x="14" y="570"/>
                  </a:cubicBezTo>
                  <a:close/>
                </a:path>
              </a:pathLst>
            </a:custGeom>
            <a:solidFill>
              <a:srgbClr val="2537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31E712EC-C35E-4EEC-AFD0-8194425AC6C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248900" y="163513"/>
              <a:ext cx="1928812" cy="2552700"/>
            </a:xfrm>
            <a:custGeom>
              <a:avLst/>
              <a:gdLst>
                <a:gd name="T0" fmla="*/ 1230 w 5356"/>
                <a:gd name="T1" fmla="*/ 978 h 7085"/>
                <a:gd name="T2" fmla="*/ 1513 w 5356"/>
                <a:gd name="T3" fmla="*/ 2197 h 7085"/>
                <a:gd name="T4" fmla="*/ 2104 w 5356"/>
                <a:gd name="T5" fmla="*/ 3594 h 7085"/>
                <a:gd name="T6" fmla="*/ 1305 w 5356"/>
                <a:gd name="T7" fmla="*/ 4281 h 7085"/>
                <a:gd name="T8" fmla="*/ 1618 w 5356"/>
                <a:gd name="T9" fmla="*/ 6404 h 7085"/>
                <a:gd name="T10" fmla="*/ 3556 w 5356"/>
                <a:gd name="T11" fmla="*/ 6867 h 7085"/>
                <a:gd name="T12" fmla="*/ 3974 w 5356"/>
                <a:gd name="T13" fmla="*/ 6684 h 7085"/>
                <a:gd name="T14" fmla="*/ 3975 w 5356"/>
                <a:gd name="T15" fmla="*/ 6683 h 7085"/>
                <a:gd name="T16" fmla="*/ 5191 w 5356"/>
                <a:gd name="T17" fmla="*/ 5543 h 7085"/>
                <a:gd name="T18" fmla="*/ 5356 w 5356"/>
                <a:gd name="T19" fmla="*/ 5312 h 7085"/>
                <a:gd name="T20" fmla="*/ 5356 w 5356"/>
                <a:gd name="T21" fmla="*/ 21 h 7085"/>
                <a:gd name="T22" fmla="*/ 4150 w 5356"/>
                <a:gd name="T23" fmla="*/ 401 h 7085"/>
                <a:gd name="T24" fmla="*/ 2576 w 5356"/>
                <a:gd name="T25" fmla="*/ 416 h 7085"/>
                <a:gd name="T26" fmla="*/ 1230 w 5356"/>
                <a:gd name="T27" fmla="*/ 978 h 7085"/>
                <a:gd name="T28" fmla="*/ 780 w 5356"/>
                <a:gd name="T29" fmla="*/ 2449 h 7085"/>
                <a:gd name="T30" fmla="*/ 534 w 5356"/>
                <a:gd name="T31" fmla="*/ 2523 h 7085"/>
                <a:gd name="T32" fmla="*/ 268 w 5356"/>
                <a:gd name="T33" fmla="*/ 3535 h 7085"/>
                <a:gd name="T34" fmla="*/ 435 w 5356"/>
                <a:gd name="T35" fmla="*/ 3735 h 7085"/>
                <a:gd name="T36" fmla="*/ 991 w 5356"/>
                <a:gd name="T37" fmla="*/ 3810 h 7085"/>
                <a:gd name="T38" fmla="*/ 1524 w 5356"/>
                <a:gd name="T39" fmla="*/ 3276 h 7085"/>
                <a:gd name="T40" fmla="*/ 1526 w 5356"/>
                <a:gd name="T41" fmla="*/ 3251 h 7085"/>
                <a:gd name="T42" fmla="*/ 1528 w 5356"/>
                <a:gd name="T43" fmla="*/ 3236 h 7085"/>
                <a:gd name="T44" fmla="*/ 1512 w 5356"/>
                <a:gd name="T45" fmla="*/ 3087 h 7085"/>
                <a:gd name="T46" fmla="*/ 1399 w 5356"/>
                <a:gd name="T47" fmla="*/ 2831 h 7085"/>
                <a:gd name="T48" fmla="*/ 780 w 5356"/>
                <a:gd name="T49" fmla="*/ 2449 h 70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356" h="7085">
                  <a:moveTo>
                    <a:pt x="1230" y="978"/>
                  </a:moveTo>
                  <a:cubicBezTo>
                    <a:pt x="1014" y="1477"/>
                    <a:pt x="1123" y="1834"/>
                    <a:pt x="1513" y="2197"/>
                  </a:cubicBezTo>
                  <a:cubicBezTo>
                    <a:pt x="1904" y="2559"/>
                    <a:pt x="2331" y="3101"/>
                    <a:pt x="2104" y="3594"/>
                  </a:cubicBezTo>
                  <a:cubicBezTo>
                    <a:pt x="1951" y="3927"/>
                    <a:pt x="1570" y="4044"/>
                    <a:pt x="1305" y="4281"/>
                  </a:cubicBezTo>
                  <a:cubicBezTo>
                    <a:pt x="771" y="4756"/>
                    <a:pt x="1141" y="5857"/>
                    <a:pt x="1618" y="6404"/>
                  </a:cubicBezTo>
                  <a:cubicBezTo>
                    <a:pt x="2096" y="6951"/>
                    <a:pt x="2891" y="7085"/>
                    <a:pt x="3556" y="6867"/>
                  </a:cubicBezTo>
                  <a:cubicBezTo>
                    <a:pt x="3701" y="6819"/>
                    <a:pt x="3840" y="6757"/>
                    <a:pt x="3974" y="6684"/>
                  </a:cubicBezTo>
                  <a:lnTo>
                    <a:pt x="3975" y="6683"/>
                  </a:lnTo>
                  <a:cubicBezTo>
                    <a:pt x="4453" y="6418"/>
                    <a:pt x="4859" y="6002"/>
                    <a:pt x="5191" y="5543"/>
                  </a:cubicBezTo>
                  <a:cubicBezTo>
                    <a:pt x="5246" y="5467"/>
                    <a:pt x="5300" y="5388"/>
                    <a:pt x="5356" y="5312"/>
                  </a:cubicBezTo>
                  <a:lnTo>
                    <a:pt x="5356" y="21"/>
                  </a:lnTo>
                  <a:cubicBezTo>
                    <a:pt x="4920" y="0"/>
                    <a:pt x="4538" y="231"/>
                    <a:pt x="4150" y="401"/>
                  </a:cubicBezTo>
                  <a:cubicBezTo>
                    <a:pt x="3529" y="674"/>
                    <a:pt x="3170" y="622"/>
                    <a:pt x="2576" y="416"/>
                  </a:cubicBezTo>
                  <a:cubicBezTo>
                    <a:pt x="2126" y="261"/>
                    <a:pt x="1428" y="521"/>
                    <a:pt x="1230" y="978"/>
                  </a:cubicBezTo>
                  <a:close/>
                  <a:moveTo>
                    <a:pt x="780" y="2449"/>
                  </a:moveTo>
                  <a:cubicBezTo>
                    <a:pt x="694" y="2456"/>
                    <a:pt x="611" y="2481"/>
                    <a:pt x="534" y="2523"/>
                  </a:cubicBezTo>
                  <a:cubicBezTo>
                    <a:pt x="158" y="2760"/>
                    <a:pt x="0" y="3132"/>
                    <a:pt x="268" y="3535"/>
                  </a:cubicBezTo>
                  <a:cubicBezTo>
                    <a:pt x="321" y="3615"/>
                    <a:pt x="376" y="3683"/>
                    <a:pt x="435" y="3735"/>
                  </a:cubicBezTo>
                  <a:cubicBezTo>
                    <a:pt x="586" y="3870"/>
                    <a:pt x="761" y="3908"/>
                    <a:pt x="991" y="3810"/>
                  </a:cubicBezTo>
                  <a:cubicBezTo>
                    <a:pt x="1299" y="3679"/>
                    <a:pt x="1493" y="3526"/>
                    <a:pt x="1524" y="3276"/>
                  </a:cubicBezTo>
                  <a:cubicBezTo>
                    <a:pt x="1525" y="3267"/>
                    <a:pt x="1526" y="3259"/>
                    <a:pt x="1526" y="3251"/>
                  </a:cubicBezTo>
                  <a:cubicBezTo>
                    <a:pt x="1527" y="3246"/>
                    <a:pt x="1528" y="3241"/>
                    <a:pt x="1528" y="3236"/>
                  </a:cubicBezTo>
                  <a:cubicBezTo>
                    <a:pt x="1532" y="3181"/>
                    <a:pt x="1527" y="3135"/>
                    <a:pt x="1512" y="3087"/>
                  </a:cubicBezTo>
                  <a:cubicBezTo>
                    <a:pt x="1489" y="2995"/>
                    <a:pt x="1447" y="2907"/>
                    <a:pt x="1399" y="2831"/>
                  </a:cubicBezTo>
                  <a:cubicBezTo>
                    <a:pt x="1269" y="2625"/>
                    <a:pt x="1029" y="2378"/>
                    <a:pt x="780" y="2449"/>
                  </a:cubicBezTo>
                  <a:close/>
                </a:path>
              </a:pathLst>
            </a:custGeom>
            <a:solidFill>
              <a:srgbClr val="B9D3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pic>
        <p:nvPicPr>
          <p:cNvPr id="11" name="Kuva 10">
            <a:extLst>
              <a:ext uri="{FF2B5EF4-FFF2-40B4-BE49-F238E27FC236}">
                <a16:creationId xmlns:a16="http://schemas.microsoft.com/office/drawing/2014/main" id="{01F983D1-159F-4713-B4E0-2B9448AF83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63" y="4987986"/>
            <a:ext cx="2216019" cy="690747"/>
          </a:xfrm>
          <a:prstGeom prst="rect">
            <a:avLst/>
          </a:prstGeom>
        </p:spPr>
      </p:pic>
      <p:pic>
        <p:nvPicPr>
          <p:cNvPr id="25" name="Kuva 24">
            <a:extLst>
              <a:ext uri="{FF2B5EF4-FFF2-40B4-BE49-F238E27FC236}">
                <a16:creationId xmlns:a16="http://schemas.microsoft.com/office/drawing/2014/main" id="{B3807498-1C36-4AB9-B34B-4884CD52A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212" y="3914285"/>
            <a:ext cx="2194560" cy="118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46800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etus 2">
    <p:bg>
      <p:bgPr>
        <a:solidFill>
          <a:srgbClr val="BF94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4788A88-1412-4AE6-8F78-B494AC001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794" y="1447788"/>
            <a:ext cx="4472534" cy="1143012"/>
          </a:xfrm>
        </p:spPr>
        <p:txBody>
          <a:bodyPr anchor="b" anchorCtr="0"/>
          <a:lstStyle>
            <a:lvl1pPr>
              <a:lnSpc>
                <a:spcPct val="95000"/>
              </a:lnSpc>
              <a:defRPr sz="2500" b="1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96ABBB3-413B-4AA3-87CB-0B34D19F16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7414" y="2820987"/>
            <a:ext cx="4472534" cy="1557337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0"/>
              </a:spcBef>
              <a:buNone/>
              <a:defRPr sz="1600"/>
            </a:lvl1pPr>
            <a:lvl2pPr marL="1809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F72C036F-DDD5-4BA5-A2CC-00E6DD4B887B}"/>
              </a:ext>
            </a:extLst>
          </p:cNvPr>
          <p:cNvSpPr txBox="1"/>
          <p:nvPr userDrawn="1"/>
        </p:nvSpPr>
        <p:spPr>
          <a:xfrm>
            <a:off x="895927" y="5832763"/>
            <a:ext cx="4050145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i-FI" sz="1000" spc="0" baseline="0" dirty="0"/>
              <a:t>Aleksanterinkatu 7, Helsinki | PL 35, FI-00023 Valtioneuvosto | ym.fi</a:t>
            </a:r>
          </a:p>
        </p:txBody>
      </p:sp>
      <p:grpSp>
        <p:nvGrpSpPr>
          <p:cNvPr id="24" name="Ryhmä 23">
            <a:extLst>
              <a:ext uri="{FF2B5EF4-FFF2-40B4-BE49-F238E27FC236}">
                <a16:creationId xmlns:a16="http://schemas.microsoft.com/office/drawing/2014/main" id="{EE2D4F6F-A409-4A7B-BE8B-C15AD728F1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056313" y="163513"/>
            <a:ext cx="6121399" cy="6681787"/>
            <a:chOff x="6056313" y="163513"/>
            <a:chExt cx="6121399" cy="6681787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FD9F7D09-496E-4045-951B-2016A08C5A8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040813" y="3278188"/>
              <a:ext cx="2571750" cy="2559050"/>
            </a:xfrm>
            <a:custGeom>
              <a:avLst/>
              <a:gdLst>
                <a:gd name="T0" fmla="*/ 8 w 7143"/>
                <a:gd name="T1" fmla="*/ 3300 h 7105"/>
                <a:gd name="T2" fmla="*/ 77 w 7143"/>
                <a:gd name="T3" fmla="*/ 4379 h 7105"/>
                <a:gd name="T4" fmla="*/ 1107 w 7143"/>
                <a:gd name="T5" fmla="*/ 6356 h 7105"/>
                <a:gd name="T6" fmla="*/ 3199 w 7143"/>
                <a:gd name="T7" fmla="*/ 7105 h 7105"/>
                <a:gd name="T8" fmla="*/ 3204 w 7143"/>
                <a:gd name="T9" fmla="*/ 7105 h 7105"/>
                <a:gd name="T10" fmla="*/ 4040 w 7143"/>
                <a:gd name="T11" fmla="*/ 7003 h 7105"/>
                <a:gd name="T12" fmla="*/ 4960 w 7143"/>
                <a:gd name="T13" fmla="*/ 6645 h 7105"/>
                <a:gd name="T14" fmla="*/ 5643 w 7143"/>
                <a:gd name="T15" fmla="*/ 6190 h 7105"/>
                <a:gd name="T16" fmla="*/ 7096 w 7143"/>
                <a:gd name="T17" fmla="*/ 3420 h 7105"/>
                <a:gd name="T18" fmla="*/ 7143 w 7143"/>
                <a:gd name="T19" fmla="*/ 2615 h 7105"/>
                <a:gd name="T20" fmla="*/ 7143 w 7143"/>
                <a:gd name="T21" fmla="*/ 2585 h 7105"/>
                <a:gd name="T22" fmla="*/ 7141 w 7143"/>
                <a:gd name="T23" fmla="*/ 2442 h 7105"/>
                <a:gd name="T24" fmla="*/ 6559 w 7143"/>
                <a:gd name="T25" fmla="*/ 673 h 7105"/>
                <a:gd name="T26" fmla="*/ 5077 w 7143"/>
                <a:gd name="T27" fmla="*/ 103 h 7105"/>
                <a:gd name="T28" fmla="*/ 3099 w 7143"/>
                <a:gd name="T29" fmla="*/ 9 h 7105"/>
                <a:gd name="T30" fmla="*/ 851 w 7143"/>
                <a:gd name="T31" fmla="*/ 337 h 7105"/>
                <a:gd name="T32" fmla="*/ 269 w 7143"/>
                <a:gd name="T33" fmla="*/ 880 h 7105"/>
                <a:gd name="T34" fmla="*/ 0 w 7143"/>
                <a:gd name="T35" fmla="*/ 2442 h 7105"/>
                <a:gd name="T36" fmla="*/ 0 w 7143"/>
                <a:gd name="T37" fmla="*/ 2475 h 7105"/>
                <a:gd name="T38" fmla="*/ 4 w 7143"/>
                <a:gd name="T39" fmla="*/ 2812 h 7105"/>
                <a:gd name="T40" fmla="*/ 8 w 7143"/>
                <a:gd name="T41" fmla="*/ 3300 h 7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143" h="7105">
                  <a:moveTo>
                    <a:pt x="8" y="3300"/>
                  </a:moveTo>
                  <a:cubicBezTo>
                    <a:pt x="11" y="3661"/>
                    <a:pt x="18" y="4024"/>
                    <a:pt x="77" y="4379"/>
                  </a:cubicBezTo>
                  <a:cubicBezTo>
                    <a:pt x="198" y="5107"/>
                    <a:pt x="508" y="5832"/>
                    <a:pt x="1107" y="6356"/>
                  </a:cubicBezTo>
                  <a:cubicBezTo>
                    <a:pt x="1670" y="6847"/>
                    <a:pt x="2425" y="7105"/>
                    <a:pt x="3199" y="7105"/>
                  </a:cubicBezTo>
                  <a:lnTo>
                    <a:pt x="3204" y="7105"/>
                  </a:lnTo>
                  <a:cubicBezTo>
                    <a:pt x="3483" y="7105"/>
                    <a:pt x="3765" y="7071"/>
                    <a:pt x="4040" y="7003"/>
                  </a:cubicBezTo>
                  <a:cubicBezTo>
                    <a:pt x="4364" y="6922"/>
                    <a:pt x="4673" y="6800"/>
                    <a:pt x="4960" y="6645"/>
                  </a:cubicBezTo>
                  <a:cubicBezTo>
                    <a:pt x="5204" y="6513"/>
                    <a:pt x="5432" y="6360"/>
                    <a:pt x="5643" y="6190"/>
                  </a:cubicBezTo>
                  <a:cubicBezTo>
                    <a:pt x="6574" y="5442"/>
                    <a:pt x="6970" y="4505"/>
                    <a:pt x="7096" y="3420"/>
                  </a:cubicBezTo>
                  <a:cubicBezTo>
                    <a:pt x="7127" y="3153"/>
                    <a:pt x="7143" y="2884"/>
                    <a:pt x="7143" y="2615"/>
                  </a:cubicBezTo>
                  <a:lnTo>
                    <a:pt x="7143" y="2585"/>
                  </a:lnTo>
                  <a:cubicBezTo>
                    <a:pt x="7143" y="2537"/>
                    <a:pt x="7142" y="2490"/>
                    <a:pt x="7141" y="2442"/>
                  </a:cubicBezTo>
                  <a:cubicBezTo>
                    <a:pt x="7128" y="1830"/>
                    <a:pt x="7029" y="1151"/>
                    <a:pt x="6559" y="673"/>
                  </a:cubicBezTo>
                  <a:cubicBezTo>
                    <a:pt x="6171" y="279"/>
                    <a:pt x="5606" y="160"/>
                    <a:pt x="5077" y="103"/>
                  </a:cubicBezTo>
                  <a:cubicBezTo>
                    <a:pt x="4420" y="33"/>
                    <a:pt x="3759" y="0"/>
                    <a:pt x="3099" y="9"/>
                  </a:cubicBezTo>
                  <a:cubicBezTo>
                    <a:pt x="2366" y="20"/>
                    <a:pt x="1526" y="15"/>
                    <a:pt x="851" y="337"/>
                  </a:cubicBezTo>
                  <a:cubicBezTo>
                    <a:pt x="595" y="459"/>
                    <a:pt x="385" y="642"/>
                    <a:pt x="269" y="880"/>
                  </a:cubicBezTo>
                  <a:cubicBezTo>
                    <a:pt x="41" y="1347"/>
                    <a:pt x="1" y="1916"/>
                    <a:pt x="0" y="2442"/>
                  </a:cubicBezTo>
                  <a:lnTo>
                    <a:pt x="0" y="2475"/>
                  </a:lnTo>
                  <a:cubicBezTo>
                    <a:pt x="0" y="2590"/>
                    <a:pt x="2" y="2702"/>
                    <a:pt x="4" y="2812"/>
                  </a:cubicBezTo>
                  <a:cubicBezTo>
                    <a:pt x="7" y="2974"/>
                    <a:pt x="7" y="3137"/>
                    <a:pt x="8" y="3300"/>
                  </a:cubicBezTo>
                  <a:close/>
                </a:path>
              </a:pathLst>
            </a:custGeom>
            <a:solidFill>
              <a:srgbClr val="C66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4B069986-397C-4BBA-B502-2BDEFB6384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75413" y="4735513"/>
              <a:ext cx="2371725" cy="2109787"/>
            </a:xfrm>
            <a:custGeom>
              <a:avLst/>
              <a:gdLst>
                <a:gd name="T0" fmla="*/ 1672 w 6585"/>
                <a:gd name="T1" fmla="*/ 5855 h 5855"/>
                <a:gd name="T2" fmla="*/ 1514 w 6585"/>
                <a:gd name="T3" fmla="*/ 5676 h 5855"/>
                <a:gd name="T4" fmla="*/ 1520 w 6585"/>
                <a:gd name="T5" fmla="*/ 4989 h 5855"/>
                <a:gd name="T6" fmla="*/ 2218 w 6585"/>
                <a:gd name="T7" fmla="*/ 4983 h 5855"/>
                <a:gd name="T8" fmla="*/ 2992 w 6585"/>
                <a:gd name="T9" fmla="*/ 5194 h 5855"/>
                <a:gd name="T10" fmla="*/ 3334 w 6585"/>
                <a:gd name="T11" fmla="*/ 5136 h 5855"/>
                <a:gd name="T12" fmla="*/ 3290 w 6585"/>
                <a:gd name="T13" fmla="*/ 4696 h 5855"/>
                <a:gd name="T14" fmla="*/ 1874 w 6585"/>
                <a:gd name="T15" fmla="*/ 4387 h 5855"/>
                <a:gd name="T16" fmla="*/ 648 w 6585"/>
                <a:gd name="T17" fmla="*/ 4200 h 5855"/>
                <a:gd name="T18" fmla="*/ 192 w 6585"/>
                <a:gd name="T19" fmla="*/ 3965 h 5855"/>
                <a:gd name="T20" fmla="*/ 63 w 6585"/>
                <a:gd name="T21" fmla="*/ 3487 h 5855"/>
                <a:gd name="T22" fmla="*/ 775 w 6585"/>
                <a:gd name="T23" fmla="*/ 3144 h 5855"/>
                <a:gd name="T24" fmla="*/ 1667 w 6585"/>
                <a:gd name="T25" fmla="*/ 2205 h 5855"/>
                <a:gd name="T26" fmla="*/ 1359 w 6585"/>
                <a:gd name="T27" fmla="*/ 1520 h 5855"/>
                <a:gd name="T28" fmla="*/ 1403 w 6585"/>
                <a:gd name="T29" fmla="*/ 1023 h 5855"/>
                <a:gd name="T30" fmla="*/ 1809 w 6585"/>
                <a:gd name="T31" fmla="*/ 739 h 5855"/>
                <a:gd name="T32" fmla="*/ 2410 w 6585"/>
                <a:gd name="T33" fmla="*/ 1269 h 5855"/>
                <a:gd name="T34" fmla="*/ 2905 w 6585"/>
                <a:gd name="T35" fmla="*/ 1959 h 5855"/>
                <a:gd name="T36" fmla="*/ 3097 w 6585"/>
                <a:gd name="T37" fmla="*/ 2036 h 5855"/>
                <a:gd name="T38" fmla="*/ 3281 w 6585"/>
                <a:gd name="T39" fmla="*/ 1758 h 5855"/>
                <a:gd name="T40" fmla="*/ 3344 w 6585"/>
                <a:gd name="T41" fmla="*/ 985 h 5855"/>
                <a:gd name="T42" fmla="*/ 3554 w 6585"/>
                <a:gd name="T43" fmla="*/ 301 h 5855"/>
                <a:gd name="T44" fmla="*/ 4197 w 6585"/>
                <a:gd name="T45" fmla="*/ 109 h 5855"/>
                <a:gd name="T46" fmla="*/ 4423 w 6585"/>
                <a:gd name="T47" fmla="*/ 884 h 5855"/>
                <a:gd name="T48" fmla="*/ 4131 w 6585"/>
                <a:gd name="T49" fmla="*/ 2115 h 5855"/>
                <a:gd name="T50" fmla="*/ 4174 w 6585"/>
                <a:gd name="T51" fmla="*/ 3343 h 5855"/>
                <a:gd name="T52" fmla="*/ 4410 w 6585"/>
                <a:gd name="T53" fmla="*/ 3636 h 5855"/>
                <a:gd name="T54" fmla="*/ 5012 w 6585"/>
                <a:gd name="T55" fmla="*/ 2348 h 5855"/>
                <a:gd name="T56" fmla="*/ 5930 w 6585"/>
                <a:gd name="T57" fmla="*/ 2973 h 5855"/>
                <a:gd name="T58" fmla="*/ 5151 w 6585"/>
                <a:gd name="T59" fmla="*/ 4718 h 5855"/>
                <a:gd name="T60" fmla="*/ 5220 w 6585"/>
                <a:gd name="T61" fmla="*/ 4972 h 5855"/>
                <a:gd name="T62" fmla="*/ 5563 w 6585"/>
                <a:gd name="T63" fmla="*/ 4912 h 5855"/>
                <a:gd name="T64" fmla="*/ 5765 w 6585"/>
                <a:gd name="T65" fmla="*/ 4538 h 5855"/>
                <a:gd name="T66" fmla="*/ 5986 w 6585"/>
                <a:gd name="T67" fmla="*/ 4225 h 5855"/>
                <a:gd name="T68" fmla="*/ 6500 w 6585"/>
                <a:gd name="T69" fmla="*/ 4536 h 5855"/>
                <a:gd name="T70" fmla="*/ 5587 w 6585"/>
                <a:gd name="T71" fmla="*/ 5855 h 5855"/>
                <a:gd name="T72" fmla="*/ 1672 w 6585"/>
                <a:gd name="T73" fmla="*/ 5855 h 58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585" h="5855">
                  <a:moveTo>
                    <a:pt x="1672" y="5855"/>
                  </a:moveTo>
                  <a:cubicBezTo>
                    <a:pt x="1615" y="5802"/>
                    <a:pt x="1564" y="5741"/>
                    <a:pt x="1514" y="5676"/>
                  </a:cubicBezTo>
                  <a:cubicBezTo>
                    <a:pt x="1409" y="5480"/>
                    <a:pt x="1366" y="5165"/>
                    <a:pt x="1520" y="4989"/>
                  </a:cubicBezTo>
                  <a:cubicBezTo>
                    <a:pt x="1690" y="4796"/>
                    <a:pt x="1990" y="4893"/>
                    <a:pt x="2218" y="4983"/>
                  </a:cubicBezTo>
                  <a:cubicBezTo>
                    <a:pt x="2466" y="5081"/>
                    <a:pt x="2726" y="5152"/>
                    <a:pt x="2992" y="5194"/>
                  </a:cubicBezTo>
                  <a:cubicBezTo>
                    <a:pt x="3109" y="5213"/>
                    <a:pt x="3245" y="5220"/>
                    <a:pt x="3334" y="5136"/>
                  </a:cubicBezTo>
                  <a:cubicBezTo>
                    <a:pt x="3456" y="5019"/>
                    <a:pt x="3398" y="4814"/>
                    <a:pt x="3290" y="4696"/>
                  </a:cubicBezTo>
                  <a:cubicBezTo>
                    <a:pt x="2959" y="4334"/>
                    <a:pt x="2377" y="4390"/>
                    <a:pt x="1874" y="4387"/>
                  </a:cubicBezTo>
                  <a:cubicBezTo>
                    <a:pt x="1456" y="4384"/>
                    <a:pt x="1041" y="4321"/>
                    <a:pt x="648" y="4200"/>
                  </a:cubicBezTo>
                  <a:cubicBezTo>
                    <a:pt x="482" y="4149"/>
                    <a:pt x="314" y="4085"/>
                    <a:pt x="192" y="3965"/>
                  </a:cubicBezTo>
                  <a:cubicBezTo>
                    <a:pt x="69" y="3845"/>
                    <a:pt x="0" y="3656"/>
                    <a:pt x="63" y="3487"/>
                  </a:cubicBezTo>
                  <a:cubicBezTo>
                    <a:pt x="161" y="3224"/>
                    <a:pt x="508" y="3086"/>
                    <a:pt x="775" y="3144"/>
                  </a:cubicBezTo>
                  <a:cubicBezTo>
                    <a:pt x="2675" y="3551"/>
                    <a:pt x="1781" y="2455"/>
                    <a:pt x="1667" y="2205"/>
                  </a:cubicBezTo>
                  <a:cubicBezTo>
                    <a:pt x="1553" y="1956"/>
                    <a:pt x="1425" y="1789"/>
                    <a:pt x="1359" y="1520"/>
                  </a:cubicBezTo>
                  <a:cubicBezTo>
                    <a:pt x="1319" y="1358"/>
                    <a:pt x="1325" y="1178"/>
                    <a:pt x="1403" y="1023"/>
                  </a:cubicBezTo>
                  <a:cubicBezTo>
                    <a:pt x="1481" y="869"/>
                    <a:pt x="1639" y="747"/>
                    <a:pt x="1809" y="739"/>
                  </a:cubicBezTo>
                  <a:cubicBezTo>
                    <a:pt x="2124" y="725"/>
                    <a:pt x="2251" y="1006"/>
                    <a:pt x="2410" y="1269"/>
                  </a:cubicBezTo>
                  <a:cubicBezTo>
                    <a:pt x="2568" y="1531"/>
                    <a:pt x="2666" y="1768"/>
                    <a:pt x="2905" y="1959"/>
                  </a:cubicBezTo>
                  <a:cubicBezTo>
                    <a:pt x="2960" y="2004"/>
                    <a:pt x="3025" y="2048"/>
                    <a:pt x="3097" y="2036"/>
                  </a:cubicBezTo>
                  <a:cubicBezTo>
                    <a:pt x="3214" y="2018"/>
                    <a:pt x="3267" y="1875"/>
                    <a:pt x="3281" y="1758"/>
                  </a:cubicBezTo>
                  <a:cubicBezTo>
                    <a:pt x="3308" y="1519"/>
                    <a:pt x="3336" y="1225"/>
                    <a:pt x="3344" y="985"/>
                  </a:cubicBezTo>
                  <a:cubicBezTo>
                    <a:pt x="3352" y="746"/>
                    <a:pt x="3401" y="493"/>
                    <a:pt x="3554" y="301"/>
                  </a:cubicBezTo>
                  <a:cubicBezTo>
                    <a:pt x="3708" y="108"/>
                    <a:pt x="3990" y="0"/>
                    <a:pt x="4197" y="109"/>
                  </a:cubicBezTo>
                  <a:cubicBezTo>
                    <a:pt x="4449" y="242"/>
                    <a:pt x="4469" y="594"/>
                    <a:pt x="4423" y="884"/>
                  </a:cubicBezTo>
                  <a:cubicBezTo>
                    <a:pt x="4356" y="1299"/>
                    <a:pt x="4216" y="1702"/>
                    <a:pt x="4131" y="2115"/>
                  </a:cubicBezTo>
                  <a:cubicBezTo>
                    <a:pt x="4046" y="2528"/>
                    <a:pt x="4019" y="2965"/>
                    <a:pt x="4174" y="3343"/>
                  </a:cubicBezTo>
                  <a:cubicBezTo>
                    <a:pt x="4240" y="3505"/>
                    <a:pt x="4233" y="3633"/>
                    <a:pt x="4410" y="3636"/>
                  </a:cubicBezTo>
                  <a:cubicBezTo>
                    <a:pt x="4635" y="3641"/>
                    <a:pt x="4944" y="2597"/>
                    <a:pt x="5012" y="2348"/>
                  </a:cubicBezTo>
                  <a:cubicBezTo>
                    <a:pt x="5265" y="1418"/>
                    <a:pt x="6229" y="2091"/>
                    <a:pt x="5930" y="2973"/>
                  </a:cubicBezTo>
                  <a:cubicBezTo>
                    <a:pt x="5689" y="3683"/>
                    <a:pt x="5190" y="4088"/>
                    <a:pt x="5151" y="4718"/>
                  </a:cubicBezTo>
                  <a:cubicBezTo>
                    <a:pt x="5145" y="4810"/>
                    <a:pt x="5154" y="4912"/>
                    <a:pt x="5220" y="4972"/>
                  </a:cubicBezTo>
                  <a:cubicBezTo>
                    <a:pt x="5313" y="5054"/>
                    <a:pt x="5474" y="5008"/>
                    <a:pt x="5563" y="4912"/>
                  </a:cubicBezTo>
                  <a:cubicBezTo>
                    <a:pt x="5653" y="4816"/>
                    <a:pt x="5719" y="4660"/>
                    <a:pt x="5765" y="4538"/>
                  </a:cubicBezTo>
                  <a:cubicBezTo>
                    <a:pt x="5810" y="4416"/>
                    <a:pt x="5873" y="4289"/>
                    <a:pt x="5986" y="4225"/>
                  </a:cubicBezTo>
                  <a:cubicBezTo>
                    <a:pt x="6201" y="4103"/>
                    <a:pt x="6458" y="4301"/>
                    <a:pt x="6500" y="4536"/>
                  </a:cubicBezTo>
                  <a:cubicBezTo>
                    <a:pt x="6585" y="5012"/>
                    <a:pt x="5918" y="5310"/>
                    <a:pt x="5587" y="5855"/>
                  </a:cubicBezTo>
                  <a:lnTo>
                    <a:pt x="1672" y="5855"/>
                  </a:lnTo>
                  <a:close/>
                </a:path>
              </a:pathLst>
            </a:custGeom>
            <a:solidFill>
              <a:srgbClr val="2C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B634079C-CC3D-496C-8C26-7BE43A461A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6313" y="990600"/>
              <a:ext cx="2606675" cy="2571750"/>
            </a:xfrm>
            <a:custGeom>
              <a:avLst/>
              <a:gdLst>
                <a:gd name="T0" fmla="*/ 2351 w 7239"/>
                <a:gd name="T1" fmla="*/ 834 h 7139"/>
                <a:gd name="T2" fmla="*/ 1928 w 7239"/>
                <a:gd name="T3" fmla="*/ 1087 h 7139"/>
                <a:gd name="T4" fmla="*/ 1777 w 7239"/>
                <a:gd name="T5" fmla="*/ 1198 h 7139"/>
                <a:gd name="T6" fmla="*/ 1125 w 7239"/>
                <a:gd name="T7" fmla="*/ 1840 h 7139"/>
                <a:gd name="T8" fmla="*/ 618 w 7239"/>
                <a:gd name="T9" fmla="*/ 2616 h 7139"/>
                <a:gd name="T10" fmla="*/ 279 w 7239"/>
                <a:gd name="T11" fmla="*/ 3451 h 7139"/>
                <a:gd name="T12" fmla="*/ 160 w 7239"/>
                <a:gd name="T13" fmla="*/ 3925 h 7139"/>
                <a:gd name="T14" fmla="*/ 382 w 7239"/>
                <a:gd name="T15" fmla="*/ 6167 h 7139"/>
                <a:gd name="T16" fmla="*/ 2189 w 7239"/>
                <a:gd name="T17" fmla="*/ 7079 h 7139"/>
                <a:gd name="T18" fmla="*/ 4522 w 7239"/>
                <a:gd name="T19" fmla="*/ 6851 h 7139"/>
                <a:gd name="T20" fmla="*/ 6688 w 7239"/>
                <a:gd name="T21" fmla="*/ 5588 h 7139"/>
                <a:gd name="T22" fmla="*/ 7062 w 7239"/>
                <a:gd name="T23" fmla="*/ 4429 h 7139"/>
                <a:gd name="T24" fmla="*/ 7165 w 7239"/>
                <a:gd name="T25" fmla="*/ 3064 h 7139"/>
                <a:gd name="T26" fmla="*/ 7239 w 7239"/>
                <a:gd name="T27" fmla="*/ 1785 h 7139"/>
                <a:gd name="T28" fmla="*/ 7239 w 7239"/>
                <a:gd name="T29" fmla="*/ 1753 h 7139"/>
                <a:gd name="T30" fmla="*/ 7047 w 7239"/>
                <a:gd name="T31" fmla="*/ 679 h 7139"/>
                <a:gd name="T32" fmla="*/ 6313 w 7239"/>
                <a:gd name="T33" fmla="*/ 77 h 7139"/>
                <a:gd name="T34" fmla="*/ 5695 w 7239"/>
                <a:gd name="T35" fmla="*/ 1 h 7139"/>
                <a:gd name="T36" fmla="*/ 4560 w 7239"/>
                <a:gd name="T37" fmla="*/ 96 h 7139"/>
                <a:gd name="T38" fmla="*/ 3671 w 7239"/>
                <a:gd name="T39" fmla="*/ 278 h 7139"/>
                <a:gd name="T40" fmla="*/ 3422 w 7239"/>
                <a:gd name="T41" fmla="*/ 354 h 7139"/>
                <a:gd name="T42" fmla="*/ 2548 w 7239"/>
                <a:gd name="T43" fmla="*/ 734 h 7139"/>
                <a:gd name="T44" fmla="*/ 2351 w 7239"/>
                <a:gd name="T45" fmla="*/ 834 h 7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239" h="7139">
                  <a:moveTo>
                    <a:pt x="2351" y="834"/>
                  </a:moveTo>
                  <a:cubicBezTo>
                    <a:pt x="2205" y="911"/>
                    <a:pt x="2063" y="993"/>
                    <a:pt x="1928" y="1087"/>
                  </a:cubicBezTo>
                  <a:cubicBezTo>
                    <a:pt x="1877" y="1123"/>
                    <a:pt x="1826" y="1160"/>
                    <a:pt x="1777" y="1198"/>
                  </a:cubicBezTo>
                  <a:cubicBezTo>
                    <a:pt x="1537" y="1387"/>
                    <a:pt x="1318" y="1603"/>
                    <a:pt x="1125" y="1840"/>
                  </a:cubicBezTo>
                  <a:cubicBezTo>
                    <a:pt x="929" y="2080"/>
                    <a:pt x="760" y="2341"/>
                    <a:pt x="618" y="2616"/>
                  </a:cubicBezTo>
                  <a:cubicBezTo>
                    <a:pt x="479" y="2883"/>
                    <a:pt x="366" y="3164"/>
                    <a:pt x="279" y="3451"/>
                  </a:cubicBezTo>
                  <a:cubicBezTo>
                    <a:pt x="232" y="3607"/>
                    <a:pt x="190" y="3765"/>
                    <a:pt x="160" y="3925"/>
                  </a:cubicBezTo>
                  <a:cubicBezTo>
                    <a:pt x="0" y="4730"/>
                    <a:pt x="26" y="5575"/>
                    <a:pt x="382" y="6167"/>
                  </a:cubicBezTo>
                  <a:cubicBezTo>
                    <a:pt x="753" y="6785"/>
                    <a:pt x="1460" y="7020"/>
                    <a:pt x="2189" y="7079"/>
                  </a:cubicBezTo>
                  <a:cubicBezTo>
                    <a:pt x="2935" y="7139"/>
                    <a:pt x="3729" y="7055"/>
                    <a:pt x="4522" y="6851"/>
                  </a:cubicBezTo>
                  <a:cubicBezTo>
                    <a:pt x="5254" y="6662"/>
                    <a:pt x="6168" y="6359"/>
                    <a:pt x="6688" y="5588"/>
                  </a:cubicBezTo>
                  <a:cubicBezTo>
                    <a:pt x="6933" y="5224"/>
                    <a:pt x="7021" y="4815"/>
                    <a:pt x="7062" y="4429"/>
                  </a:cubicBezTo>
                  <a:cubicBezTo>
                    <a:pt x="7111" y="3971"/>
                    <a:pt x="7132" y="3518"/>
                    <a:pt x="7165" y="3064"/>
                  </a:cubicBezTo>
                  <a:cubicBezTo>
                    <a:pt x="7196" y="2637"/>
                    <a:pt x="7238" y="2205"/>
                    <a:pt x="7239" y="1785"/>
                  </a:cubicBezTo>
                  <a:lnTo>
                    <a:pt x="7239" y="1753"/>
                  </a:lnTo>
                  <a:cubicBezTo>
                    <a:pt x="7238" y="1370"/>
                    <a:pt x="7198" y="988"/>
                    <a:pt x="7047" y="679"/>
                  </a:cubicBezTo>
                  <a:cubicBezTo>
                    <a:pt x="6896" y="370"/>
                    <a:pt x="6638" y="170"/>
                    <a:pt x="6313" y="77"/>
                  </a:cubicBezTo>
                  <a:cubicBezTo>
                    <a:pt x="6113" y="19"/>
                    <a:pt x="5903" y="1"/>
                    <a:pt x="5695" y="1"/>
                  </a:cubicBezTo>
                  <a:cubicBezTo>
                    <a:pt x="5315" y="0"/>
                    <a:pt x="4935" y="42"/>
                    <a:pt x="4560" y="96"/>
                  </a:cubicBezTo>
                  <a:cubicBezTo>
                    <a:pt x="4260" y="139"/>
                    <a:pt x="3963" y="197"/>
                    <a:pt x="3671" y="278"/>
                  </a:cubicBezTo>
                  <a:cubicBezTo>
                    <a:pt x="3588" y="301"/>
                    <a:pt x="3504" y="326"/>
                    <a:pt x="3422" y="354"/>
                  </a:cubicBezTo>
                  <a:cubicBezTo>
                    <a:pt x="3120" y="454"/>
                    <a:pt x="2833" y="595"/>
                    <a:pt x="2548" y="734"/>
                  </a:cubicBezTo>
                  <a:cubicBezTo>
                    <a:pt x="2482" y="767"/>
                    <a:pt x="2416" y="800"/>
                    <a:pt x="2351" y="834"/>
                  </a:cubicBezTo>
                  <a:close/>
                </a:path>
              </a:pathLst>
            </a:custGeom>
            <a:solidFill>
              <a:srgbClr val="E0C0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3614D881-BEC3-49C4-8A3D-D9CE330C8E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77038" y="1562100"/>
              <a:ext cx="277812" cy="381000"/>
            </a:xfrm>
            <a:custGeom>
              <a:avLst/>
              <a:gdLst>
                <a:gd name="T0" fmla="*/ 347 w 773"/>
                <a:gd name="T1" fmla="*/ 507 h 1055"/>
                <a:gd name="T2" fmla="*/ 328 w 773"/>
                <a:gd name="T3" fmla="*/ 524 h 1055"/>
                <a:gd name="T4" fmla="*/ 341 w 773"/>
                <a:gd name="T5" fmla="*/ 573 h 1055"/>
                <a:gd name="T6" fmla="*/ 392 w 773"/>
                <a:gd name="T7" fmla="*/ 912 h 1055"/>
                <a:gd name="T8" fmla="*/ 480 w 773"/>
                <a:gd name="T9" fmla="*/ 1020 h 1055"/>
                <a:gd name="T10" fmla="*/ 539 w 773"/>
                <a:gd name="T11" fmla="*/ 1047 h 1055"/>
                <a:gd name="T12" fmla="*/ 599 w 773"/>
                <a:gd name="T13" fmla="*/ 1051 h 1055"/>
                <a:gd name="T14" fmla="*/ 750 w 773"/>
                <a:gd name="T15" fmla="*/ 778 h 1055"/>
                <a:gd name="T16" fmla="*/ 758 w 773"/>
                <a:gd name="T17" fmla="*/ 490 h 1055"/>
                <a:gd name="T18" fmla="*/ 766 w 773"/>
                <a:gd name="T19" fmla="*/ 466 h 1055"/>
                <a:gd name="T20" fmla="*/ 769 w 773"/>
                <a:gd name="T21" fmla="*/ 433 h 1055"/>
                <a:gd name="T22" fmla="*/ 769 w 773"/>
                <a:gd name="T23" fmla="*/ 394 h 1055"/>
                <a:gd name="T24" fmla="*/ 767 w 773"/>
                <a:gd name="T25" fmla="*/ 350 h 1055"/>
                <a:gd name="T26" fmla="*/ 762 w 773"/>
                <a:gd name="T27" fmla="*/ 304 h 1055"/>
                <a:gd name="T28" fmla="*/ 756 w 773"/>
                <a:gd name="T29" fmla="*/ 258 h 1055"/>
                <a:gd name="T30" fmla="*/ 750 w 773"/>
                <a:gd name="T31" fmla="*/ 214 h 1055"/>
                <a:gd name="T32" fmla="*/ 743 w 773"/>
                <a:gd name="T33" fmla="*/ 174 h 1055"/>
                <a:gd name="T34" fmla="*/ 737 w 773"/>
                <a:gd name="T35" fmla="*/ 140 h 1055"/>
                <a:gd name="T36" fmla="*/ 729 w 773"/>
                <a:gd name="T37" fmla="*/ 103 h 1055"/>
                <a:gd name="T38" fmla="*/ 706 w 773"/>
                <a:gd name="T39" fmla="*/ 53 h 1055"/>
                <a:gd name="T40" fmla="*/ 659 w 773"/>
                <a:gd name="T41" fmla="*/ 14 h 1055"/>
                <a:gd name="T42" fmla="*/ 622 w 773"/>
                <a:gd name="T43" fmla="*/ 12 h 1055"/>
                <a:gd name="T44" fmla="*/ 568 w 773"/>
                <a:gd name="T45" fmla="*/ 66 h 1055"/>
                <a:gd name="T46" fmla="*/ 470 w 773"/>
                <a:gd name="T47" fmla="*/ 12 h 1055"/>
                <a:gd name="T48" fmla="*/ 417 w 773"/>
                <a:gd name="T49" fmla="*/ 73 h 1055"/>
                <a:gd name="T50" fmla="*/ 326 w 773"/>
                <a:gd name="T51" fmla="*/ 28 h 1055"/>
                <a:gd name="T52" fmla="*/ 258 w 773"/>
                <a:gd name="T53" fmla="*/ 111 h 1055"/>
                <a:gd name="T54" fmla="*/ 159 w 773"/>
                <a:gd name="T55" fmla="*/ 164 h 1055"/>
                <a:gd name="T56" fmla="*/ 0 w 773"/>
                <a:gd name="T57" fmla="*/ 301 h 1055"/>
                <a:gd name="T58" fmla="*/ 63 w 773"/>
                <a:gd name="T59" fmla="*/ 429 h 1055"/>
                <a:gd name="T60" fmla="*/ 211 w 773"/>
                <a:gd name="T61" fmla="*/ 468 h 1055"/>
                <a:gd name="T62" fmla="*/ 225 w 773"/>
                <a:gd name="T63" fmla="*/ 465 h 1055"/>
                <a:gd name="T64" fmla="*/ 238 w 773"/>
                <a:gd name="T65" fmla="*/ 430 h 1055"/>
                <a:gd name="T66" fmla="*/ 239 w 773"/>
                <a:gd name="T67" fmla="*/ 400 h 1055"/>
                <a:gd name="T68" fmla="*/ 335 w 773"/>
                <a:gd name="T69" fmla="*/ 380 h 1055"/>
                <a:gd name="T70" fmla="*/ 386 w 773"/>
                <a:gd name="T71" fmla="*/ 341 h 1055"/>
                <a:gd name="T72" fmla="*/ 394 w 773"/>
                <a:gd name="T73" fmla="*/ 316 h 1055"/>
                <a:gd name="T74" fmla="*/ 462 w 773"/>
                <a:gd name="T75" fmla="*/ 376 h 1055"/>
                <a:gd name="T76" fmla="*/ 568 w 773"/>
                <a:gd name="T77" fmla="*/ 270 h 1055"/>
                <a:gd name="T78" fmla="*/ 622 w 773"/>
                <a:gd name="T79" fmla="*/ 301 h 1055"/>
                <a:gd name="T80" fmla="*/ 493 w 773"/>
                <a:gd name="T81" fmla="*/ 467 h 1055"/>
                <a:gd name="T82" fmla="*/ 419 w 773"/>
                <a:gd name="T83" fmla="*/ 489 h 1055"/>
                <a:gd name="T84" fmla="*/ 347 w 773"/>
                <a:gd name="T85" fmla="*/ 50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73" h="1055">
                  <a:moveTo>
                    <a:pt x="347" y="507"/>
                  </a:moveTo>
                  <a:cubicBezTo>
                    <a:pt x="333" y="512"/>
                    <a:pt x="329" y="516"/>
                    <a:pt x="328" y="524"/>
                  </a:cubicBezTo>
                  <a:cubicBezTo>
                    <a:pt x="327" y="532"/>
                    <a:pt x="339" y="565"/>
                    <a:pt x="341" y="573"/>
                  </a:cubicBezTo>
                  <a:cubicBezTo>
                    <a:pt x="351" y="617"/>
                    <a:pt x="373" y="810"/>
                    <a:pt x="392" y="912"/>
                  </a:cubicBezTo>
                  <a:cubicBezTo>
                    <a:pt x="401" y="963"/>
                    <a:pt x="465" y="1010"/>
                    <a:pt x="480" y="1020"/>
                  </a:cubicBezTo>
                  <a:cubicBezTo>
                    <a:pt x="495" y="1030"/>
                    <a:pt x="522" y="1042"/>
                    <a:pt x="539" y="1047"/>
                  </a:cubicBezTo>
                  <a:cubicBezTo>
                    <a:pt x="556" y="1053"/>
                    <a:pt x="579" y="1055"/>
                    <a:pt x="599" y="1051"/>
                  </a:cubicBezTo>
                  <a:cubicBezTo>
                    <a:pt x="706" y="1032"/>
                    <a:pt x="773" y="915"/>
                    <a:pt x="750" y="778"/>
                  </a:cubicBezTo>
                  <a:cubicBezTo>
                    <a:pt x="728" y="642"/>
                    <a:pt x="720" y="566"/>
                    <a:pt x="758" y="490"/>
                  </a:cubicBezTo>
                  <a:cubicBezTo>
                    <a:pt x="762" y="482"/>
                    <a:pt x="764" y="474"/>
                    <a:pt x="766" y="466"/>
                  </a:cubicBezTo>
                  <a:cubicBezTo>
                    <a:pt x="768" y="455"/>
                    <a:pt x="768" y="444"/>
                    <a:pt x="769" y="433"/>
                  </a:cubicBezTo>
                  <a:cubicBezTo>
                    <a:pt x="770" y="420"/>
                    <a:pt x="770" y="407"/>
                    <a:pt x="769" y="394"/>
                  </a:cubicBezTo>
                  <a:cubicBezTo>
                    <a:pt x="769" y="379"/>
                    <a:pt x="768" y="365"/>
                    <a:pt x="767" y="350"/>
                  </a:cubicBezTo>
                  <a:cubicBezTo>
                    <a:pt x="765" y="335"/>
                    <a:pt x="764" y="320"/>
                    <a:pt x="762" y="304"/>
                  </a:cubicBezTo>
                  <a:cubicBezTo>
                    <a:pt x="760" y="289"/>
                    <a:pt x="758" y="274"/>
                    <a:pt x="756" y="258"/>
                  </a:cubicBezTo>
                  <a:cubicBezTo>
                    <a:pt x="754" y="244"/>
                    <a:pt x="752" y="229"/>
                    <a:pt x="750" y="214"/>
                  </a:cubicBezTo>
                  <a:cubicBezTo>
                    <a:pt x="747" y="201"/>
                    <a:pt x="745" y="188"/>
                    <a:pt x="743" y="174"/>
                  </a:cubicBezTo>
                  <a:cubicBezTo>
                    <a:pt x="741" y="163"/>
                    <a:pt x="739" y="152"/>
                    <a:pt x="737" y="140"/>
                  </a:cubicBezTo>
                  <a:cubicBezTo>
                    <a:pt x="734" y="128"/>
                    <a:pt x="732" y="116"/>
                    <a:pt x="729" y="103"/>
                  </a:cubicBezTo>
                  <a:cubicBezTo>
                    <a:pt x="725" y="85"/>
                    <a:pt x="716" y="68"/>
                    <a:pt x="706" y="53"/>
                  </a:cubicBezTo>
                  <a:cubicBezTo>
                    <a:pt x="694" y="36"/>
                    <a:pt x="679" y="21"/>
                    <a:pt x="659" y="14"/>
                  </a:cubicBezTo>
                  <a:cubicBezTo>
                    <a:pt x="647" y="10"/>
                    <a:pt x="634" y="9"/>
                    <a:pt x="622" y="12"/>
                  </a:cubicBezTo>
                  <a:cubicBezTo>
                    <a:pt x="563" y="29"/>
                    <a:pt x="568" y="66"/>
                    <a:pt x="568" y="66"/>
                  </a:cubicBezTo>
                  <a:cubicBezTo>
                    <a:pt x="568" y="66"/>
                    <a:pt x="524" y="0"/>
                    <a:pt x="470" y="12"/>
                  </a:cubicBezTo>
                  <a:cubicBezTo>
                    <a:pt x="422" y="23"/>
                    <a:pt x="417" y="73"/>
                    <a:pt x="417" y="73"/>
                  </a:cubicBezTo>
                  <a:cubicBezTo>
                    <a:pt x="417" y="73"/>
                    <a:pt x="379" y="12"/>
                    <a:pt x="326" y="28"/>
                  </a:cubicBezTo>
                  <a:cubicBezTo>
                    <a:pt x="273" y="43"/>
                    <a:pt x="265" y="81"/>
                    <a:pt x="258" y="111"/>
                  </a:cubicBezTo>
                  <a:cubicBezTo>
                    <a:pt x="250" y="141"/>
                    <a:pt x="235" y="156"/>
                    <a:pt x="159" y="164"/>
                  </a:cubicBezTo>
                  <a:cubicBezTo>
                    <a:pt x="83" y="172"/>
                    <a:pt x="0" y="232"/>
                    <a:pt x="0" y="301"/>
                  </a:cubicBezTo>
                  <a:cubicBezTo>
                    <a:pt x="0" y="347"/>
                    <a:pt x="12" y="394"/>
                    <a:pt x="63" y="429"/>
                  </a:cubicBezTo>
                  <a:cubicBezTo>
                    <a:pt x="114" y="464"/>
                    <a:pt x="206" y="468"/>
                    <a:pt x="211" y="468"/>
                  </a:cubicBezTo>
                  <a:cubicBezTo>
                    <a:pt x="216" y="468"/>
                    <a:pt x="221" y="467"/>
                    <a:pt x="225" y="465"/>
                  </a:cubicBezTo>
                  <a:cubicBezTo>
                    <a:pt x="243" y="459"/>
                    <a:pt x="241" y="445"/>
                    <a:pt x="238" y="430"/>
                  </a:cubicBezTo>
                  <a:cubicBezTo>
                    <a:pt x="237" y="427"/>
                    <a:pt x="226" y="402"/>
                    <a:pt x="239" y="400"/>
                  </a:cubicBezTo>
                  <a:cubicBezTo>
                    <a:pt x="243" y="399"/>
                    <a:pt x="325" y="383"/>
                    <a:pt x="335" y="380"/>
                  </a:cubicBezTo>
                  <a:cubicBezTo>
                    <a:pt x="342" y="378"/>
                    <a:pt x="370" y="372"/>
                    <a:pt x="386" y="341"/>
                  </a:cubicBezTo>
                  <a:cubicBezTo>
                    <a:pt x="391" y="333"/>
                    <a:pt x="394" y="325"/>
                    <a:pt x="394" y="316"/>
                  </a:cubicBezTo>
                  <a:cubicBezTo>
                    <a:pt x="394" y="316"/>
                    <a:pt x="409" y="384"/>
                    <a:pt x="462" y="376"/>
                  </a:cubicBezTo>
                  <a:cubicBezTo>
                    <a:pt x="515" y="369"/>
                    <a:pt x="552" y="325"/>
                    <a:pt x="568" y="270"/>
                  </a:cubicBezTo>
                  <a:cubicBezTo>
                    <a:pt x="572" y="259"/>
                    <a:pt x="606" y="248"/>
                    <a:pt x="622" y="301"/>
                  </a:cubicBezTo>
                  <a:cubicBezTo>
                    <a:pt x="643" y="369"/>
                    <a:pt x="568" y="445"/>
                    <a:pt x="493" y="467"/>
                  </a:cubicBezTo>
                  <a:cubicBezTo>
                    <a:pt x="468" y="475"/>
                    <a:pt x="443" y="482"/>
                    <a:pt x="419" y="489"/>
                  </a:cubicBezTo>
                  <a:cubicBezTo>
                    <a:pt x="400" y="495"/>
                    <a:pt x="347" y="507"/>
                    <a:pt x="347" y="507"/>
                  </a:cubicBezTo>
                  <a:close/>
                </a:path>
              </a:pathLst>
            </a:custGeom>
            <a:solidFill>
              <a:srgbClr val="2537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98DE4A0E-2229-4347-8210-DE133082E0E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53225" y="2398713"/>
              <a:ext cx="1074737" cy="811212"/>
            </a:xfrm>
            <a:custGeom>
              <a:avLst/>
              <a:gdLst>
                <a:gd name="T0" fmla="*/ 2544 w 2982"/>
                <a:gd name="T1" fmla="*/ 1764 h 2252"/>
                <a:gd name="T2" fmla="*/ 1068 w 2982"/>
                <a:gd name="T3" fmla="*/ 1619 h 2252"/>
                <a:gd name="T4" fmla="*/ 1042 w 2982"/>
                <a:gd name="T5" fmla="*/ 1597 h 2252"/>
                <a:gd name="T6" fmla="*/ 1111 w 2982"/>
                <a:gd name="T7" fmla="*/ 1492 h 2252"/>
                <a:gd name="T8" fmla="*/ 1106 w 2982"/>
                <a:gd name="T9" fmla="*/ 1358 h 2252"/>
                <a:gd name="T10" fmla="*/ 981 w 2982"/>
                <a:gd name="T11" fmla="*/ 1332 h 2252"/>
                <a:gd name="T12" fmla="*/ 920 w 2982"/>
                <a:gd name="T13" fmla="*/ 1417 h 2252"/>
                <a:gd name="T14" fmla="*/ 942 w 2982"/>
                <a:gd name="T15" fmla="*/ 1492 h 2252"/>
                <a:gd name="T16" fmla="*/ 934 w 2982"/>
                <a:gd name="T17" fmla="*/ 1544 h 2252"/>
                <a:gd name="T18" fmla="*/ 889 w 2982"/>
                <a:gd name="T19" fmla="*/ 1544 h 2252"/>
                <a:gd name="T20" fmla="*/ 679 w 2982"/>
                <a:gd name="T21" fmla="*/ 1454 h 2252"/>
                <a:gd name="T22" fmla="*/ 652 w 2982"/>
                <a:gd name="T23" fmla="*/ 1404 h 2252"/>
                <a:gd name="T24" fmla="*/ 841 w 2982"/>
                <a:gd name="T25" fmla="*/ 1338 h 2252"/>
                <a:gd name="T26" fmla="*/ 1162 w 2982"/>
                <a:gd name="T27" fmla="*/ 1170 h 2252"/>
                <a:gd name="T28" fmla="*/ 1275 w 2982"/>
                <a:gd name="T29" fmla="*/ 1303 h 2252"/>
                <a:gd name="T30" fmla="*/ 1209 w 2982"/>
                <a:gd name="T31" fmla="*/ 1542 h 2252"/>
                <a:gd name="T32" fmla="*/ 1576 w 2982"/>
                <a:gd name="T33" fmla="*/ 1256 h 2252"/>
                <a:gd name="T34" fmla="*/ 1643 w 2982"/>
                <a:gd name="T35" fmla="*/ 1176 h 2252"/>
                <a:gd name="T36" fmla="*/ 2018 w 2982"/>
                <a:gd name="T37" fmla="*/ 1015 h 2252"/>
                <a:gd name="T38" fmla="*/ 2103 w 2982"/>
                <a:gd name="T39" fmla="*/ 826 h 2252"/>
                <a:gd name="T40" fmla="*/ 2033 w 2982"/>
                <a:gd name="T41" fmla="*/ 617 h 2252"/>
                <a:gd name="T42" fmla="*/ 2102 w 2982"/>
                <a:gd name="T43" fmla="*/ 513 h 2252"/>
                <a:gd name="T44" fmla="*/ 2451 w 2982"/>
                <a:gd name="T45" fmla="*/ 427 h 2252"/>
                <a:gd name="T46" fmla="*/ 2486 w 2982"/>
                <a:gd name="T47" fmla="*/ 363 h 2252"/>
                <a:gd name="T48" fmla="*/ 2330 w 2982"/>
                <a:gd name="T49" fmla="*/ 39 h 2252"/>
                <a:gd name="T50" fmla="*/ 2273 w 2982"/>
                <a:gd name="T51" fmla="*/ 10 h 2252"/>
                <a:gd name="T52" fmla="*/ 1770 w 2982"/>
                <a:gd name="T53" fmla="*/ 178 h 2252"/>
                <a:gd name="T54" fmla="*/ 1653 w 2982"/>
                <a:gd name="T55" fmla="*/ 423 h 2252"/>
                <a:gd name="T56" fmla="*/ 1675 w 2982"/>
                <a:gd name="T57" fmla="*/ 561 h 2252"/>
                <a:gd name="T58" fmla="*/ 1590 w 2982"/>
                <a:gd name="T59" fmla="*/ 813 h 2252"/>
                <a:gd name="T60" fmla="*/ 1255 w 2982"/>
                <a:gd name="T61" fmla="*/ 989 h 2252"/>
                <a:gd name="T62" fmla="*/ 1085 w 2982"/>
                <a:gd name="T63" fmla="*/ 900 h 2252"/>
                <a:gd name="T64" fmla="*/ 1026 w 2982"/>
                <a:gd name="T65" fmla="*/ 704 h 2252"/>
                <a:gd name="T66" fmla="*/ 518 w 2982"/>
                <a:gd name="T67" fmla="*/ 489 h 2252"/>
                <a:gd name="T68" fmla="*/ 621 w 2982"/>
                <a:gd name="T69" fmla="*/ 615 h 2252"/>
                <a:gd name="T70" fmla="*/ 655 w 2982"/>
                <a:gd name="T71" fmla="*/ 700 h 2252"/>
                <a:gd name="T72" fmla="*/ 761 w 2982"/>
                <a:gd name="T73" fmla="*/ 777 h 2252"/>
                <a:gd name="T74" fmla="*/ 727 w 2982"/>
                <a:gd name="T75" fmla="*/ 794 h 2252"/>
                <a:gd name="T76" fmla="*/ 346 w 2982"/>
                <a:gd name="T77" fmla="*/ 990 h 2252"/>
                <a:gd name="T78" fmla="*/ 540 w 2982"/>
                <a:gd name="T79" fmla="*/ 1034 h 2252"/>
                <a:gd name="T80" fmla="*/ 740 w 2982"/>
                <a:gd name="T81" fmla="*/ 1091 h 2252"/>
                <a:gd name="T82" fmla="*/ 611 w 2982"/>
                <a:gd name="T83" fmla="*/ 1390 h 2252"/>
                <a:gd name="T84" fmla="*/ 567 w 2982"/>
                <a:gd name="T85" fmla="*/ 1410 h 2252"/>
                <a:gd name="T86" fmla="*/ 477 w 2982"/>
                <a:gd name="T87" fmla="*/ 1214 h 2252"/>
                <a:gd name="T88" fmla="*/ 454 w 2982"/>
                <a:gd name="T89" fmla="*/ 1158 h 2252"/>
                <a:gd name="T90" fmla="*/ 61 w 2982"/>
                <a:gd name="T91" fmla="*/ 1329 h 2252"/>
                <a:gd name="T92" fmla="*/ 223 w 2982"/>
                <a:gd name="T93" fmla="*/ 1647 h 2252"/>
                <a:gd name="T94" fmla="*/ 234 w 2982"/>
                <a:gd name="T95" fmla="*/ 1640 h 2252"/>
                <a:gd name="T96" fmla="*/ 257 w 2982"/>
                <a:gd name="T97" fmla="*/ 1534 h 2252"/>
                <a:gd name="T98" fmla="*/ 398 w 2982"/>
                <a:gd name="T99" fmla="*/ 1473 h 2252"/>
                <a:gd name="T100" fmla="*/ 789 w 2982"/>
                <a:gd name="T101" fmla="*/ 1677 h 2252"/>
                <a:gd name="T102" fmla="*/ 805 w 2982"/>
                <a:gd name="T103" fmla="*/ 1738 h 2252"/>
                <a:gd name="T104" fmla="*/ 702 w 2982"/>
                <a:gd name="T105" fmla="*/ 1874 h 2252"/>
                <a:gd name="T106" fmla="*/ 703 w 2982"/>
                <a:gd name="T107" fmla="*/ 2015 h 2252"/>
                <a:gd name="T108" fmla="*/ 839 w 2982"/>
                <a:gd name="T109" fmla="*/ 2041 h 2252"/>
                <a:gd name="T110" fmla="*/ 877 w 2982"/>
                <a:gd name="T111" fmla="*/ 1902 h 2252"/>
                <a:gd name="T112" fmla="*/ 905 w 2982"/>
                <a:gd name="T113" fmla="*/ 1774 h 2252"/>
                <a:gd name="T114" fmla="*/ 950 w 2982"/>
                <a:gd name="T115" fmla="*/ 1758 h 2252"/>
                <a:gd name="T116" fmla="*/ 1115 w 2982"/>
                <a:gd name="T117" fmla="*/ 1846 h 2252"/>
                <a:gd name="T118" fmla="*/ 2671 w 2982"/>
                <a:gd name="T119" fmla="*/ 2133 h 2252"/>
                <a:gd name="T120" fmla="*/ 2982 w 2982"/>
                <a:gd name="T121" fmla="*/ 2001 h 2252"/>
                <a:gd name="T122" fmla="*/ 2544 w 2982"/>
                <a:gd name="T123" fmla="*/ 1764 h 2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82" h="2252">
                  <a:moveTo>
                    <a:pt x="2544" y="1764"/>
                  </a:moveTo>
                  <a:cubicBezTo>
                    <a:pt x="1974" y="1902"/>
                    <a:pt x="1182" y="1672"/>
                    <a:pt x="1068" y="1619"/>
                  </a:cubicBezTo>
                  <a:cubicBezTo>
                    <a:pt x="1057" y="1614"/>
                    <a:pt x="1045" y="1603"/>
                    <a:pt x="1042" y="1597"/>
                  </a:cubicBezTo>
                  <a:cubicBezTo>
                    <a:pt x="1024" y="1561"/>
                    <a:pt x="1086" y="1528"/>
                    <a:pt x="1111" y="1492"/>
                  </a:cubicBezTo>
                  <a:cubicBezTo>
                    <a:pt x="1145" y="1446"/>
                    <a:pt x="1143" y="1400"/>
                    <a:pt x="1106" y="1358"/>
                  </a:cubicBezTo>
                  <a:cubicBezTo>
                    <a:pt x="1072" y="1319"/>
                    <a:pt x="1028" y="1308"/>
                    <a:pt x="981" y="1332"/>
                  </a:cubicBezTo>
                  <a:cubicBezTo>
                    <a:pt x="943" y="1351"/>
                    <a:pt x="921" y="1381"/>
                    <a:pt x="920" y="1417"/>
                  </a:cubicBezTo>
                  <a:cubicBezTo>
                    <a:pt x="918" y="1449"/>
                    <a:pt x="934" y="1480"/>
                    <a:pt x="942" y="1492"/>
                  </a:cubicBezTo>
                  <a:cubicBezTo>
                    <a:pt x="954" y="1512"/>
                    <a:pt x="947" y="1528"/>
                    <a:pt x="934" y="1544"/>
                  </a:cubicBezTo>
                  <a:cubicBezTo>
                    <a:pt x="920" y="1560"/>
                    <a:pt x="904" y="1550"/>
                    <a:pt x="889" y="1544"/>
                  </a:cubicBezTo>
                  <a:cubicBezTo>
                    <a:pt x="819" y="1515"/>
                    <a:pt x="749" y="1485"/>
                    <a:pt x="679" y="1454"/>
                  </a:cubicBezTo>
                  <a:cubicBezTo>
                    <a:pt x="649" y="1441"/>
                    <a:pt x="638" y="1441"/>
                    <a:pt x="652" y="1404"/>
                  </a:cubicBezTo>
                  <a:cubicBezTo>
                    <a:pt x="687" y="1313"/>
                    <a:pt x="763" y="1291"/>
                    <a:pt x="841" y="1338"/>
                  </a:cubicBezTo>
                  <a:cubicBezTo>
                    <a:pt x="910" y="1170"/>
                    <a:pt x="1031" y="1107"/>
                    <a:pt x="1162" y="1170"/>
                  </a:cubicBezTo>
                  <a:cubicBezTo>
                    <a:pt x="1219" y="1197"/>
                    <a:pt x="1255" y="1243"/>
                    <a:pt x="1275" y="1303"/>
                  </a:cubicBezTo>
                  <a:cubicBezTo>
                    <a:pt x="1307" y="1394"/>
                    <a:pt x="1271" y="1485"/>
                    <a:pt x="1209" y="1542"/>
                  </a:cubicBezTo>
                  <a:cubicBezTo>
                    <a:pt x="1318" y="1548"/>
                    <a:pt x="1539" y="1432"/>
                    <a:pt x="1576" y="1256"/>
                  </a:cubicBezTo>
                  <a:cubicBezTo>
                    <a:pt x="1585" y="1211"/>
                    <a:pt x="1606" y="1191"/>
                    <a:pt x="1643" y="1176"/>
                  </a:cubicBezTo>
                  <a:cubicBezTo>
                    <a:pt x="1768" y="1122"/>
                    <a:pt x="1893" y="1067"/>
                    <a:pt x="2018" y="1015"/>
                  </a:cubicBezTo>
                  <a:cubicBezTo>
                    <a:pt x="2125" y="970"/>
                    <a:pt x="2142" y="937"/>
                    <a:pt x="2103" y="826"/>
                  </a:cubicBezTo>
                  <a:cubicBezTo>
                    <a:pt x="2079" y="757"/>
                    <a:pt x="2049" y="690"/>
                    <a:pt x="2033" y="617"/>
                  </a:cubicBezTo>
                  <a:cubicBezTo>
                    <a:pt x="2020" y="555"/>
                    <a:pt x="2043" y="527"/>
                    <a:pt x="2102" y="513"/>
                  </a:cubicBezTo>
                  <a:cubicBezTo>
                    <a:pt x="2219" y="486"/>
                    <a:pt x="2335" y="455"/>
                    <a:pt x="2451" y="427"/>
                  </a:cubicBezTo>
                  <a:cubicBezTo>
                    <a:pt x="2488" y="418"/>
                    <a:pt x="2510" y="409"/>
                    <a:pt x="2486" y="363"/>
                  </a:cubicBezTo>
                  <a:cubicBezTo>
                    <a:pt x="2431" y="256"/>
                    <a:pt x="2381" y="147"/>
                    <a:pt x="2330" y="39"/>
                  </a:cubicBezTo>
                  <a:cubicBezTo>
                    <a:pt x="2318" y="13"/>
                    <a:pt x="2303" y="0"/>
                    <a:pt x="2273" y="10"/>
                  </a:cubicBezTo>
                  <a:cubicBezTo>
                    <a:pt x="2105" y="66"/>
                    <a:pt x="1931" y="102"/>
                    <a:pt x="1770" y="178"/>
                  </a:cubicBezTo>
                  <a:cubicBezTo>
                    <a:pt x="1653" y="234"/>
                    <a:pt x="1626" y="299"/>
                    <a:pt x="1653" y="423"/>
                  </a:cubicBezTo>
                  <a:cubicBezTo>
                    <a:pt x="1663" y="469"/>
                    <a:pt x="1667" y="515"/>
                    <a:pt x="1675" y="561"/>
                  </a:cubicBezTo>
                  <a:cubicBezTo>
                    <a:pt x="1692" y="660"/>
                    <a:pt x="1658" y="741"/>
                    <a:pt x="1590" y="813"/>
                  </a:cubicBezTo>
                  <a:cubicBezTo>
                    <a:pt x="1498" y="911"/>
                    <a:pt x="1379" y="956"/>
                    <a:pt x="1255" y="989"/>
                  </a:cubicBezTo>
                  <a:cubicBezTo>
                    <a:pt x="1161" y="1014"/>
                    <a:pt x="1119" y="993"/>
                    <a:pt x="1085" y="900"/>
                  </a:cubicBezTo>
                  <a:cubicBezTo>
                    <a:pt x="1061" y="836"/>
                    <a:pt x="1048" y="769"/>
                    <a:pt x="1026" y="704"/>
                  </a:cubicBezTo>
                  <a:cubicBezTo>
                    <a:pt x="953" y="489"/>
                    <a:pt x="671" y="377"/>
                    <a:pt x="518" y="489"/>
                  </a:cubicBezTo>
                  <a:cubicBezTo>
                    <a:pt x="566" y="491"/>
                    <a:pt x="663" y="535"/>
                    <a:pt x="621" y="615"/>
                  </a:cubicBezTo>
                  <a:cubicBezTo>
                    <a:pt x="606" y="644"/>
                    <a:pt x="623" y="683"/>
                    <a:pt x="655" y="700"/>
                  </a:cubicBezTo>
                  <a:cubicBezTo>
                    <a:pt x="697" y="722"/>
                    <a:pt x="760" y="756"/>
                    <a:pt x="761" y="777"/>
                  </a:cubicBezTo>
                  <a:cubicBezTo>
                    <a:pt x="763" y="798"/>
                    <a:pt x="741" y="795"/>
                    <a:pt x="727" y="794"/>
                  </a:cubicBezTo>
                  <a:cubicBezTo>
                    <a:pt x="529" y="778"/>
                    <a:pt x="362" y="852"/>
                    <a:pt x="346" y="990"/>
                  </a:cubicBezTo>
                  <a:cubicBezTo>
                    <a:pt x="429" y="948"/>
                    <a:pt x="479" y="935"/>
                    <a:pt x="540" y="1034"/>
                  </a:cubicBezTo>
                  <a:cubicBezTo>
                    <a:pt x="566" y="1076"/>
                    <a:pt x="677" y="1081"/>
                    <a:pt x="740" y="1091"/>
                  </a:cubicBezTo>
                  <a:cubicBezTo>
                    <a:pt x="606" y="1219"/>
                    <a:pt x="601" y="1291"/>
                    <a:pt x="611" y="1390"/>
                  </a:cubicBezTo>
                  <a:cubicBezTo>
                    <a:pt x="615" y="1434"/>
                    <a:pt x="621" y="1433"/>
                    <a:pt x="567" y="1410"/>
                  </a:cubicBezTo>
                  <a:cubicBezTo>
                    <a:pt x="446" y="1358"/>
                    <a:pt x="418" y="1308"/>
                    <a:pt x="477" y="1214"/>
                  </a:cubicBezTo>
                  <a:cubicBezTo>
                    <a:pt x="502" y="1175"/>
                    <a:pt x="481" y="1170"/>
                    <a:pt x="454" y="1158"/>
                  </a:cubicBezTo>
                  <a:cubicBezTo>
                    <a:pt x="311" y="1096"/>
                    <a:pt x="120" y="1178"/>
                    <a:pt x="61" y="1329"/>
                  </a:cubicBezTo>
                  <a:cubicBezTo>
                    <a:pt x="0" y="1483"/>
                    <a:pt x="70" y="1588"/>
                    <a:pt x="223" y="1647"/>
                  </a:cubicBezTo>
                  <a:cubicBezTo>
                    <a:pt x="228" y="1649"/>
                    <a:pt x="234" y="1646"/>
                    <a:pt x="234" y="1640"/>
                  </a:cubicBezTo>
                  <a:cubicBezTo>
                    <a:pt x="238" y="1616"/>
                    <a:pt x="238" y="1587"/>
                    <a:pt x="257" y="1534"/>
                  </a:cubicBezTo>
                  <a:cubicBezTo>
                    <a:pt x="288" y="1449"/>
                    <a:pt x="320" y="1435"/>
                    <a:pt x="398" y="1473"/>
                  </a:cubicBezTo>
                  <a:cubicBezTo>
                    <a:pt x="529" y="1539"/>
                    <a:pt x="658" y="1610"/>
                    <a:pt x="789" y="1677"/>
                  </a:cubicBezTo>
                  <a:cubicBezTo>
                    <a:pt x="821" y="1693"/>
                    <a:pt x="828" y="1709"/>
                    <a:pt x="805" y="1738"/>
                  </a:cubicBezTo>
                  <a:cubicBezTo>
                    <a:pt x="769" y="1782"/>
                    <a:pt x="725" y="1837"/>
                    <a:pt x="702" y="1874"/>
                  </a:cubicBezTo>
                  <a:cubicBezTo>
                    <a:pt x="671" y="1924"/>
                    <a:pt x="663" y="1971"/>
                    <a:pt x="703" y="2015"/>
                  </a:cubicBezTo>
                  <a:cubicBezTo>
                    <a:pt x="739" y="2056"/>
                    <a:pt x="791" y="2072"/>
                    <a:pt x="839" y="2041"/>
                  </a:cubicBezTo>
                  <a:cubicBezTo>
                    <a:pt x="888" y="2010"/>
                    <a:pt x="909" y="1954"/>
                    <a:pt x="877" y="1902"/>
                  </a:cubicBezTo>
                  <a:cubicBezTo>
                    <a:pt x="844" y="1848"/>
                    <a:pt x="875" y="1805"/>
                    <a:pt x="905" y="1774"/>
                  </a:cubicBezTo>
                  <a:cubicBezTo>
                    <a:pt x="918" y="1759"/>
                    <a:pt x="933" y="1754"/>
                    <a:pt x="950" y="1758"/>
                  </a:cubicBezTo>
                  <a:cubicBezTo>
                    <a:pt x="968" y="1762"/>
                    <a:pt x="1107" y="1841"/>
                    <a:pt x="1115" y="1846"/>
                  </a:cubicBezTo>
                  <a:cubicBezTo>
                    <a:pt x="1602" y="2114"/>
                    <a:pt x="2113" y="2252"/>
                    <a:pt x="2671" y="2133"/>
                  </a:cubicBezTo>
                  <a:cubicBezTo>
                    <a:pt x="2711" y="2125"/>
                    <a:pt x="2869" y="2087"/>
                    <a:pt x="2982" y="2001"/>
                  </a:cubicBezTo>
                  <a:cubicBezTo>
                    <a:pt x="2801" y="1998"/>
                    <a:pt x="2592" y="1962"/>
                    <a:pt x="2544" y="1764"/>
                  </a:cubicBezTo>
                  <a:close/>
                </a:path>
              </a:pathLst>
            </a:custGeom>
            <a:solidFill>
              <a:srgbClr val="2537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16C83E78-F34B-445D-A88B-09B48E4FFD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16738" y="1908175"/>
              <a:ext cx="217487" cy="196850"/>
            </a:xfrm>
            <a:custGeom>
              <a:avLst/>
              <a:gdLst>
                <a:gd name="T0" fmla="*/ 493 w 606"/>
                <a:gd name="T1" fmla="*/ 204 h 546"/>
                <a:gd name="T2" fmla="*/ 516 w 606"/>
                <a:gd name="T3" fmla="*/ 57 h 546"/>
                <a:gd name="T4" fmla="*/ 403 w 606"/>
                <a:gd name="T5" fmla="*/ 29 h 546"/>
                <a:gd name="T6" fmla="*/ 365 w 606"/>
                <a:gd name="T7" fmla="*/ 69 h 546"/>
                <a:gd name="T8" fmla="*/ 59 w 606"/>
                <a:gd name="T9" fmla="*/ 121 h 546"/>
                <a:gd name="T10" fmla="*/ 5 w 606"/>
                <a:gd name="T11" fmla="*/ 155 h 546"/>
                <a:gd name="T12" fmla="*/ 16 w 606"/>
                <a:gd name="T13" fmla="*/ 343 h 546"/>
                <a:gd name="T14" fmla="*/ 46 w 606"/>
                <a:gd name="T15" fmla="*/ 395 h 546"/>
                <a:gd name="T16" fmla="*/ 168 w 606"/>
                <a:gd name="T17" fmla="*/ 457 h 546"/>
                <a:gd name="T18" fmla="*/ 293 w 606"/>
                <a:gd name="T19" fmla="*/ 521 h 546"/>
                <a:gd name="T20" fmla="*/ 327 w 606"/>
                <a:gd name="T21" fmla="*/ 538 h 546"/>
                <a:gd name="T22" fmla="*/ 351 w 606"/>
                <a:gd name="T23" fmla="*/ 545 h 546"/>
                <a:gd name="T24" fmla="*/ 364 w 606"/>
                <a:gd name="T25" fmla="*/ 524 h 546"/>
                <a:gd name="T26" fmla="*/ 363 w 606"/>
                <a:gd name="T27" fmla="*/ 519 h 546"/>
                <a:gd name="T28" fmla="*/ 352 w 606"/>
                <a:gd name="T29" fmla="*/ 474 h 546"/>
                <a:gd name="T30" fmla="*/ 344 w 606"/>
                <a:gd name="T31" fmla="*/ 436 h 546"/>
                <a:gd name="T32" fmla="*/ 347 w 606"/>
                <a:gd name="T33" fmla="*/ 367 h 546"/>
                <a:gd name="T34" fmla="*/ 373 w 606"/>
                <a:gd name="T35" fmla="*/ 308 h 546"/>
                <a:gd name="T36" fmla="*/ 417 w 606"/>
                <a:gd name="T37" fmla="*/ 258 h 546"/>
                <a:gd name="T38" fmla="*/ 478 w 606"/>
                <a:gd name="T39" fmla="*/ 214 h 546"/>
                <a:gd name="T40" fmla="*/ 493 w 606"/>
                <a:gd name="T41" fmla="*/ 204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06" h="546">
                  <a:moveTo>
                    <a:pt x="493" y="204"/>
                  </a:moveTo>
                  <a:cubicBezTo>
                    <a:pt x="547" y="163"/>
                    <a:pt x="606" y="124"/>
                    <a:pt x="516" y="57"/>
                  </a:cubicBezTo>
                  <a:cubicBezTo>
                    <a:pt x="490" y="39"/>
                    <a:pt x="442" y="0"/>
                    <a:pt x="403" y="29"/>
                  </a:cubicBezTo>
                  <a:cubicBezTo>
                    <a:pt x="388" y="41"/>
                    <a:pt x="376" y="54"/>
                    <a:pt x="365" y="69"/>
                  </a:cubicBezTo>
                  <a:cubicBezTo>
                    <a:pt x="278" y="177"/>
                    <a:pt x="178" y="203"/>
                    <a:pt x="59" y="121"/>
                  </a:cubicBezTo>
                  <a:cubicBezTo>
                    <a:pt x="19" y="94"/>
                    <a:pt x="0" y="106"/>
                    <a:pt x="5" y="155"/>
                  </a:cubicBezTo>
                  <a:cubicBezTo>
                    <a:pt x="10" y="218"/>
                    <a:pt x="13" y="280"/>
                    <a:pt x="16" y="343"/>
                  </a:cubicBezTo>
                  <a:cubicBezTo>
                    <a:pt x="17" y="367"/>
                    <a:pt x="24" y="384"/>
                    <a:pt x="46" y="395"/>
                  </a:cubicBezTo>
                  <a:cubicBezTo>
                    <a:pt x="87" y="416"/>
                    <a:pt x="127" y="436"/>
                    <a:pt x="168" y="457"/>
                  </a:cubicBezTo>
                  <a:cubicBezTo>
                    <a:pt x="209" y="478"/>
                    <a:pt x="251" y="499"/>
                    <a:pt x="293" y="521"/>
                  </a:cubicBezTo>
                  <a:cubicBezTo>
                    <a:pt x="305" y="526"/>
                    <a:pt x="316" y="532"/>
                    <a:pt x="327" y="538"/>
                  </a:cubicBezTo>
                  <a:cubicBezTo>
                    <a:pt x="334" y="542"/>
                    <a:pt x="343" y="546"/>
                    <a:pt x="351" y="545"/>
                  </a:cubicBezTo>
                  <a:cubicBezTo>
                    <a:pt x="362" y="544"/>
                    <a:pt x="364" y="534"/>
                    <a:pt x="364" y="524"/>
                  </a:cubicBezTo>
                  <a:cubicBezTo>
                    <a:pt x="364" y="522"/>
                    <a:pt x="363" y="520"/>
                    <a:pt x="363" y="519"/>
                  </a:cubicBezTo>
                  <a:cubicBezTo>
                    <a:pt x="362" y="503"/>
                    <a:pt x="356" y="489"/>
                    <a:pt x="352" y="474"/>
                  </a:cubicBezTo>
                  <a:cubicBezTo>
                    <a:pt x="349" y="462"/>
                    <a:pt x="346" y="449"/>
                    <a:pt x="344" y="436"/>
                  </a:cubicBezTo>
                  <a:cubicBezTo>
                    <a:pt x="342" y="413"/>
                    <a:pt x="342" y="390"/>
                    <a:pt x="347" y="367"/>
                  </a:cubicBezTo>
                  <a:cubicBezTo>
                    <a:pt x="352" y="347"/>
                    <a:pt x="361" y="327"/>
                    <a:pt x="373" y="308"/>
                  </a:cubicBezTo>
                  <a:cubicBezTo>
                    <a:pt x="385" y="289"/>
                    <a:pt x="400" y="273"/>
                    <a:pt x="417" y="258"/>
                  </a:cubicBezTo>
                  <a:cubicBezTo>
                    <a:pt x="436" y="241"/>
                    <a:pt x="457" y="227"/>
                    <a:pt x="478" y="214"/>
                  </a:cubicBezTo>
                  <a:cubicBezTo>
                    <a:pt x="481" y="213"/>
                    <a:pt x="493" y="204"/>
                    <a:pt x="493" y="204"/>
                  </a:cubicBezTo>
                  <a:close/>
                </a:path>
              </a:pathLst>
            </a:custGeom>
            <a:solidFill>
              <a:srgbClr val="2537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92F8BDC7-29B6-415F-BA5F-50D6D2CD7F7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56450" y="1819275"/>
              <a:ext cx="246062" cy="95250"/>
            </a:xfrm>
            <a:custGeom>
              <a:avLst/>
              <a:gdLst>
                <a:gd name="T0" fmla="*/ 125 w 683"/>
                <a:gd name="T1" fmla="*/ 0 h 262"/>
                <a:gd name="T2" fmla="*/ 10 w 683"/>
                <a:gd name="T3" fmla="*/ 149 h 262"/>
                <a:gd name="T4" fmla="*/ 153 w 683"/>
                <a:gd name="T5" fmla="*/ 258 h 262"/>
                <a:gd name="T6" fmla="*/ 312 w 683"/>
                <a:gd name="T7" fmla="*/ 226 h 262"/>
                <a:gd name="T8" fmla="*/ 683 w 683"/>
                <a:gd name="T9" fmla="*/ 198 h 262"/>
                <a:gd name="T10" fmla="*/ 524 w 683"/>
                <a:gd name="T11" fmla="*/ 112 h 262"/>
                <a:gd name="T12" fmla="*/ 244 w 683"/>
                <a:gd name="T13" fmla="*/ 155 h 262"/>
                <a:gd name="T14" fmla="*/ 125 w 683"/>
                <a:gd name="T15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83" h="262">
                  <a:moveTo>
                    <a:pt x="125" y="0"/>
                  </a:moveTo>
                  <a:cubicBezTo>
                    <a:pt x="44" y="33"/>
                    <a:pt x="0" y="81"/>
                    <a:pt x="10" y="149"/>
                  </a:cubicBezTo>
                  <a:cubicBezTo>
                    <a:pt x="19" y="214"/>
                    <a:pt x="79" y="252"/>
                    <a:pt x="153" y="258"/>
                  </a:cubicBezTo>
                  <a:cubicBezTo>
                    <a:pt x="210" y="262"/>
                    <a:pt x="261" y="243"/>
                    <a:pt x="312" y="226"/>
                  </a:cubicBezTo>
                  <a:cubicBezTo>
                    <a:pt x="430" y="186"/>
                    <a:pt x="544" y="136"/>
                    <a:pt x="683" y="198"/>
                  </a:cubicBezTo>
                  <a:cubicBezTo>
                    <a:pt x="637" y="131"/>
                    <a:pt x="597" y="115"/>
                    <a:pt x="524" y="112"/>
                  </a:cubicBezTo>
                  <a:cubicBezTo>
                    <a:pt x="421" y="108"/>
                    <a:pt x="344" y="141"/>
                    <a:pt x="244" y="155"/>
                  </a:cubicBezTo>
                  <a:cubicBezTo>
                    <a:pt x="117" y="172"/>
                    <a:pt x="70" y="100"/>
                    <a:pt x="125" y="0"/>
                  </a:cubicBezTo>
                  <a:close/>
                </a:path>
              </a:pathLst>
            </a:custGeom>
            <a:solidFill>
              <a:srgbClr val="2537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A3192873-A14B-437C-A7AB-938E2F7443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64375" y="1981200"/>
              <a:ext cx="157162" cy="169862"/>
            </a:xfrm>
            <a:custGeom>
              <a:avLst/>
              <a:gdLst>
                <a:gd name="T0" fmla="*/ 230 w 436"/>
                <a:gd name="T1" fmla="*/ 434 h 471"/>
                <a:gd name="T2" fmla="*/ 311 w 436"/>
                <a:gd name="T3" fmla="*/ 398 h 471"/>
                <a:gd name="T4" fmla="*/ 335 w 436"/>
                <a:gd name="T5" fmla="*/ 279 h 471"/>
                <a:gd name="T6" fmla="*/ 363 w 436"/>
                <a:gd name="T7" fmla="*/ 217 h 471"/>
                <a:gd name="T8" fmla="*/ 414 w 436"/>
                <a:gd name="T9" fmla="*/ 120 h 471"/>
                <a:gd name="T10" fmla="*/ 329 w 436"/>
                <a:gd name="T11" fmla="*/ 66 h 471"/>
                <a:gd name="T12" fmla="*/ 137 w 436"/>
                <a:gd name="T13" fmla="*/ 51 h 471"/>
                <a:gd name="T14" fmla="*/ 24 w 436"/>
                <a:gd name="T15" fmla="*/ 149 h 471"/>
                <a:gd name="T16" fmla="*/ 33 w 436"/>
                <a:gd name="T17" fmla="*/ 282 h 471"/>
                <a:gd name="T18" fmla="*/ 80 w 436"/>
                <a:gd name="T19" fmla="*/ 356 h 471"/>
                <a:gd name="T20" fmla="*/ 230 w 436"/>
                <a:gd name="T21" fmla="*/ 434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6" h="471">
                  <a:moveTo>
                    <a:pt x="230" y="434"/>
                  </a:moveTo>
                  <a:cubicBezTo>
                    <a:pt x="280" y="458"/>
                    <a:pt x="306" y="471"/>
                    <a:pt x="311" y="398"/>
                  </a:cubicBezTo>
                  <a:cubicBezTo>
                    <a:pt x="314" y="359"/>
                    <a:pt x="321" y="316"/>
                    <a:pt x="335" y="279"/>
                  </a:cubicBezTo>
                  <a:cubicBezTo>
                    <a:pt x="343" y="257"/>
                    <a:pt x="352" y="238"/>
                    <a:pt x="363" y="217"/>
                  </a:cubicBezTo>
                  <a:cubicBezTo>
                    <a:pt x="391" y="165"/>
                    <a:pt x="436" y="157"/>
                    <a:pt x="414" y="120"/>
                  </a:cubicBezTo>
                  <a:cubicBezTo>
                    <a:pt x="397" y="95"/>
                    <a:pt x="365" y="85"/>
                    <a:pt x="329" y="66"/>
                  </a:cubicBezTo>
                  <a:cubicBezTo>
                    <a:pt x="206" y="0"/>
                    <a:pt x="206" y="14"/>
                    <a:pt x="137" y="51"/>
                  </a:cubicBezTo>
                  <a:cubicBezTo>
                    <a:pt x="111" y="65"/>
                    <a:pt x="46" y="101"/>
                    <a:pt x="24" y="149"/>
                  </a:cubicBezTo>
                  <a:cubicBezTo>
                    <a:pt x="0" y="202"/>
                    <a:pt x="23" y="246"/>
                    <a:pt x="33" y="282"/>
                  </a:cubicBezTo>
                  <a:cubicBezTo>
                    <a:pt x="41" y="311"/>
                    <a:pt x="56" y="338"/>
                    <a:pt x="80" y="356"/>
                  </a:cubicBezTo>
                  <a:cubicBezTo>
                    <a:pt x="95" y="368"/>
                    <a:pt x="230" y="434"/>
                    <a:pt x="230" y="434"/>
                  </a:cubicBezTo>
                  <a:close/>
                </a:path>
              </a:pathLst>
            </a:custGeom>
            <a:solidFill>
              <a:srgbClr val="2537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BAFE031A-811B-4D9F-B8F8-F9FB62D766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48500" y="1506538"/>
              <a:ext cx="268287" cy="282575"/>
            </a:xfrm>
            <a:custGeom>
              <a:avLst/>
              <a:gdLst>
                <a:gd name="T0" fmla="*/ 735 w 743"/>
                <a:gd name="T1" fmla="*/ 225 h 782"/>
                <a:gd name="T2" fmla="*/ 338 w 743"/>
                <a:gd name="T3" fmla="*/ 267 h 782"/>
                <a:gd name="T4" fmla="*/ 209 w 743"/>
                <a:gd name="T5" fmla="*/ 152 h 782"/>
                <a:gd name="T6" fmla="*/ 241 w 743"/>
                <a:gd name="T7" fmla="*/ 79 h 782"/>
                <a:gd name="T8" fmla="*/ 267 w 743"/>
                <a:gd name="T9" fmla="*/ 25 h 782"/>
                <a:gd name="T10" fmla="*/ 201 w 743"/>
                <a:gd name="T11" fmla="*/ 7 h 782"/>
                <a:gd name="T12" fmla="*/ 47 w 743"/>
                <a:gd name="T13" fmla="*/ 24 h 782"/>
                <a:gd name="T14" fmla="*/ 3 w 743"/>
                <a:gd name="T15" fmla="*/ 54 h 782"/>
                <a:gd name="T16" fmla="*/ 31 w 743"/>
                <a:gd name="T17" fmla="*/ 98 h 782"/>
                <a:gd name="T18" fmla="*/ 93 w 743"/>
                <a:gd name="T19" fmla="*/ 205 h 782"/>
                <a:gd name="T20" fmla="*/ 137 w 743"/>
                <a:gd name="T21" fmla="*/ 562 h 782"/>
                <a:gd name="T22" fmla="*/ 100 w 743"/>
                <a:gd name="T23" fmla="*/ 718 h 782"/>
                <a:gd name="T24" fmla="*/ 91 w 743"/>
                <a:gd name="T25" fmla="*/ 763 h 782"/>
                <a:gd name="T26" fmla="*/ 134 w 743"/>
                <a:gd name="T27" fmla="*/ 775 h 782"/>
                <a:gd name="T28" fmla="*/ 275 w 743"/>
                <a:gd name="T29" fmla="*/ 762 h 782"/>
                <a:gd name="T30" fmla="*/ 351 w 743"/>
                <a:gd name="T31" fmla="*/ 731 h 782"/>
                <a:gd name="T32" fmla="*/ 305 w 743"/>
                <a:gd name="T33" fmla="*/ 674 h 782"/>
                <a:gd name="T34" fmla="*/ 260 w 743"/>
                <a:gd name="T35" fmla="*/ 524 h 782"/>
                <a:gd name="T36" fmla="*/ 278 w 743"/>
                <a:gd name="T37" fmla="*/ 499 h 782"/>
                <a:gd name="T38" fmla="*/ 278 w 743"/>
                <a:gd name="T39" fmla="*/ 499 h 782"/>
                <a:gd name="T40" fmla="*/ 466 w 743"/>
                <a:gd name="T41" fmla="*/ 479 h 782"/>
                <a:gd name="T42" fmla="*/ 707 w 743"/>
                <a:gd name="T43" fmla="*/ 331 h 782"/>
                <a:gd name="T44" fmla="*/ 735 w 743"/>
                <a:gd name="T45" fmla="*/ 225 h 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43" h="782">
                  <a:moveTo>
                    <a:pt x="735" y="225"/>
                  </a:moveTo>
                  <a:cubicBezTo>
                    <a:pt x="640" y="234"/>
                    <a:pt x="462" y="252"/>
                    <a:pt x="338" y="267"/>
                  </a:cubicBezTo>
                  <a:cubicBezTo>
                    <a:pt x="220" y="281"/>
                    <a:pt x="205" y="268"/>
                    <a:pt x="209" y="152"/>
                  </a:cubicBezTo>
                  <a:cubicBezTo>
                    <a:pt x="210" y="123"/>
                    <a:pt x="221" y="99"/>
                    <a:pt x="241" y="79"/>
                  </a:cubicBezTo>
                  <a:cubicBezTo>
                    <a:pt x="256" y="64"/>
                    <a:pt x="279" y="51"/>
                    <a:pt x="267" y="25"/>
                  </a:cubicBezTo>
                  <a:cubicBezTo>
                    <a:pt x="252" y="0"/>
                    <a:pt x="223" y="5"/>
                    <a:pt x="201" y="7"/>
                  </a:cubicBezTo>
                  <a:cubicBezTo>
                    <a:pt x="150" y="11"/>
                    <a:pt x="98" y="18"/>
                    <a:pt x="47" y="24"/>
                  </a:cubicBezTo>
                  <a:cubicBezTo>
                    <a:pt x="29" y="27"/>
                    <a:pt x="6" y="30"/>
                    <a:pt x="3" y="54"/>
                  </a:cubicBezTo>
                  <a:cubicBezTo>
                    <a:pt x="0" y="75"/>
                    <a:pt x="12" y="88"/>
                    <a:pt x="31" y="98"/>
                  </a:cubicBezTo>
                  <a:cubicBezTo>
                    <a:pt x="75" y="120"/>
                    <a:pt x="88" y="159"/>
                    <a:pt x="93" y="205"/>
                  </a:cubicBezTo>
                  <a:cubicBezTo>
                    <a:pt x="106" y="324"/>
                    <a:pt x="123" y="443"/>
                    <a:pt x="137" y="562"/>
                  </a:cubicBezTo>
                  <a:cubicBezTo>
                    <a:pt x="144" y="618"/>
                    <a:pt x="156" y="676"/>
                    <a:pt x="100" y="718"/>
                  </a:cubicBezTo>
                  <a:cubicBezTo>
                    <a:pt x="86" y="729"/>
                    <a:pt x="83" y="747"/>
                    <a:pt x="91" y="763"/>
                  </a:cubicBezTo>
                  <a:cubicBezTo>
                    <a:pt x="101" y="782"/>
                    <a:pt x="119" y="777"/>
                    <a:pt x="134" y="775"/>
                  </a:cubicBezTo>
                  <a:cubicBezTo>
                    <a:pt x="183" y="770"/>
                    <a:pt x="227" y="767"/>
                    <a:pt x="275" y="762"/>
                  </a:cubicBezTo>
                  <a:cubicBezTo>
                    <a:pt x="303" y="759"/>
                    <a:pt x="343" y="756"/>
                    <a:pt x="351" y="731"/>
                  </a:cubicBezTo>
                  <a:cubicBezTo>
                    <a:pt x="363" y="695"/>
                    <a:pt x="325" y="690"/>
                    <a:pt x="305" y="674"/>
                  </a:cubicBezTo>
                  <a:cubicBezTo>
                    <a:pt x="256" y="635"/>
                    <a:pt x="253" y="576"/>
                    <a:pt x="260" y="524"/>
                  </a:cubicBezTo>
                  <a:cubicBezTo>
                    <a:pt x="261" y="513"/>
                    <a:pt x="266" y="503"/>
                    <a:pt x="278" y="499"/>
                  </a:cubicBezTo>
                  <a:lnTo>
                    <a:pt x="278" y="499"/>
                  </a:lnTo>
                  <a:cubicBezTo>
                    <a:pt x="289" y="494"/>
                    <a:pt x="444" y="483"/>
                    <a:pt x="466" y="479"/>
                  </a:cubicBezTo>
                  <a:cubicBezTo>
                    <a:pt x="602" y="458"/>
                    <a:pt x="696" y="346"/>
                    <a:pt x="707" y="331"/>
                  </a:cubicBezTo>
                  <a:cubicBezTo>
                    <a:pt x="731" y="298"/>
                    <a:pt x="743" y="259"/>
                    <a:pt x="735" y="225"/>
                  </a:cubicBezTo>
                  <a:close/>
                </a:path>
              </a:pathLst>
            </a:custGeom>
            <a:solidFill>
              <a:srgbClr val="2537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60D67342-7B91-4CF9-B9CA-79D510ACD42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99250" y="1587500"/>
              <a:ext cx="1392237" cy="1535112"/>
            </a:xfrm>
            <a:custGeom>
              <a:avLst/>
              <a:gdLst>
                <a:gd name="T0" fmla="*/ 1912 w 3866"/>
                <a:gd name="T1" fmla="*/ 307 h 4261"/>
                <a:gd name="T2" fmla="*/ 1848 w 3866"/>
                <a:gd name="T3" fmla="*/ 309 h 4261"/>
                <a:gd name="T4" fmla="*/ 1834 w 3866"/>
                <a:gd name="T5" fmla="*/ 214 h 4261"/>
                <a:gd name="T6" fmla="*/ 1868 w 3866"/>
                <a:gd name="T7" fmla="*/ 172 h 4261"/>
                <a:gd name="T8" fmla="*/ 2012 w 3866"/>
                <a:gd name="T9" fmla="*/ 234 h 4261"/>
                <a:gd name="T10" fmla="*/ 2020 w 3866"/>
                <a:gd name="T11" fmla="*/ 266 h 4261"/>
                <a:gd name="T12" fmla="*/ 3617 w 3866"/>
                <a:gd name="T13" fmla="*/ 2883 h 4261"/>
                <a:gd name="T14" fmla="*/ 3223 w 3866"/>
                <a:gd name="T15" fmla="*/ 2282 h 4261"/>
                <a:gd name="T16" fmla="*/ 3519 w 3866"/>
                <a:gd name="T17" fmla="*/ 2157 h 4261"/>
                <a:gd name="T18" fmla="*/ 3592 w 3866"/>
                <a:gd name="T19" fmla="*/ 1390 h 4261"/>
                <a:gd name="T20" fmla="*/ 3663 w 3866"/>
                <a:gd name="T21" fmla="*/ 1632 h 4261"/>
                <a:gd name="T22" fmla="*/ 3125 w 3866"/>
                <a:gd name="T23" fmla="*/ 2070 h 4261"/>
                <a:gd name="T24" fmla="*/ 2598 w 3866"/>
                <a:gd name="T25" fmla="*/ 1508 h 4261"/>
                <a:gd name="T26" fmla="*/ 2291 w 3866"/>
                <a:gd name="T27" fmla="*/ 1353 h 4261"/>
                <a:gd name="T28" fmla="*/ 2718 w 3866"/>
                <a:gd name="T29" fmla="*/ 1297 h 4261"/>
                <a:gd name="T30" fmla="*/ 2693 w 3866"/>
                <a:gd name="T31" fmla="*/ 1021 h 4261"/>
                <a:gd name="T32" fmla="*/ 2805 w 3866"/>
                <a:gd name="T33" fmla="*/ 778 h 4261"/>
                <a:gd name="T34" fmla="*/ 2594 w 3866"/>
                <a:gd name="T35" fmla="*/ 763 h 4261"/>
                <a:gd name="T36" fmla="*/ 2806 w 3866"/>
                <a:gd name="T37" fmla="*/ 664 h 4261"/>
                <a:gd name="T38" fmla="*/ 2602 w 3866"/>
                <a:gd name="T39" fmla="*/ 514 h 4261"/>
                <a:gd name="T40" fmla="*/ 2583 w 3866"/>
                <a:gd name="T41" fmla="*/ 332 h 4261"/>
                <a:gd name="T42" fmla="*/ 2502 w 3866"/>
                <a:gd name="T43" fmla="*/ 152 h 4261"/>
                <a:gd name="T44" fmla="*/ 2238 w 3866"/>
                <a:gd name="T45" fmla="*/ 180 h 4261"/>
                <a:gd name="T46" fmla="*/ 1813 w 3866"/>
                <a:gd name="T47" fmla="*/ 53 h 4261"/>
                <a:gd name="T48" fmla="*/ 1511 w 3866"/>
                <a:gd name="T49" fmla="*/ 388 h 4261"/>
                <a:gd name="T50" fmla="*/ 1548 w 3866"/>
                <a:gd name="T51" fmla="*/ 567 h 4261"/>
                <a:gd name="T52" fmla="*/ 1714 w 3866"/>
                <a:gd name="T53" fmla="*/ 680 h 4261"/>
                <a:gd name="T54" fmla="*/ 1938 w 3866"/>
                <a:gd name="T55" fmla="*/ 539 h 4261"/>
                <a:gd name="T56" fmla="*/ 1970 w 3866"/>
                <a:gd name="T57" fmla="*/ 1009 h 4261"/>
                <a:gd name="T58" fmla="*/ 1608 w 3866"/>
                <a:gd name="T59" fmla="*/ 934 h 4261"/>
                <a:gd name="T60" fmla="*/ 1553 w 3866"/>
                <a:gd name="T61" fmla="*/ 1227 h 4261"/>
                <a:gd name="T62" fmla="*/ 1410 w 3866"/>
                <a:gd name="T63" fmla="*/ 1474 h 4261"/>
                <a:gd name="T64" fmla="*/ 1466 w 3866"/>
                <a:gd name="T65" fmla="*/ 1512 h 4261"/>
                <a:gd name="T66" fmla="*/ 843 w 3866"/>
                <a:gd name="T67" fmla="*/ 1815 h 4261"/>
                <a:gd name="T68" fmla="*/ 653 w 3866"/>
                <a:gd name="T69" fmla="*/ 1552 h 4261"/>
                <a:gd name="T70" fmla="*/ 267 w 3866"/>
                <a:gd name="T71" fmla="*/ 1539 h 4261"/>
                <a:gd name="T72" fmla="*/ 0 w 3866"/>
                <a:gd name="T73" fmla="*/ 1929 h 4261"/>
                <a:gd name="T74" fmla="*/ 403 w 3866"/>
                <a:gd name="T75" fmla="*/ 1999 h 4261"/>
                <a:gd name="T76" fmla="*/ 460 w 3866"/>
                <a:gd name="T77" fmla="*/ 2238 h 4261"/>
                <a:gd name="T78" fmla="*/ 818 w 3866"/>
                <a:gd name="T79" fmla="*/ 2195 h 4261"/>
                <a:gd name="T80" fmla="*/ 1059 w 3866"/>
                <a:gd name="T81" fmla="*/ 2144 h 4261"/>
                <a:gd name="T82" fmla="*/ 1782 w 3866"/>
                <a:gd name="T83" fmla="*/ 1967 h 4261"/>
                <a:gd name="T84" fmla="*/ 2091 w 3866"/>
                <a:gd name="T85" fmla="*/ 2121 h 4261"/>
                <a:gd name="T86" fmla="*/ 2570 w 3866"/>
                <a:gd name="T87" fmla="*/ 2243 h 4261"/>
                <a:gd name="T88" fmla="*/ 3043 w 3866"/>
                <a:gd name="T89" fmla="*/ 3012 h 4261"/>
                <a:gd name="T90" fmla="*/ 3524 w 3866"/>
                <a:gd name="T91" fmla="*/ 3489 h 4261"/>
                <a:gd name="T92" fmla="*/ 3232 w 3866"/>
                <a:gd name="T93" fmla="*/ 3486 h 4261"/>
                <a:gd name="T94" fmla="*/ 2653 w 3866"/>
                <a:gd name="T95" fmla="*/ 3611 h 4261"/>
                <a:gd name="T96" fmla="*/ 2969 w 3866"/>
                <a:gd name="T97" fmla="*/ 3688 h 4261"/>
                <a:gd name="T98" fmla="*/ 2861 w 3866"/>
                <a:gd name="T99" fmla="*/ 4109 h 4261"/>
                <a:gd name="T100" fmla="*/ 3102 w 3866"/>
                <a:gd name="T101" fmla="*/ 4005 h 4261"/>
                <a:gd name="T102" fmla="*/ 3371 w 3866"/>
                <a:gd name="T103" fmla="*/ 4261 h 4261"/>
                <a:gd name="T104" fmla="*/ 3532 w 3866"/>
                <a:gd name="T105" fmla="*/ 3996 h 4261"/>
                <a:gd name="T106" fmla="*/ 3695 w 3866"/>
                <a:gd name="T107" fmla="*/ 3851 h 4261"/>
                <a:gd name="T108" fmla="*/ 3844 w 3866"/>
                <a:gd name="T109" fmla="*/ 3662 h 4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866" h="4261">
                  <a:moveTo>
                    <a:pt x="2020" y="266"/>
                  </a:moveTo>
                  <a:cubicBezTo>
                    <a:pt x="1981" y="281"/>
                    <a:pt x="1923" y="303"/>
                    <a:pt x="1912" y="307"/>
                  </a:cubicBezTo>
                  <a:cubicBezTo>
                    <a:pt x="1901" y="311"/>
                    <a:pt x="1889" y="314"/>
                    <a:pt x="1877" y="315"/>
                  </a:cubicBezTo>
                  <a:cubicBezTo>
                    <a:pt x="1867" y="316"/>
                    <a:pt x="1857" y="315"/>
                    <a:pt x="1848" y="309"/>
                  </a:cubicBezTo>
                  <a:cubicBezTo>
                    <a:pt x="1837" y="301"/>
                    <a:pt x="1833" y="285"/>
                    <a:pt x="1830" y="272"/>
                  </a:cubicBezTo>
                  <a:cubicBezTo>
                    <a:pt x="1826" y="253"/>
                    <a:pt x="1828" y="233"/>
                    <a:pt x="1834" y="214"/>
                  </a:cubicBezTo>
                  <a:cubicBezTo>
                    <a:pt x="1836" y="205"/>
                    <a:pt x="1840" y="195"/>
                    <a:pt x="1846" y="188"/>
                  </a:cubicBezTo>
                  <a:cubicBezTo>
                    <a:pt x="1851" y="181"/>
                    <a:pt x="1860" y="175"/>
                    <a:pt x="1868" y="172"/>
                  </a:cubicBezTo>
                  <a:cubicBezTo>
                    <a:pt x="1886" y="166"/>
                    <a:pt x="1905" y="171"/>
                    <a:pt x="1922" y="178"/>
                  </a:cubicBezTo>
                  <a:cubicBezTo>
                    <a:pt x="1928" y="180"/>
                    <a:pt x="1978" y="208"/>
                    <a:pt x="2012" y="234"/>
                  </a:cubicBezTo>
                  <a:cubicBezTo>
                    <a:pt x="2017" y="237"/>
                    <a:pt x="2037" y="253"/>
                    <a:pt x="2042" y="257"/>
                  </a:cubicBezTo>
                  <a:cubicBezTo>
                    <a:pt x="2034" y="260"/>
                    <a:pt x="2027" y="263"/>
                    <a:pt x="2020" y="266"/>
                  </a:cubicBezTo>
                  <a:close/>
                  <a:moveTo>
                    <a:pt x="3857" y="3057"/>
                  </a:moveTo>
                  <a:cubicBezTo>
                    <a:pt x="3857" y="2854"/>
                    <a:pt x="3805" y="2818"/>
                    <a:pt x="3617" y="2883"/>
                  </a:cubicBezTo>
                  <a:cubicBezTo>
                    <a:pt x="3484" y="2928"/>
                    <a:pt x="3435" y="2908"/>
                    <a:pt x="3386" y="2775"/>
                  </a:cubicBezTo>
                  <a:cubicBezTo>
                    <a:pt x="3375" y="2744"/>
                    <a:pt x="3228" y="2295"/>
                    <a:pt x="3223" y="2282"/>
                  </a:cubicBezTo>
                  <a:cubicBezTo>
                    <a:pt x="3215" y="2258"/>
                    <a:pt x="3231" y="2248"/>
                    <a:pt x="3245" y="2245"/>
                  </a:cubicBezTo>
                  <a:cubicBezTo>
                    <a:pt x="3260" y="2242"/>
                    <a:pt x="3415" y="2218"/>
                    <a:pt x="3519" y="2157"/>
                  </a:cubicBezTo>
                  <a:cubicBezTo>
                    <a:pt x="3862" y="1958"/>
                    <a:pt x="3833" y="1567"/>
                    <a:pt x="3750" y="1432"/>
                  </a:cubicBezTo>
                  <a:cubicBezTo>
                    <a:pt x="3725" y="1391"/>
                    <a:pt x="3623" y="1379"/>
                    <a:pt x="3592" y="1390"/>
                  </a:cubicBezTo>
                  <a:cubicBezTo>
                    <a:pt x="3587" y="1392"/>
                    <a:pt x="3586" y="1397"/>
                    <a:pt x="3588" y="1401"/>
                  </a:cubicBezTo>
                  <a:cubicBezTo>
                    <a:pt x="3636" y="1477"/>
                    <a:pt x="3663" y="1563"/>
                    <a:pt x="3663" y="1632"/>
                  </a:cubicBezTo>
                  <a:cubicBezTo>
                    <a:pt x="3663" y="1875"/>
                    <a:pt x="3481" y="2055"/>
                    <a:pt x="3297" y="2076"/>
                  </a:cubicBezTo>
                  <a:cubicBezTo>
                    <a:pt x="3254" y="2080"/>
                    <a:pt x="3194" y="2085"/>
                    <a:pt x="3125" y="2070"/>
                  </a:cubicBezTo>
                  <a:cubicBezTo>
                    <a:pt x="3056" y="2055"/>
                    <a:pt x="2978" y="2020"/>
                    <a:pt x="2926" y="1990"/>
                  </a:cubicBezTo>
                  <a:cubicBezTo>
                    <a:pt x="2766" y="1895"/>
                    <a:pt x="2617" y="1650"/>
                    <a:pt x="2598" y="1508"/>
                  </a:cubicBezTo>
                  <a:cubicBezTo>
                    <a:pt x="2598" y="1508"/>
                    <a:pt x="2518" y="1552"/>
                    <a:pt x="2489" y="1667"/>
                  </a:cubicBezTo>
                  <a:cubicBezTo>
                    <a:pt x="2439" y="1611"/>
                    <a:pt x="2319" y="1467"/>
                    <a:pt x="2291" y="1353"/>
                  </a:cubicBezTo>
                  <a:cubicBezTo>
                    <a:pt x="2406" y="1344"/>
                    <a:pt x="2539" y="1359"/>
                    <a:pt x="2669" y="1441"/>
                  </a:cubicBezTo>
                  <a:cubicBezTo>
                    <a:pt x="2717" y="1389"/>
                    <a:pt x="2717" y="1326"/>
                    <a:pt x="2718" y="1297"/>
                  </a:cubicBezTo>
                  <a:cubicBezTo>
                    <a:pt x="2721" y="1204"/>
                    <a:pt x="2680" y="1124"/>
                    <a:pt x="2604" y="1054"/>
                  </a:cubicBezTo>
                  <a:cubicBezTo>
                    <a:pt x="2637" y="1042"/>
                    <a:pt x="2666" y="1035"/>
                    <a:pt x="2693" y="1021"/>
                  </a:cubicBezTo>
                  <a:cubicBezTo>
                    <a:pt x="2759" y="988"/>
                    <a:pt x="2811" y="939"/>
                    <a:pt x="2819" y="859"/>
                  </a:cubicBezTo>
                  <a:cubicBezTo>
                    <a:pt x="2823" y="822"/>
                    <a:pt x="2814" y="789"/>
                    <a:pt x="2805" y="778"/>
                  </a:cubicBezTo>
                  <a:cubicBezTo>
                    <a:pt x="2788" y="786"/>
                    <a:pt x="2775" y="792"/>
                    <a:pt x="2742" y="793"/>
                  </a:cubicBezTo>
                  <a:cubicBezTo>
                    <a:pt x="2696" y="795"/>
                    <a:pt x="2649" y="789"/>
                    <a:pt x="2594" y="763"/>
                  </a:cubicBezTo>
                  <a:cubicBezTo>
                    <a:pt x="2668" y="741"/>
                    <a:pt x="2691" y="704"/>
                    <a:pt x="2734" y="677"/>
                  </a:cubicBezTo>
                  <a:cubicBezTo>
                    <a:pt x="2766" y="658"/>
                    <a:pt x="2806" y="664"/>
                    <a:pt x="2806" y="664"/>
                  </a:cubicBezTo>
                  <a:cubicBezTo>
                    <a:pt x="2806" y="664"/>
                    <a:pt x="2787" y="612"/>
                    <a:pt x="2718" y="569"/>
                  </a:cubicBezTo>
                  <a:cubicBezTo>
                    <a:pt x="2682" y="546"/>
                    <a:pt x="2638" y="531"/>
                    <a:pt x="2602" y="514"/>
                  </a:cubicBezTo>
                  <a:cubicBezTo>
                    <a:pt x="2645" y="447"/>
                    <a:pt x="2727" y="494"/>
                    <a:pt x="2765" y="414"/>
                  </a:cubicBezTo>
                  <a:cubicBezTo>
                    <a:pt x="2702" y="385"/>
                    <a:pt x="2644" y="353"/>
                    <a:pt x="2583" y="332"/>
                  </a:cubicBezTo>
                  <a:cubicBezTo>
                    <a:pt x="2521" y="311"/>
                    <a:pt x="2504" y="283"/>
                    <a:pt x="2544" y="228"/>
                  </a:cubicBezTo>
                  <a:cubicBezTo>
                    <a:pt x="2582" y="175"/>
                    <a:pt x="2550" y="160"/>
                    <a:pt x="2502" y="152"/>
                  </a:cubicBezTo>
                  <a:cubicBezTo>
                    <a:pt x="2446" y="143"/>
                    <a:pt x="2392" y="149"/>
                    <a:pt x="2344" y="179"/>
                  </a:cubicBezTo>
                  <a:cubicBezTo>
                    <a:pt x="2306" y="202"/>
                    <a:pt x="2276" y="197"/>
                    <a:pt x="2238" y="180"/>
                  </a:cubicBezTo>
                  <a:cubicBezTo>
                    <a:pt x="2122" y="126"/>
                    <a:pt x="2004" y="77"/>
                    <a:pt x="1888" y="21"/>
                  </a:cubicBezTo>
                  <a:cubicBezTo>
                    <a:pt x="1844" y="0"/>
                    <a:pt x="1826" y="10"/>
                    <a:pt x="1813" y="53"/>
                  </a:cubicBezTo>
                  <a:cubicBezTo>
                    <a:pt x="1795" y="115"/>
                    <a:pt x="1754" y="162"/>
                    <a:pt x="1709" y="206"/>
                  </a:cubicBezTo>
                  <a:cubicBezTo>
                    <a:pt x="1648" y="265"/>
                    <a:pt x="1569" y="327"/>
                    <a:pt x="1511" y="388"/>
                  </a:cubicBezTo>
                  <a:cubicBezTo>
                    <a:pt x="1481" y="420"/>
                    <a:pt x="1466" y="459"/>
                    <a:pt x="1504" y="488"/>
                  </a:cubicBezTo>
                  <a:cubicBezTo>
                    <a:pt x="1533" y="510"/>
                    <a:pt x="1543" y="532"/>
                    <a:pt x="1548" y="567"/>
                  </a:cubicBezTo>
                  <a:cubicBezTo>
                    <a:pt x="1556" y="616"/>
                    <a:pt x="1604" y="631"/>
                    <a:pt x="1652" y="640"/>
                  </a:cubicBezTo>
                  <a:cubicBezTo>
                    <a:pt x="1686" y="648"/>
                    <a:pt x="1700" y="662"/>
                    <a:pt x="1714" y="680"/>
                  </a:cubicBezTo>
                  <a:cubicBezTo>
                    <a:pt x="1725" y="648"/>
                    <a:pt x="1738" y="626"/>
                    <a:pt x="1752" y="608"/>
                  </a:cubicBezTo>
                  <a:cubicBezTo>
                    <a:pt x="1798" y="547"/>
                    <a:pt x="1865" y="527"/>
                    <a:pt x="1938" y="539"/>
                  </a:cubicBezTo>
                  <a:cubicBezTo>
                    <a:pt x="2011" y="550"/>
                    <a:pt x="2051" y="600"/>
                    <a:pt x="2075" y="666"/>
                  </a:cubicBezTo>
                  <a:cubicBezTo>
                    <a:pt x="2118" y="788"/>
                    <a:pt x="2072" y="939"/>
                    <a:pt x="1970" y="1009"/>
                  </a:cubicBezTo>
                  <a:cubicBezTo>
                    <a:pt x="1930" y="1037"/>
                    <a:pt x="1890" y="1050"/>
                    <a:pt x="1848" y="1049"/>
                  </a:cubicBezTo>
                  <a:cubicBezTo>
                    <a:pt x="1791" y="1048"/>
                    <a:pt x="1665" y="1031"/>
                    <a:pt x="1608" y="934"/>
                  </a:cubicBezTo>
                  <a:cubicBezTo>
                    <a:pt x="1565" y="963"/>
                    <a:pt x="1564" y="1016"/>
                    <a:pt x="1560" y="1062"/>
                  </a:cubicBezTo>
                  <a:cubicBezTo>
                    <a:pt x="1554" y="1143"/>
                    <a:pt x="1448" y="1170"/>
                    <a:pt x="1553" y="1227"/>
                  </a:cubicBezTo>
                  <a:cubicBezTo>
                    <a:pt x="1569" y="1235"/>
                    <a:pt x="1543" y="1255"/>
                    <a:pt x="1533" y="1265"/>
                  </a:cubicBezTo>
                  <a:cubicBezTo>
                    <a:pt x="1464" y="1339"/>
                    <a:pt x="1416" y="1391"/>
                    <a:pt x="1410" y="1474"/>
                  </a:cubicBezTo>
                  <a:cubicBezTo>
                    <a:pt x="1409" y="1493"/>
                    <a:pt x="1413" y="1535"/>
                    <a:pt x="1419" y="1552"/>
                  </a:cubicBezTo>
                  <a:cubicBezTo>
                    <a:pt x="1438" y="1529"/>
                    <a:pt x="1446" y="1523"/>
                    <a:pt x="1466" y="1512"/>
                  </a:cubicBezTo>
                  <a:cubicBezTo>
                    <a:pt x="1536" y="1475"/>
                    <a:pt x="1558" y="1523"/>
                    <a:pt x="1680" y="1456"/>
                  </a:cubicBezTo>
                  <a:cubicBezTo>
                    <a:pt x="1587" y="1650"/>
                    <a:pt x="1189" y="1780"/>
                    <a:pt x="843" y="1815"/>
                  </a:cubicBezTo>
                  <a:cubicBezTo>
                    <a:pt x="769" y="1823"/>
                    <a:pt x="724" y="1787"/>
                    <a:pt x="710" y="1713"/>
                  </a:cubicBezTo>
                  <a:cubicBezTo>
                    <a:pt x="699" y="1657"/>
                    <a:pt x="682" y="1602"/>
                    <a:pt x="653" y="1552"/>
                  </a:cubicBezTo>
                  <a:cubicBezTo>
                    <a:pt x="554" y="1379"/>
                    <a:pt x="250" y="1271"/>
                    <a:pt x="173" y="1401"/>
                  </a:cubicBezTo>
                  <a:cubicBezTo>
                    <a:pt x="240" y="1393"/>
                    <a:pt x="293" y="1441"/>
                    <a:pt x="267" y="1539"/>
                  </a:cubicBezTo>
                  <a:cubicBezTo>
                    <a:pt x="249" y="1607"/>
                    <a:pt x="382" y="1636"/>
                    <a:pt x="420" y="1698"/>
                  </a:cubicBezTo>
                  <a:cubicBezTo>
                    <a:pt x="228" y="1686"/>
                    <a:pt x="44" y="1769"/>
                    <a:pt x="0" y="1929"/>
                  </a:cubicBezTo>
                  <a:cubicBezTo>
                    <a:pt x="77" y="1873"/>
                    <a:pt x="159" y="1864"/>
                    <a:pt x="200" y="1960"/>
                  </a:cubicBezTo>
                  <a:cubicBezTo>
                    <a:pt x="221" y="2011"/>
                    <a:pt x="350" y="1994"/>
                    <a:pt x="403" y="1999"/>
                  </a:cubicBezTo>
                  <a:cubicBezTo>
                    <a:pt x="333" y="2149"/>
                    <a:pt x="307" y="2231"/>
                    <a:pt x="387" y="2326"/>
                  </a:cubicBezTo>
                  <a:cubicBezTo>
                    <a:pt x="382" y="2253"/>
                    <a:pt x="428" y="2219"/>
                    <a:pt x="460" y="2238"/>
                  </a:cubicBezTo>
                  <a:cubicBezTo>
                    <a:pt x="565" y="2300"/>
                    <a:pt x="620" y="2288"/>
                    <a:pt x="696" y="2194"/>
                  </a:cubicBezTo>
                  <a:cubicBezTo>
                    <a:pt x="757" y="2119"/>
                    <a:pt x="757" y="2121"/>
                    <a:pt x="818" y="2195"/>
                  </a:cubicBezTo>
                  <a:cubicBezTo>
                    <a:pt x="858" y="2244"/>
                    <a:pt x="810" y="2277"/>
                    <a:pt x="791" y="2289"/>
                  </a:cubicBezTo>
                  <a:cubicBezTo>
                    <a:pt x="883" y="2318"/>
                    <a:pt x="1007" y="2262"/>
                    <a:pt x="1059" y="2144"/>
                  </a:cubicBezTo>
                  <a:cubicBezTo>
                    <a:pt x="1074" y="2110"/>
                    <a:pt x="1085" y="2085"/>
                    <a:pt x="1129" y="2078"/>
                  </a:cubicBezTo>
                  <a:cubicBezTo>
                    <a:pt x="1347" y="2044"/>
                    <a:pt x="1565" y="2006"/>
                    <a:pt x="1782" y="1967"/>
                  </a:cubicBezTo>
                  <a:cubicBezTo>
                    <a:pt x="1824" y="1959"/>
                    <a:pt x="1853" y="1966"/>
                    <a:pt x="1883" y="1998"/>
                  </a:cubicBezTo>
                  <a:cubicBezTo>
                    <a:pt x="1938" y="2061"/>
                    <a:pt x="2009" y="2099"/>
                    <a:pt x="2091" y="2121"/>
                  </a:cubicBezTo>
                  <a:cubicBezTo>
                    <a:pt x="2220" y="2157"/>
                    <a:pt x="2352" y="2174"/>
                    <a:pt x="2485" y="2183"/>
                  </a:cubicBezTo>
                  <a:cubicBezTo>
                    <a:pt x="2529" y="2186"/>
                    <a:pt x="2552" y="2203"/>
                    <a:pt x="2570" y="2243"/>
                  </a:cubicBezTo>
                  <a:cubicBezTo>
                    <a:pt x="2656" y="2431"/>
                    <a:pt x="2749" y="2616"/>
                    <a:pt x="2833" y="2805"/>
                  </a:cubicBezTo>
                  <a:cubicBezTo>
                    <a:pt x="2877" y="2904"/>
                    <a:pt x="2947" y="2969"/>
                    <a:pt x="3043" y="3012"/>
                  </a:cubicBezTo>
                  <a:cubicBezTo>
                    <a:pt x="3112" y="3044"/>
                    <a:pt x="3185" y="3067"/>
                    <a:pt x="3259" y="3084"/>
                  </a:cubicBezTo>
                  <a:cubicBezTo>
                    <a:pt x="3434" y="3125"/>
                    <a:pt x="3553" y="3308"/>
                    <a:pt x="3524" y="3489"/>
                  </a:cubicBezTo>
                  <a:cubicBezTo>
                    <a:pt x="3514" y="3554"/>
                    <a:pt x="3479" y="3579"/>
                    <a:pt x="3417" y="3570"/>
                  </a:cubicBezTo>
                  <a:cubicBezTo>
                    <a:pt x="3347" y="3560"/>
                    <a:pt x="3290" y="3523"/>
                    <a:pt x="3232" y="3486"/>
                  </a:cubicBezTo>
                  <a:cubicBezTo>
                    <a:pt x="3179" y="3452"/>
                    <a:pt x="3125" y="3421"/>
                    <a:pt x="3063" y="3408"/>
                  </a:cubicBezTo>
                  <a:cubicBezTo>
                    <a:pt x="2883" y="3371"/>
                    <a:pt x="2676" y="3455"/>
                    <a:pt x="2653" y="3611"/>
                  </a:cubicBezTo>
                  <a:cubicBezTo>
                    <a:pt x="2722" y="3576"/>
                    <a:pt x="2788" y="3586"/>
                    <a:pt x="2815" y="3669"/>
                  </a:cubicBezTo>
                  <a:cubicBezTo>
                    <a:pt x="2825" y="3696"/>
                    <a:pt x="2928" y="3684"/>
                    <a:pt x="2969" y="3688"/>
                  </a:cubicBezTo>
                  <a:cubicBezTo>
                    <a:pt x="2984" y="3690"/>
                    <a:pt x="3008" y="3701"/>
                    <a:pt x="2993" y="3714"/>
                  </a:cubicBezTo>
                  <a:cubicBezTo>
                    <a:pt x="2851" y="3818"/>
                    <a:pt x="2791" y="3974"/>
                    <a:pt x="2861" y="4109"/>
                  </a:cubicBezTo>
                  <a:cubicBezTo>
                    <a:pt x="2883" y="4045"/>
                    <a:pt x="2909" y="3965"/>
                    <a:pt x="3017" y="4025"/>
                  </a:cubicBezTo>
                  <a:cubicBezTo>
                    <a:pt x="3050" y="4042"/>
                    <a:pt x="3076" y="4020"/>
                    <a:pt x="3102" y="4005"/>
                  </a:cubicBezTo>
                  <a:cubicBezTo>
                    <a:pt x="3139" y="3983"/>
                    <a:pt x="3174" y="3959"/>
                    <a:pt x="3215" y="3933"/>
                  </a:cubicBezTo>
                  <a:cubicBezTo>
                    <a:pt x="3224" y="4065"/>
                    <a:pt x="3259" y="4176"/>
                    <a:pt x="3371" y="4261"/>
                  </a:cubicBezTo>
                  <a:cubicBezTo>
                    <a:pt x="3356" y="4187"/>
                    <a:pt x="3350" y="4119"/>
                    <a:pt x="3376" y="4072"/>
                  </a:cubicBezTo>
                  <a:cubicBezTo>
                    <a:pt x="3469" y="4101"/>
                    <a:pt x="3499" y="4086"/>
                    <a:pt x="3532" y="3996"/>
                  </a:cubicBezTo>
                  <a:cubicBezTo>
                    <a:pt x="3549" y="3948"/>
                    <a:pt x="3564" y="3820"/>
                    <a:pt x="3605" y="3800"/>
                  </a:cubicBezTo>
                  <a:cubicBezTo>
                    <a:pt x="3622" y="3791"/>
                    <a:pt x="3672" y="3788"/>
                    <a:pt x="3695" y="3851"/>
                  </a:cubicBezTo>
                  <a:cubicBezTo>
                    <a:pt x="3702" y="3871"/>
                    <a:pt x="3701" y="3896"/>
                    <a:pt x="3694" y="3919"/>
                  </a:cubicBezTo>
                  <a:cubicBezTo>
                    <a:pt x="3785" y="3870"/>
                    <a:pt x="3829" y="3797"/>
                    <a:pt x="3844" y="3662"/>
                  </a:cubicBezTo>
                  <a:cubicBezTo>
                    <a:pt x="3866" y="3461"/>
                    <a:pt x="3857" y="3259"/>
                    <a:pt x="3857" y="3057"/>
                  </a:cubicBezTo>
                  <a:close/>
                </a:path>
              </a:pathLst>
            </a:custGeom>
            <a:solidFill>
              <a:srgbClr val="2537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36752632-5820-47E7-9A2C-1D9C6D148E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789863" y="1508125"/>
              <a:ext cx="365125" cy="109537"/>
            </a:xfrm>
            <a:custGeom>
              <a:avLst/>
              <a:gdLst>
                <a:gd name="T0" fmla="*/ 743 w 1013"/>
                <a:gd name="T1" fmla="*/ 199 h 307"/>
                <a:gd name="T2" fmla="*/ 1013 w 1013"/>
                <a:gd name="T3" fmla="*/ 58 h 307"/>
                <a:gd name="T4" fmla="*/ 780 w 1013"/>
                <a:gd name="T5" fmla="*/ 5 h 307"/>
                <a:gd name="T6" fmla="*/ 318 w 1013"/>
                <a:gd name="T7" fmla="*/ 47 h 307"/>
                <a:gd name="T8" fmla="*/ 0 w 1013"/>
                <a:gd name="T9" fmla="*/ 307 h 307"/>
                <a:gd name="T10" fmla="*/ 743 w 1013"/>
                <a:gd name="T11" fmla="*/ 199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3" h="307">
                  <a:moveTo>
                    <a:pt x="743" y="199"/>
                  </a:moveTo>
                  <a:cubicBezTo>
                    <a:pt x="851" y="184"/>
                    <a:pt x="927" y="114"/>
                    <a:pt x="1013" y="58"/>
                  </a:cubicBezTo>
                  <a:cubicBezTo>
                    <a:pt x="934" y="32"/>
                    <a:pt x="859" y="0"/>
                    <a:pt x="780" y="5"/>
                  </a:cubicBezTo>
                  <a:cubicBezTo>
                    <a:pt x="626" y="16"/>
                    <a:pt x="479" y="31"/>
                    <a:pt x="318" y="47"/>
                  </a:cubicBezTo>
                  <a:cubicBezTo>
                    <a:pt x="205" y="59"/>
                    <a:pt x="86" y="152"/>
                    <a:pt x="0" y="307"/>
                  </a:cubicBezTo>
                  <a:cubicBezTo>
                    <a:pt x="195" y="279"/>
                    <a:pt x="497" y="235"/>
                    <a:pt x="743" y="199"/>
                  </a:cubicBezTo>
                  <a:close/>
                </a:path>
              </a:pathLst>
            </a:custGeom>
            <a:solidFill>
              <a:srgbClr val="2537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4C619B01-DAC7-41AE-A38D-AD3CE7300A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753350" y="1681163"/>
              <a:ext cx="417512" cy="544512"/>
            </a:xfrm>
            <a:custGeom>
              <a:avLst/>
              <a:gdLst>
                <a:gd name="T0" fmla="*/ 1139 w 1156"/>
                <a:gd name="T1" fmla="*/ 458 h 1509"/>
                <a:gd name="T2" fmla="*/ 558 w 1156"/>
                <a:gd name="T3" fmla="*/ 51 h 1509"/>
                <a:gd name="T4" fmla="*/ 176 w 1156"/>
                <a:gd name="T5" fmla="*/ 723 h 1509"/>
                <a:gd name="T6" fmla="*/ 434 w 1156"/>
                <a:gd name="T7" fmla="*/ 848 h 1509"/>
                <a:gd name="T8" fmla="*/ 438 w 1156"/>
                <a:gd name="T9" fmla="*/ 835 h 1509"/>
                <a:gd name="T10" fmla="*/ 312 w 1156"/>
                <a:gd name="T11" fmla="*/ 651 h 1509"/>
                <a:gd name="T12" fmla="*/ 514 w 1156"/>
                <a:gd name="T13" fmla="*/ 211 h 1509"/>
                <a:gd name="T14" fmla="*/ 977 w 1156"/>
                <a:gd name="T15" fmla="*/ 405 h 1509"/>
                <a:gd name="T16" fmla="*/ 784 w 1156"/>
                <a:gd name="T17" fmla="*/ 854 h 1509"/>
                <a:gd name="T18" fmla="*/ 560 w 1156"/>
                <a:gd name="T19" fmla="*/ 917 h 1509"/>
                <a:gd name="T20" fmla="*/ 177 w 1156"/>
                <a:gd name="T21" fmla="*/ 1033 h 1509"/>
                <a:gd name="T22" fmla="*/ 117 w 1156"/>
                <a:gd name="T23" fmla="*/ 1064 h 1509"/>
                <a:gd name="T24" fmla="*/ 45 w 1156"/>
                <a:gd name="T25" fmla="*/ 1122 h 1509"/>
                <a:gd name="T26" fmla="*/ 15 w 1156"/>
                <a:gd name="T27" fmla="*/ 1173 h 1509"/>
                <a:gd name="T28" fmla="*/ 14 w 1156"/>
                <a:gd name="T29" fmla="*/ 1180 h 1509"/>
                <a:gd name="T30" fmla="*/ 72 w 1156"/>
                <a:gd name="T31" fmla="*/ 1258 h 1509"/>
                <a:gd name="T32" fmla="*/ 61 w 1156"/>
                <a:gd name="T33" fmla="*/ 1449 h 1509"/>
                <a:gd name="T34" fmla="*/ 130 w 1156"/>
                <a:gd name="T35" fmla="*/ 1486 h 1509"/>
                <a:gd name="T36" fmla="*/ 196 w 1156"/>
                <a:gd name="T37" fmla="*/ 1362 h 1509"/>
                <a:gd name="T38" fmla="*/ 266 w 1156"/>
                <a:gd name="T39" fmla="*/ 1478 h 1509"/>
                <a:gd name="T40" fmla="*/ 420 w 1156"/>
                <a:gd name="T41" fmla="*/ 1430 h 1509"/>
                <a:gd name="T42" fmla="*/ 320 w 1156"/>
                <a:gd name="T43" fmla="*/ 1260 h 1509"/>
                <a:gd name="T44" fmla="*/ 482 w 1156"/>
                <a:gd name="T45" fmla="*/ 1066 h 1509"/>
                <a:gd name="T46" fmla="*/ 763 w 1156"/>
                <a:gd name="T47" fmla="*/ 1011 h 1509"/>
                <a:gd name="T48" fmla="*/ 1059 w 1156"/>
                <a:gd name="T49" fmla="*/ 817 h 1509"/>
                <a:gd name="T50" fmla="*/ 1139 w 1156"/>
                <a:gd name="T51" fmla="*/ 458 h 1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56" h="1509">
                  <a:moveTo>
                    <a:pt x="1139" y="458"/>
                  </a:moveTo>
                  <a:cubicBezTo>
                    <a:pt x="1093" y="178"/>
                    <a:pt x="840" y="0"/>
                    <a:pt x="558" y="51"/>
                  </a:cubicBezTo>
                  <a:cubicBezTo>
                    <a:pt x="210" y="113"/>
                    <a:pt x="36" y="418"/>
                    <a:pt x="176" y="723"/>
                  </a:cubicBezTo>
                  <a:cubicBezTo>
                    <a:pt x="227" y="835"/>
                    <a:pt x="293" y="884"/>
                    <a:pt x="434" y="848"/>
                  </a:cubicBezTo>
                  <a:cubicBezTo>
                    <a:pt x="440" y="847"/>
                    <a:pt x="443" y="839"/>
                    <a:pt x="438" y="835"/>
                  </a:cubicBezTo>
                  <a:cubicBezTo>
                    <a:pt x="370" y="775"/>
                    <a:pt x="332" y="700"/>
                    <a:pt x="312" y="651"/>
                  </a:cubicBezTo>
                  <a:cubicBezTo>
                    <a:pt x="237" y="472"/>
                    <a:pt x="303" y="291"/>
                    <a:pt x="514" y="211"/>
                  </a:cubicBezTo>
                  <a:cubicBezTo>
                    <a:pt x="694" y="144"/>
                    <a:pt x="906" y="228"/>
                    <a:pt x="977" y="405"/>
                  </a:cubicBezTo>
                  <a:cubicBezTo>
                    <a:pt x="1052" y="592"/>
                    <a:pt x="970" y="780"/>
                    <a:pt x="784" y="854"/>
                  </a:cubicBezTo>
                  <a:cubicBezTo>
                    <a:pt x="711" y="882"/>
                    <a:pt x="649" y="898"/>
                    <a:pt x="560" y="917"/>
                  </a:cubicBezTo>
                  <a:cubicBezTo>
                    <a:pt x="404" y="949"/>
                    <a:pt x="284" y="986"/>
                    <a:pt x="177" y="1033"/>
                  </a:cubicBezTo>
                  <a:cubicBezTo>
                    <a:pt x="156" y="1042"/>
                    <a:pt x="136" y="1052"/>
                    <a:pt x="117" y="1064"/>
                  </a:cubicBezTo>
                  <a:cubicBezTo>
                    <a:pt x="91" y="1080"/>
                    <a:pt x="65" y="1099"/>
                    <a:pt x="45" y="1122"/>
                  </a:cubicBezTo>
                  <a:cubicBezTo>
                    <a:pt x="32" y="1137"/>
                    <a:pt x="21" y="1154"/>
                    <a:pt x="15" y="1173"/>
                  </a:cubicBezTo>
                  <a:cubicBezTo>
                    <a:pt x="15" y="1175"/>
                    <a:pt x="14" y="1178"/>
                    <a:pt x="14" y="1180"/>
                  </a:cubicBezTo>
                  <a:cubicBezTo>
                    <a:pt x="0" y="1247"/>
                    <a:pt x="72" y="1258"/>
                    <a:pt x="72" y="1258"/>
                  </a:cubicBezTo>
                  <a:cubicBezTo>
                    <a:pt x="10" y="1307"/>
                    <a:pt x="2" y="1387"/>
                    <a:pt x="61" y="1449"/>
                  </a:cubicBezTo>
                  <a:cubicBezTo>
                    <a:pt x="83" y="1471"/>
                    <a:pt x="110" y="1481"/>
                    <a:pt x="130" y="1486"/>
                  </a:cubicBezTo>
                  <a:cubicBezTo>
                    <a:pt x="110" y="1368"/>
                    <a:pt x="196" y="1362"/>
                    <a:pt x="196" y="1362"/>
                  </a:cubicBezTo>
                  <a:cubicBezTo>
                    <a:pt x="196" y="1362"/>
                    <a:pt x="209" y="1443"/>
                    <a:pt x="266" y="1478"/>
                  </a:cubicBezTo>
                  <a:cubicBezTo>
                    <a:pt x="318" y="1509"/>
                    <a:pt x="416" y="1473"/>
                    <a:pt x="420" y="1430"/>
                  </a:cubicBezTo>
                  <a:cubicBezTo>
                    <a:pt x="374" y="1399"/>
                    <a:pt x="324" y="1364"/>
                    <a:pt x="320" y="1260"/>
                  </a:cubicBezTo>
                  <a:cubicBezTo>
                    <a:pt x="317" y="1160"/>
                    <a:pt x="398" y="1086"/>
                    <a:pt x="482" y="1066"/>
                  </a:cubicBezTo>
                  <a:cubicBezTo>
                    <a:pt x="563" y="1048"/>
                    <a:pt x="733" y="1018"/>
                    <a:pt x="763" y="1011"/>
                  </a:cubicBezTo>
                  <a:cubicBezTo>
                    <a:pt x="856" y="988"/>
                    <a:pt x="966" y="935"/>
                    <a:pt x="1059" y="817"/>
                  </a:cubicBezTo>
                  <a:cubicBezTo>
                    <a:pt x="1148" y="704"/>
                    <a:pt x="1156" y="555"/>
                    <a:pt x="1139" y="458"/>
                  </a:cubicBezTo>
                  <a:close/>
                </a:path>
              </a:pathLst>
            </a:custGeom>
            <a:solidFill>
              <a:srgbClr val="2537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AF6060D9-5EB7-454D-8532-A5ABDB0FC9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9175" y="1357313"/>
              <a:ext cx="446087" cy="346075"/>
            </a:xfrm>
            <a:custGeom>
              <a:avLst/>
              <a:gdLst>
                <a:gd name="T0" fmla="*/ 14 w 1238"/>
                <a:gd name="T1" fmla="*/ 570 h 960"/>
                <a:gd name="T2" fmla="*/ 216 w 1238"/>
                <a:gd name="T3" fmla="*/ 660 h 960"/>
                <a:gd name="T4" fmla="*/ 441 w 1238"/>
                <a:gd name="T5" fmla="*/ 761 h 960"/>
                <a:gd name="T6" fmla="*/ 445 w 1238"/>
                <a:gd name="T7" fmla="*/ 758 h 960"/>
                <a:gd name="T8" fmla="*/ 595 w 1238"/>
                <a:gd name="T9" fmla="*/ 717 h 960"/>
                <a:gd name="T10" fmla="*/ 652 w 1238"/>
                <a:gd name="T11" fmla="*/ 721 h 960"/>
                <a:gd name="T12" fmla="*/ 762 w 1238"/>
                <a:gd name="T13" fmla="*/ 791 h 960"/>
                <a:gd name="T14" fmla="*/ 746 w 1238"/>
                <a:gd name="T15" fmla="*/ 897 h 960"/>
                <a:gd name="T16" fmla="*/ 877 w 1238"/>
                <a:gd name="T17" fmla="*/ 956 h 960"/>
                <a:gd name="T18" fmla="*/ 903 w 1238"/>
                <a:gd name="T19" fmla="*/ 946 h 960"/>
                <a:gd name="T20" fmla="*/ 1238 w 1238"/>
                <a:gd name="T21" fmla="*/ 505 h 960"/>
                <a:gd name="T22" fmla="*/ 1047 w 1238"/>
                <a:gd name="T23" fmla="*/ 546 h 960"/>
                <a:gd name="T24" fmla="*/ 996 w 1238"/>
                <a:gd name="T25" fmla="*/ 561 h 960"/>
                <a:gd name="T26" fmla="*/ 875 w 1238"/>
                <a:gd name="T27" fmla="*/ 540 h 960"/>
                <a:gd name="T28" fmla="*/ 895 w 1238"/>
                <a:gd name="T29" fmla="*/ 698 h 960"/>
                <a:gd name="T30" fmla="*/ 823 w 1238"/>
                <a:gd name="T31" fmla="*/ 735 h 960"/>
                <a:gd name="T32" fmla="*/ 785 w 1238"/>
                <a:gd name="T33" fmla="*/ 620 h 960"/>
                <a:gd name="T34" fmla="*/ 675 w 1238"/>
                <a:gd name="T35" fmla="*/ 669 h 960"/>
                <a:gd name="T36" fmla="*/ 654 w 1238"/>
                <a:gd name="T37" fmla="*/ 590 h 960"/>
                <a:gd name="T38" fmla="*/ 785 w 1238"/>
                <a:gd name="T39" fmla="*/ 500 h 960"/>
                <a:gd name="T40" fmla="*/ 758 w 1238"/>
                <a:gd name="T41" fmla="*/ 404 h 960"/>
                <a:gd name="T42" fmla="*/ 748 w 1238"/>
                <a:gd name="T43" fmla="*/ 310 h 960"/>
                <a:gd name="T44" fmla="*/ 705 w 1238"/>
                <a:gd name="T45" fmla="*/ 184 h 960"/>
                <a:gd name="T46" fmla="*/ 582 w 1238"/>
                <a:gd name="T47" fmla="*/ 236 h 960"/>
                <a:gd name="T48" fmla="*/ 504 w 1238"/>
                <a:gd name="T49" fmla="*/ 291 h 960"/>
                <a:gd name="T50" fmla="*/ 416 w 1238"/>
                <a:gd name="T51" fmla="*/ 335 h 960"/>
                <a:gd name="T52" fmla="*/ 436 w 1238"/>
                <a:gd name="T53" fmla="*/ 492 h 960"/>
                <a:gd name="T54" fmla="*/ 363 w 1238"/>
                <a:gd name="T55" fmla="*/ 529 h 960"/>
                <a:gd name="T56" fmla="*/ 326 w 1238"/>
                <a:gd name="T57" fmla="*/ 414 h 960"/>
                <a:gd name="T58" fmla="*/ 215 w 1238"/>
                <a:gd name="T59" fmla="*/ 463 h 960"/>
                <a:gd name="T60" fmla="*/ 195 w 1238"/>
                <a:gd name="T61" fmla="*/ 384 h 960"/>
                <a:gd name="T62" fmla="*/ 325 w 1238"/>
                <a:gd name="T63" fmla="*/ 294 h 960"/>
                <a:gd name="T64" fmla="*/ 230 w 1238"/>
                <a:gd name="T65" fmla="*/ 218 h 960"/>
                <a:gd name="T66" fmla="*/ 206 w 1238"/>
                <a:gd name="T67" fmla="*/ 170 h 960"/>
                <a:gd name="T68" fmla="*/ 110 w 1238"/>
                <a:gd name="T69" fmla="*/ 0 h 960"/>
                <a:gd name="T70" fmla="*/ 4 w 1238"/>
                <a:gd name="T71" fmla="*/ 543 h 960"/>
                <a:gd name="T72" fmla="*/ 14 w 1238"/>
                <a:gd name="T73" fmla="*/ 57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38" h="960">
                  <a:moveTo>
                    <a:pt x="14" y="570"/>
                  </a:moveTo>
                  <a:lnTo>
                    <a:pt x="216" y="660"/>
                  </a:lnTo>
                  <a:cubicBezTo>
                    <a:pt x="301" y="698"/>
                    <a:pt x="389" y="737"/>
                    <a:pt x="441" y="761"/>
                  </a:cubicBezTo>
                  <a:cubicBezTo>
                    <a:pt x="442" y="760"/>
                    <a:pt x="444" y="759"/>
                    <a:pt x="445" y="758"/>
                  </a:cubicBezTo>
                  <a:cubicBezTo>
                    <a:pt x="489" y="731"/>
                    <a:pt x="540" y="717"/>
                    <a:pt x="595" y="717"/>
                  </a:cubicBezTo>
                  <a:cubicBezTo>
                    <a:pt x="613" y="717"/>
                    <a:pt x="632" y="718"/>
                    <a:pt x="652" y="721"/>
                  </a:cubicBezTo>
                  <a:cubicBezTo>
                    <a:pt x="676" y="725"/>
                    <a:pt x="739" y="736"/>
                    <a:pt x="762" y="791"/>
                  </a:cubicBezTo>
                  <a:cubicBezTo>
                    <a:pt x="775" y="824"/>
                    <a:pt x="770" y="860"/>
                    <a:pt x="746" y="897"/>
                  </a:cubicBezTo>
                  <a:lnTo>
                    <a:pt x="877" y="956"/>
                  </a:lnTo>
                  <a:cubicBezTo>
                    <a:pt x="887" y="960"/>
                    <a:pt x="898" y="956"/>
                    <a:pt x="903" y="946"/>
                  </a:cubicBezTo>
                  <a:cubicBezTo>
                    <a:pt x="951" y="850"/>
                    <a:pt x="1085" y="636"/>
                    <a:pt x="1238" y="505"/>
                  </a:cubicBezTo>
                  <a:cubicBezTo>
                    <a:pt x="1190" y="486"/>
                    <a:pt x="1112" y="483"/>
                    <a:pt x="1047" y="546"/>
                  </a:cubicBezTo>
                  <a:cubicBezTo>
                    <a:pt x="1026" y="566"/>
                    <a:pt x="1014" y="580"/>
                    <a:pt x="996" y="561"/>
                  </a:cubicBezTo>
                  <a:cubicBezTo>
                    <a:pt x="977" y="542"/>
                    <a:pt x="937" y="513"/>
                    <a:pt x="875" y="540"/>
                  </a:cubicBezTo>
                  <a:cubicBezTo>
                    <a:pt x="915" y="591"/>
                    <a:pt x="918" y="646"/>
                    <a:pt x="895" y="698"/>
                  </a:cubicBezTo>
                  <a:cubicBezTo>
                    <a:pt x="875" y="743"/>
                    <a:pt x="846" y="745"/>
                    <a:pt x="823" y="735"/>
                  </a:cubicBezTo>
                  <a:cubicBezTo>
                    <a:pt x="803" y="726"/>
                    <a:pt x="773" y="703"/>
                    <a:pt x="785" y="620"/>
                  </a:cubicBezTo>
                  <a:cubicBezTo>
                    <a:pt x="731" y="684"/>
                    <a:pt x="694" y="677"/>
                    <a:pt x="675" y="669"/>
                  </a:cubicBezTo>
                  <a:cubicBezTo>
                    <a:pt x="651" y="658"/>
                    <a:pt x="634" y="635"/>
                    <a:pt x="654" y="590"/>
                  </a:cubicBezTo>
                  <a:cubicBezTo>
                    <a:pt x="677" y="538"/>
                    <a:pt x="720" y="503"/>
                    <a:pt x="785" y="500"/>
                  </a:cubicBezTo>
                  <a:cubicBezTo>
                    <a:pt x="794" y="459"/>
                    <a:pt x="781" y="419"/>
                    <a:pt x="758" y="404"/>
                  </a:cubicBezTo>
                  <a:cubicBezTo>
                    <a:pt x="726" y="383"/>
                    <a:pt x="732" y="352"/>
                    <a:pt x="748" y="310"/>
                  </a:cubicBezTo>
                  <a:cubicBezTo>
                    <a:pt x="763" y="269"/>
                    <a:pt x="741" y="200"/>
                    <a:pt x="705" y="184"/>
                  </a:cubicBezTo>
                  <a:cubicBezTo>
                    <a:pt x="669" y="167"/>
                    <a:pt x="602" y="197"/>
                    <a:pt x="582" y="236"/>
                  </a:cubicBezTo>
                  <a:cubicBezTo>
                    <a:pt x="561" y="275"/>
                    <a:pt x="542" y="300"/>
                    <a:pt x="504" y="291"/>
                  </a:cubicBezTo>
                  <a:cubicBezTo>
                    <a:pt x="479" y="284"/>
                    <a:pt x="440" y="300"/>
                    <a:pt x="416" y="335"/>
                  </a:cubicBezTo>
                  <a:cubicBezTo>
                    <a:pt x="456" y="385"/>
                    <a:pt x="459" y="440"/>
                    <a:pt x="436" y="492"/>
                  </a:cubicBezTo>
                  <a:cubicBezTo>
                    <a:pt x="416" y="537"/>
                    <a:pt x="387" y="540"/>
                    <a:pt x="363" y="529"/>
                  </a:cubicBezTo>
                  <a:cubicBezTo>
                    <a:pt x="344" y="520"/>
                    <a:pt x="314" y="497"/>
                    <a:pt x="326" y="414"/>
                  </a:cubicBezTo>
                  <a:cubicBezTo>
                    <a:pt x="272" y="478"/>
                    <a:pt x="235" y="472"/>
                    <a:pt x="215" y="463"/>
                  </a:cubicBezTo>
                  <a:cubicBezTo>
                    <a:pt x="192" y="452"/>
                    <a:pt x="175" y="429"/>
                    <a:pt x="195" y="384"/>
                  </a:cubicBezTo>
                  <a:cubicBezTo>
                    <a:pt x="218" y="332"/>
                    <a:pt x="261" y="298"/>
                    <a:pt x="325" y="294"/>
                  </a:cubicBezTo>
                  <a:cubicBezTo>
                    <a:pt x="304" y="230"/>
                    <a:pt x="257" y="219"/>
                    <a:pt x="230" y="218"/>
                  </a:cubicBezTo>
                  <a:cubicBezTo>
                    <a:pt x="203" y="216"/>
                    <a:pt x="206" y="199"/>
                    <a:pt x="206" y="170"/>
                  </a:cubicBezTo>
                  <a:cubicBezTo>
                    <a:pt x="210" y="79"/>
                    <a:pt x="156" y="23"/>
                    <a:pt x="110" y="0"/>
                  </a:cubicBezTo>
                  <a:cubicBezTo>
                    <a:pt x="114" y="201"/>
                    <a:pt x="44" y="443"/>
                    <a:pt x="4" y="543"/>
                  </a:cubicBezTo>
                  <a:cubicBezTo>
                    <a:pt x="0" y="554"/>
                    <a:pt x="4" y="565"/>
                    <a:pt x="14" y="570"/>
                  </a:cubicBezTo>
                  <a:close/>
                </a:path>
              </a:pathLst>
            </a:custGeom>
            <a:solidFill>
              <a:srgbClr val="2537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93A0D6B5-0CE5-4A86-9501-FD892BBEF1A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248900" y="163513"/>
              <a:ext cx="1928812" cy="2552700"/>
            </a:xfrm>
            <a:custGeom>
              <a:avLst/>
              <a:gdLst>
                <a:gd name="T0" fmla="*/ 1230 w 5356"/>
                <a:gd name="T1" fmla="*/ 978 h 7085"/>
                <a:gd name="T2" fmla="*/ 1513 w 5356"/>
                <a:gd name="T3" fmla="*/ 2197 h 7085"/>
                <a:gd name="T4" fmla="*/ 2104 w 5356"/>
                <a:gd name="T5" fmla="*/ 3594 h 7085"/>
                <a:gd name="T6" fmla="*/ 1305 w 5356"/>
                <a:gd name="T7" fmla="*/ 4281 h 7085"/>
                <a:gd name="T8" fmla="*/ 1618 w 5356"/>
                <a:gd name="T9" fmla="*/ 6404 h 7085"/>
                <a:gd name="T10" fmla="*/ 3556 w 5356"/>
                <a:gd name="T11" fmla="*/ 6867 h 7085"/>
                <a:gd name="T12" fmla="*/ 3974 w 5356"/>
                <a:gd name="T13" fmla="*/ 6684 h 7085"/>
                <a:gd name="T14" fmla="*/ 3975 w 5356"/>
                <a:gd name="T15" fmla="*/ 6683 h 7085"/>
                <a:gd name="T16" fmla="*/ 5191 w 5356"/>
                <a:gd name="T17" fmla="*/ 5543 h 7085"/>
                <a:gd name="T18" fmla="*/ 5356 w 5356"/>
                <a:gd name="T19" fmla="*/ 5312 h 7085"/>
                <a:gd name="T20" fmla="*/ 5356 w 5356"/>
                <a:gd name="T21" fmla="*/ 21 h 7085"/>
                <a:gd name="T22" fmla="*/ 4150 w 5356"/>
                <a:gd name="T23" fmla="*/ 401 h 7085"/>
                <a:gd name="T24" fmla="*/ 2576 w 5356"/>
                <a:gd name="T25" fmla="*/ 416 h 7085"/>
                <a:gd name="T26" fmla="*/ 1230 w 5356"/>
                <a:gd name="T27" fmla="*/ 978 h 7085"/>
                <a:gd name="T28" fmla="*/ 780 w 5356"/>
                <a:gd name="T29" fmla="*/ 2449 h 7085"/>
                <a:gd name="T30" fmla="*/ 534 w 5356"/>
                <a:gd name="T31" fmla="*/ 2523 h 7085"/>
                <a:gd name="T32" fmla="*/ 268 w 5356"/>
                <a:gd name="T33" fmla="*/ 3535 h 7085"/>
                <a:gd name="T34" fmla="*/ 435 w 5356"/>
                <a:gd name="T35" fmla="*/ 3735 h 7085"/>
                <a:gd name="T36" fmla="*/ 991 w 5356"/>
                <a:gd name="T37" fmla="*/ 3810 h 7085"/>
                <a:gd name="T38" fmla="*/ 1524 w 5356"/>
                <a:gd name="T39" fmla="*/ 3276 h 7085"/>
                <a:gd name="T40" fmla="*/ 1526 w 5356"/>
                <a:gd name="T41" fmla="*/ 3251 h 7085"/>
                <a:gd name="T42" fmla="*/ 1528 w 5356"/>
                <a:gd name="T43" fmla="*/ 3236 h 7085"/>
                <a:gd name="T44" fmla="*/ 1512 w 5356"/>
                <a:gd name="T45" fmla="*/ 3087 h 7085"/>
                <a:gd name="T46" fmla="*/ 1399 w 5356"/>
                <a:gd name="T47" fmla="*/ 2831 h 7085"/>
                <a:gd name="T48" fmla="*/ 780 w 5356"/>
                <a:gd name="T49" fmla="*/ 2449 h 70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356" h="7085">
                  <a:moveTo>
                    <a:pt x="1230" y="978"/>
                  </a:moveTo>
                  <a:cubicBezTo>
                    <a:pt x="1014" y="1477"/>
                    <a:pt x="1123" y="1834"/>
                    <a:pt x="1513" y="2197"/>
                  </a:cubicBezTo>
                  <a:cubicBezTo>
                    <a:pt x="1904" y="2559"/>
                    <a:pt x="2331" y="3101"/>
                    <a:pt x="2104" y="3594"/>
                  </a:cubicBezTo>
                  <a:cubicBezTo>
                    <a:pt x="1951" y="3927"/>
                    <a:pt x="1570" y="4044"/>
                    <a:pt x="1305" y="4281"/>
                  </a:cubicBezTo>
                  <a:cubicBezTo>
                    <a:pt x="771" y="4756"/>
                    <a:pt x="1141" y="5857"/>
                    <a:pt x="1618" y="6404"/>
                  </a:cubicBezTo>
                  <a:cubicBezTo>
                    <a:pt x="2096" y="6951"/>
                    <a:pt x="2891" y="7085"/>
                    <a:pt x="3556" y="6867"/>
                  </a:cubicBezTo>
                  <a:cubicBezTo>
                    <a:pt x="3701" y="6819"/>
                    <a:pt x="3840" y="6757"/>
                    <a:pt x="3974" y="6684"/>
                  </a:cubicBezTo>
                  <a:lnTo>
                    <a:pt x="3975" y="6683"/>
                  </a:lnTo>
                  <a:cubicBezTo>
                    <a:pt x="4453" y="6418"/>
                    <a:pt x="4859" y="6002"/>
                    <a:pt x="5191" y="5543"/>
                  </a:cubicBezTo>
                  <a:cubicBezTo>
                    <a:pt x="5246" y="5467"/>
                    <a:pt x="5300" y="5388"/>
                    <a:pt x="5356" y="5312"/>
                  </a:cubicBezTo>
                  <a:lnTo>
                    <a:pt x="5356" y="21"/>
                  </a:lnTo>
                  <a:cubicBezTo>
                    <a:pt x="4920" y="0"/>
                    <a:pt x="4538" y="231"/>
                    <a:pt x="4150" y="401"/>
                  </a:cubicBezTo>
                  <a:cubicBezTo>
                    <a:pt x="3529" y="674"/>
                    <a:pt x="3170" y="622"/>
                    <a:pt x="2576" y="416"/>
                  </a:cubicBezTo>
                  <a:cubicBezTo>
                    <a:pt x="2126" y="261"/>
                    <a:pt x="1428" y="521"/>
                    <a:pt x="1230" y="978"/>
                  </a:cubicBezTo>
                  <a:close/>
                  <a:moveTo>
                    <a:pt x="780" y="2449"/>
                  </a:moveTo>
                  <a:cubicBezTo>
                    <a:pt x="694" y="2456"/>
                    <a:pt x="611" y="2481"/>
                    <a:pt x="534" y="2523"/>
                  </a:cubicBezTo>
                  <a:cubicBezTo>
                    <a:pt x="158" y="2760"/>
                    <a:pt x="0" y="3132"/>
                    <a:pt x="268" y="3535"/>
                  </a:cubicBezTo>
                  <a:cubicBezTo>
                    <a:pt x="321" y="3615"/>
                    <a:pt x="376" y="3683"/>
                    <a:pt x="435" y="3735"/>
                  </a:cubicBezTo>
                  <a:cubicBezTo>
                    <a:pt x="586" y="3870"/>
                    <a:pt x="761" y="3908"/>
                    <a:pt x="991" y="3810"/>
                  </a:cubicBezTo>
                  <a:cubicBezTo>
                    <a:pt x="1299" y="3679"/>
                    <a:pt x="1493" y="3526"/>
                    <a:pt x="1524" y="3276"/>
                  </a:cubicBezTo>
                  <a:cubicBezTo>
                    <a:pt x="1525" y="3267"/>
                    <a:pt x="1526" y="3259"/>
                    <a:pt x="1526" y="3251"/>
                  </a:cubicBezTo>
                  <a:cubicBezTo>
                    <a:pt x="1527" y="3246"/>
                    <a:pt x="1528" y="3241"/>
                    <a:pt x="1528" y="3236"/>
                  </a:cubicBezTo>
                  <a:cubicBezTo>
                    <a:pt x="1532" y="3181"/>
                    <a:pt x="1527" y="3135"/>
                    <a:pt x="1512" y="3087"/>
                  </a:cubicBezTo>
                  <a:cubicBezTo>
                    <a:pt x="1489" y="2995"/>
                    <a:pt x="1447" y="2907"/>
                    <a:pt x="1399" y="2831"/>
                  </a:cubicBezTo>
                  <a:cubicBezTo>
                    <a:pt x="1269" y="2625"/>
                    <a:pt x="1029" y="2378"/>
                    <a:pt x="780" y="2449"/>
                  </a:cubicBezTo>
                  <a:close/>
                </a:path>
              </a:pathLst>
            </a:custGeom>
            <a:solidFill>
              <a:srgbClr val="B9D3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pic>
        <p:nvPicPr>
          <p:cNvPr id="11" name="Kuva 10">
            <a:extLst>
              <a:ext uri="{FF2B5EF4-FFF2-40B4-BE49-F238E27FC236}">
                <a16:creationId xmlns:a16="http://schemas.microsoft.com/office/drawing/2014/main" id="{01F983D1-159F-4713-B4E0-2B9448AF83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63" y="4987986"/>
            <a:ext cx="2216019" cy="690747"/>
          </a:xfrm>
          <a:prstGeom prst="rect">
            <a:avLst/>
          </a:prstGeom>
        </p:spPr>
      </p:pic>
      <p:pic>
        <p:nvPicPr>
          <p:cNvPr id="25" name="Kuva 24">
            <a:extLst>
              <a:ext uri="{FF2B5EF4-FFF2-40B4-BE49-F238E27FC236}">
                <a16:creationId xmlns:a16="http://schemas.microsoft.com/office/drawing/2014/main" id="{3F68B0ED-E95F-4AEC-B36A-163011EF1E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212" y="3914285"/>
            <a:ext cx="2194560" cy="118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7446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valkoin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75719" y="3360000"/>
            <a:ext cx="9840563" cy="2387600"/>
          </a:xfrm>
        </p:spPr>
        <p:txBody>
          <a:bodyPr anchor="b">
            <a:norm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fi-FI" sz="3467" b="1" smtClean="0">
                <a:solidFill>
                  <a:schemeClr val="tx2"/>
                </a:solidFill>
                <a:effectLst/>
              </a:defRPr>
            </a:lvl1pPr>
          </a:lstStyle>
          <a:p>
            <a:pPr algn="ctr"/>
            <a:r>
              <a:rPr lang="fi-FI" b="1" dirty="0">
                <a:effectLst/>
                <a:latin typeface="Arial" panose="020B0604020202020204" pitchFamily="34" charset="0"/>
              </a:rPr>
              <a:t>Otsikon paikka </a:t>
            </a:r>
            <a:r>
              <a:rPr lang="fi-FI" b="1" dirty="0" err="1">
                <a:effectLst/>
                <a:latin typeface="Arial" panose="020B0604020202020204" pitchFamily="34" charset="0"/>
              </a:rPr>
              <a:t>lorem</a:t>
            </a:r>
            <a:r>
              <a:rPr lang="fi-FI" b="1" dirty="0">
                <a:effectLst/>
                <a:latin typeface="Arial" panose="020B0604020202020204" pitchFamily="34" charset="0"/>
              </a:rPr>
              <a:t> </a:t>
            </a:r>
            <a:r>
              <a:rPr lang="fi-FI" b="1" dirty="0" err="1">
                <a:effectLst/>
                <a:latin typeface="Arial" panose="020B0604020202020204" pitchFamily="34" charset="0"/>
              </a:rPr>
              <a:t>ipsum</a:t>
            </a:r>
            <a:r>
              <a:rPr lang="fi-FI" b="1" dirty="0">
                <a:effectLst/>
                <a:latin typeface="Arial" panose="020B0604020202020204" pitchFamily="34" charset="0"/>
              </a:rPr>
              <a:t> </a:t>
            </a:r>
            <a:br>
              <a:rPr lang="fi-FI" dirty="0">
                <a:effectLst/>
                <a:latin typeface="Arial" panose="020B0604020202020204" pitchFamily="34" charset="0"/>
              </a:rPr>
            </a:br>
            <a:r>
              <a:rPr lang="fi-FI" b="1" dirty="0" err="1">
                <a:effectLst/>
                <a:latin typeface="Arial" panose="020B0604020202020204" pitchFamily="34" charset="0"/>
              </a:rPr>
              <a:t>dolor</a:t>
            </a:r>
            <a:r>
              <a:rPr lang="fi-FI" b="1" dirty="0">
                <a:effectLst/>
                <a:latin typeface="Arial" panose="020B0604020202020204" pitchFamily="34" charset="0"/>
              </a:rPr>
              <a:t> </a:t>
            </a:r>
            <a:r>
              <a:rPr lang="fi-FI" b="1" dirty="0" err="1">
                <a:effectLst/>
                <a:latin typeface="Arial" panose="020B0604020202020204" pitchFamily="34" charset="0"/>
              </a:rPr>
              <a:t>sit</a:t>
            </a:r>
            <a:r>
              <a:rPr lang="fi-FI" b="1" dirty="0">
                <a:effectLst/>
                <a:latin typeface="Arial" panose="020B0604020202020204" pitchFamily="34" charset="0"/>
              </a:rPr>
              <a:t> </a:t>
            </a:r>
            <a:r>
              <a:rPr lang="fi-FI" b="1" dirty="0" err="1">
                <a:effectLst/>
                <a:latin typeface="Arial" panose="020B0604020202020204" pitchFamily="34" charset="0"/>
              </a:rPr>
              <a:t>amet</a:t>
            </a:r>
            <a:r>
              <a:rPr lang="fi-FI" b="1" dirty="0">
                <a:effectLst/>
                <a:latin typeface="Arial" panose="020B0604020202020204" pitchFamily="34" charset="0"/>
              </a:rPr>
              <a:t> </a:t>
            </a:r>
            <a:r>
              <a:rPr lang="fi-FI" b="1" dirty="0" err="1">
                <a:effectLst/>
                <a:latin typeface="Arial" panose="020B0604020202020204" pitchFamily="34" charset="0"/>
              </a:rPr>
              <a:t>consectetur</a:t>
            </a:r>
            <a:endParaRPr lang="fi-FI" dirty="0">
              <a:effectLst/>
              <a:latin typeface="Arial" panose="020B0604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7DC15B2-AB0A-7349-A5ED-01A7FF00A42A}" type="datetime1">
              <a:rPr lang="fi-FI" smtClean="0"/>
              <a:pPr/>
              <a:t>22.6.2022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i-FI"/>
              <a:t>ALATUNNISTEEN PAIKKA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BD750BF-929D-F34B-824F-18750AF3695F}" type="slidenum">
              <a:rPr lang="fi-FI" smtClean="0"/>
              <a:pPr/>
              <a:t>‹#›</a:t>
            </a:fld>
            <a:endParaRPr lang="fi-FI"/>
          </a:p>
        </p:txBody>
      </p:sp>
      <p:cxnSp>
        <p:nvCxnSpPr>
          <p:cNvPr id="8" name="Suora yhdysviiva 7">
            <a:extLst>
              <a:ext uri="{FF2B5EF4-FFF2-40B4-BE49-F238E27FC236}">
                <a16:creationId xmlns:a16="http://schemas.microsoft.com/office/drawing/2014/main" id="{812523C6-29C8-F24D-8DF1-BB01B898D020}"/>
              </a:ext>
            </a:extLst>
          </p:cNvPr>
          <p:cNvCxnSpPr>
            <a:cxnSpLocks/>
          </p:cNvCxnSpPr>
          <p:nvPr userDrawn="1"/>
        </p:nvCxnSpPr>
        <p:spPr>
          <a:xfrm>
            <a:off x="431304" y="6349463"/>
            <a:ext cx="11329392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Kuva 8">
            <a:extLst>
              <a:ext uri="{FF2B5EF4-FFF2-40B4-BE49-F238E27FC236}">
                <a16:creationId xmlns:a16="http://schemas.microsoft.com/office/drawing/2014/main" id="{FC5FCE37-DE6F-FA40-99C5-9C5F14C15B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25933" y="508536"/>
            <a:ext cx="2263879" cy="977584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C580DEB5-60D7-964B-A721-0303BAC5391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2189" y="534999"/>
            <a:ext cx="2743200" cy="82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50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dia valkoin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75719" y="2217600"/>
            <a:ext cx="9840563" cy="2387600"/>
          </a:xfrm>
        </p:spPr>
        <p:txBody>
          <a:bodyPr anchor="b">
            <a:norm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fi-FI" sz="3467" b="1" smtClean="0">
                <a:solidFill>
                  <a:schemeClr val="tx2"/>
                </a:solidFill>
                <a:effectLst/>
              </a:defRPr>
            </a:lvl1pPr>
          </a:lstStyle>
          <a:p>
            <a:pPr algn="ctr"/>
            <a:r>
              <a:rPr lang="fi-FI" b="1" dirty="0">
                <a:effectLst/>
                <a:latin typeface="Arial" panose="020B0604020202020204" pitchFamily="34" charset="0"/>
              </a:rPr>
              <a:t>Otsikon paikka </a:t>
            </a:r>
            <a:r>
              <a:rPr lang="fi-FI" b="1" dirty="0" err="1">
                <a:effectLst/>
                <a:latin typeface="Arial" panose="020B0604020202020204" pitchFamily="34" charset="0"/>
              </a:rPr>
              <a:t>lorem</a:t>
            </a:r>
            <a:r>
              <a:rPr lang="fi-FI" b="1" dirty="0">
                <a:effectLst/>
                <a:latin typeface="Arial" panose="020B0604020202020204" pitchFamily="34" charset="0"/>
              </a:rPr>
              <a:t> </a:t>
            </a:r>
            <a:r>
              <a:rPr lang="fi-FI" b="1" dirty="0" err="1">
                <a:effectLst/>
                <a:latin typeface="Arial" panose="020B0604020202020204" pitchFamily="34" charset="0"/>
              </a:rPr>
              <a:t>ipsum</a:t>
            </a:r>
            <a:r>
              <a:rPr lang="fi-FI" b="1" dirty="0">
                <a:effectLst/>
                <a:latin typeface="Arial" panose="020B0604020202020204" pitchFamily="34" charset="0"/>
              </a:rPr>
              <a:t> </a:t>
            </a:r>
            <a:br>
              <a:rPr lang="fi-FI" dirty="0">
                <a:effectLst/>
                <a:latin typeface="Arial" panose="020B0604020202020204" pitchFamily="34" charset="0"/>
              </a:rPr>
            </a:br>
            <a:r>
              <a:rPr lang="fi-FI" b="1" dirty="0" err="1">
                <a:effectLst/>
                <a:latin typeface="Arial" panose="020B0604020202020204" pitchFamily="34" charset="0"/>
              </a:rPr>
              <a:t>dolor</a:t>
            </a:r>
            <a:r>
              <a:rPr lang="fi-FI" b="1" dirty="0">
                <a:effectLst/>
                <a:latin typeface="Arial" panose="020B0604020202020204" pitchFamily="34" charset="0"/>
              </a:rPr>
              <a:t> </a:t>
            </a:r>
            <a:r>
              <a:rPr lang="fi-FI" b="1" dirty="0" err="1">
                <a:effectLst/>
                <a:latin typeface="Arial" panose="020B0604020202020204" pitchFamily="34" charset="0"/>
              </a:rPr>
              <a:t>sit</a:t>
            </a:r>
            <a:r>
              <a:rPr lang="fi-FI" b="1" dirty="0">
                <a:effectLst/>
                <a:latin typeface="Arial" panose="020B0604020202020204" pitchFamily="34" charset="0"/>
              </a:rPr>
              <a:t> </a:t>
            </a:r>
            <a:r>
              <a:rPr lang="fi-FI" b="1" dirty="0" err="1">
                <a:effectLst/>
                <a:latin typeface="Arial" panose="020B0604020202020204" pitchFamily="34" charset="0"/>
              </a:rPr>
              <a:t>amet</a:t>
            </a:r>
            <a:r>
              <a:rPr lang="fi-FI" b="1" dirty="0">
                <a:effectLst/>
                <a:latin typeface="Arial" panose="020B0604020202020204" pitchFamily="34" charset="0"/>
              </a:rPr>
              <a:t> </a:t>
            </a:r>
            <a:r>
              <a:rPr lang="fi-FI" b="1" dirty="0" err="1">
                <a:effectLst/>
                <a:latin typeface="Arial" panose="020B0604020202020204" pitchFamily="34" charset="0"/>
              </a:rPr>
              <a:t>consectetur</a:t>
            </a:r>
            <a:endParaRPr lang="fi-FI" dirty="0">
              <a:effectLst/>
              <a:latin typeface="Arial" panose="020B0604020202020204" pitchFamily="34" charset="0"/>
            </a:endParaRPr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267CE1EB-8245-7D45-99D4-9A85EB290B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25933" y="508536"/>
            <a:ext cx="2263879" cy="977584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E814BA46-6A89-4749-8A1B-891843F05EC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2189" y="534999"/>
            <a:ext cx="2743200" cy="821932"/>
          </a:xfrm>
          <a:prstGeom prst="rect">
            <a:avLst/>
          </a:prstGeom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7A7C9FC3-4B7F-4749-9F7F-6E357185A3D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21487" y="5780402"/>
            <a:ext cx="11949027" cy="86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78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tastavärillä tai -kuvall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75719" y="3360000"/>
            <a:ext cx="9840563" cy="2387600"/>
          </a:xfrm>
        </p:spPr>
        <p:txBody>
          <a:bodyPr anchor="b">
            <a:norm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fi-FI" sz="3467" b="1" smtClean="0">
                <a:solidFill>
                  <a:schemeClr val="bg1"/>
                </a:solidFill>
                <a:effectLst/>
              </a:defRPr>
            </a:lvl1pPr>
          </a:lstStyle>
          <a:p>
            <a:pPr algn="ctr"/>
            <a:r>
              <a:rPr lang="fi-FI" b="1" dirty="0">
                <a:effectLst/>
                <a:latin typeface="Arial" panose="020B0604020202020204" pitchFamily="34" charset="0"/>
              </a:rPr>
              <a:t>Otsikon paikka </a:t>
            </a:r>
            <a:r>
              <a:rPr lang="fi-FI" b="1" dirty="0" err="1">
                <a:effectLst/>
                <a:latin typeface="Arial" panose="020B0604020202020204" pitchFamily="34" charset="0"/>
              </a:rPr>
              <a:t>lorem</a:t>
            </a:r>
            <a:r>
              <a:rPr lang="fi-FI" b="1" dirty="0">
                <a:effectLst/>
                <a:latin typeface="Arial" panose="020B0604020202020204" pitchFamily="34" charset="0"/>
              </a:rPr>
              <a:t> </a:t>
            </a:r>
            <a:r>
              <a:rPr lang="fi-FI" b="1" dirty="0" err="1">
                <a:effectLst/>
                <a:latin typeface="Arial" panose="020B0604020202020204" pitchFamily="34" charset="0"/>
              </a:rPr>
              <a:t>ipsum</a:t>
            </a:r>
            <a:r>
              <a:rPr lang="fi-FI" b="1" dirty="0">
                <a:effectLst/>
                <a:latin typeface="Arial" panose="020B0604020202020204" pitchFamily="34" charset="0"/>
              </a:rPr>
              <a:t> </a:t>
            </a:r>
            <a:br>
              <a:rPr lang="fi-FI" dirty="0">
                <a:effectLst/>
                <a:latin typeface="Arial" panose="020B0604020202020204" pitchFamily="34" charset="0"/>
              </a:rPr>
            </a:br>
            <a:r>
              <a:rPr lang="fi-FI" b="1" dirty="0" err="1">
                <a:effectLst/>
                <a:latin typeface="Arial" panose="020B0604020202020204" pitchFamily="34" charset="0"/>
              </a:rPr>
              <a:t>dolor</a:t>
            </a:r>
            <a:r>
              <a:rPr lang="fi-FI" b="1" dirty="0">
                <a:effectLst/>
                <a:latin typeface="Arial" panose="020B0604020202020204" pitchFamily="34" charset="0"/>
              </a:rPr>
              <a:t> </a:t>
            </a:r>
            <a:r>
              <a:rPr lang="fi-FI" b="1" dirty="0" err="1">
                <a:effectLst/>
                <a:latin typeface="Arial" panose="020B0604020202020204" pitchFamily="34" charset="0"/>
              </a:rPr>
              <a:t>sit</a:t>
            </a:r>
            <a:r>
              <a:rPr lang="fi-FI" b="1" dirty="0">
                <a:effectLst/>
                <a:latin typeface="Arial" panose="020B0604020202020204" pitchFamily="34" charset="0"/>
              </a:rPr>
              <a:t> </a:t>
            </a:r>
            <a:r>
              <a:rPr lang="fi-FI" b="1" dirty="0" err="1">
                <a:effectLst/>
                <a:latin typeface="Arial" panose="020B0604020202020204" pitchFamily="34" charset="0"/>
              </a:rPr>
              <a:t>amet</a:t>
            </a:r>
            <a:r>
              <a:rPr lang="fi-FI" b="1" dirty="0">
                <a:effectLst/>
                <a:latin typeface="Arial" panose="020B0604020202020204" pitchFamily="34" charset="0"/>
              </a:rPr>
              <a:t> </a:t>
            </a:r>
            <a:r>
              <a:rPr lang="fi-FI" b="1" dirty="0" err="1">
                <a:effectLst/>
                <a:latin typeface="Arial" panose="020B0604020202020204" pitchFamily="34" charset="0"/>
              </a:rPr>
              <a:t>consectetur</a:t>
            </a:r>
            <a:endParaRPr lang="fi-FI" dirty="0">
              <a:effectLst/>
              <a:latin typeface="Arial" panose="020B0604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2CB0F9-7690-D24C-AE3C-DAD1098BFC64}" type="datetime1">
              <a:rPr lang="fi-FI" smtClean="0"/>
              <a:t>22.6.2022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ALATUNNISTEEN PAIKKA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BD750BF-929D-F34B-824F-18750AF3695F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E40FAAF6-9EC2-8B4C-95ED-C8022EE663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5933" y="508536"/>
            <a:ext cx="2263879" cy="977584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EDCC6EFA-3AA7-A54A-A862-8EBE5F53803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2190" y="534999"/>
            <a:ext cx="2145423" cy="642823"/>
          </a:xfrm>
          <a:prstGeom prst="rect">
            <a:avLst/>
          </a:prstGeom>
        </p:spPr>
      </p:pic>
      <p:cxnSp>
        <p:nvCxnSpPr>
          <p:cNvPr id="11" name="Suora yhdysviiva 10">
            <a:extLst>
              <a:ext uri="{FF2B5EF4-FFF2-40B4-BE49-F238E27FC236}">
                <a16:creationId xmlns:a16="http://schemas.microsoft.com/office/drawing/2014/main" id="{1A7FAFC2-2C4C-4A44-A33E-B37714B748BC}"/>
              </a:ext>
            </a:extLst>
          </p:cNvPr>
          <p:cNvCxnSpPr>
            <a:cxnSpLocks/>
          </p:cNvCxnSpPr>
          <p:nvPr userDrawn="1"/>
        </p:nvCxnSpPr>
        <p:spPr>
          <a:xfrm>
            <a:off x="431304" y="6349463"/>
            <a:ext cx="1132939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08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dia tastavärillä tai -kuvall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75719" y="3360000"/>
            <a:ext cx="9840563" cy="2387600"/>
          </a:xfrm>
        </p:spPr>
        <p:txBody>
          <a:bodyPr anchor="b">
            <a:norm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fi-FI" sz="3467" b="1" smtClean="0">
                <a:solidFill>
                  <a:schemeClr val="bg1"/>
                </a:solidFill>
                <a:effectLst/>
              </a:defRPr>
            </a:lvl1pPr>
          </a:lstStyle>
          <a:p>
            <a:pPr algn="ctr"/>
            <a:r>
              <a:rPr lang="fi-FI" b="1" dirty="0">
                <a:effectLst/>
                <a:latin typeface="Arial" panose="020B0604020202020204" pitchFamily="34" charset="0"/>
              </a:rPr>
              <a:t>Otsikon paikka </a:t>
            </a:r>
            <a:r>
              <a:rPr lang="fi-FI" b="1" dirty="0" err="1">
                <a:effectLst/>
                <a:latin typeface="Arial" panose="020B0604020202020204" pitchFamily="34" charset="0"/>
              </a:rPr>
              <a:t>lorem</a:t>
            </a:r>
            <a:r>
              <a:rPr lang="fi-FI" b="1" dirty="0">
                <a:effectLst/>
                <a:latin typeface="Arial" panose="020B0604020202020204" pitchFamily="34" charset="0"/>
              </a:rPr>
              <a:t> </a:t>
            </a:r>
            <a:r>
              <a:rPr lang="fi-FI" b="1" dirty="0" err="1">
                <a:effectLst/>
                <a:latin typeface="Arial" panose="020B0604020202020204" pitchFamily="34" charset="0"/>
              </a:rPr>
              <a:t>ipsum</a:t>
            </a:r>
            <a:r>
              <a:rPr lang="fi-FI" b="1" dirty="0">
                <a:effectLst/>
                <a:latin typeface="Arial" panose="020B0604020202020204" pitchFamily="34" charset="0"/>
              </a:rPr>
              <a:t> </a:t>
            </a:r>
            <a:br>
              <a:rPr lang="fi-FI" dirty="0">
                <a:effectLst/>
                <a:latin typeface="Arial" panose="020B0604020202020204" pitchFamily="34" charset="0"/>
              </a:rPr>
            </a:br>
            <a:r>
              <a:rPr lang="fi-FI" b="1" dirty="0" err="1">
                <a:effectLst/>
                <a:latin typeface="Arial" panose="020B0604020202020204" pitchFamily="34" charset="0"/>
              </a:rPr>
              <a:t>dolor</a:t>
            </a:r>
            <a:r>
              <a:rPr lang="fi-FI" b="1" dirty="0">
                <a:effectLst/>
                <a:latin typeface="Arial" panose="020B0604020202020204" pitchFamily="34" charset="0"/>
              </a:rPr>
              <a:t> </a:t>
            </a:r>
            <a:r>
              <a:rPr lang="fi-FI" b="1" dirty="0" err="1">
                <a:effectLst/>
                <a:latin typeface="Arial" panose="020B0604020202020204" pitchFamily="34" charset="0"/>
              </a:rPr>
              <a:t>sit</a:t>
            </a:r>
            <a:r>
              <a:rPr lang="fi-FI" b="1" dirty="0">
                <a:effectLst/>
                <a:latin typeface="Arial" panose="020B0604020202020204" pitchFamily="34" charset="0"/>
              </a:rPr>
              <a:t> </a:t>
            </a:r>
            <a:r>
              <a:rPr lang="fi-FI" b="1" dirty="0" err="1">
                <a:effectLst/>
                <a:latin typeface="Arial" panose="020B0604020202020204" pitchFamily="34" charset="0"/>
              </a:rPr>
              <a:t>amet</a:t>
            </a:r>
            <a:r>
              <a:rPr lang="fi-FI" b="1" dirty="0">
                <a:effectLst/>
                <a:latin typeface="Arial" panose="020B0604020202020204" pitchFamily="34" charset="0"/>
              </a:rPr>
              <a:t> </a:t>
            </a:r>
            <a:r>
              <a:rPr lang="fi-FI" b="1" dirty="0" err="1">
                <a:effectLst/>
                <a:latin typeface="Arial" panose="020B0604020202020204" pitchFamily="34" charset="0"/>
              </a:rPr>
              <a:t>consectetur</a:t>
            </a:r>
            <a:endParaRPr lang="fi-FI" dirty="0">
              <a:effectLst/>
              <a:latin typeface="Arial" panose="020B0604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2CB0F9-7690-D24C-AE3C-DAD1098BFC64}" type="datetime1">
              <a:rPr lang="fi-FI" smtClean="0"/>
              <a:t>22.6.2022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ALATUNNISTEEN PAIKKA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BD750BF-929D-F34B-824F-18750AF3695F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37077137-39CA-894A-8C3E-F9E9928D70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5933" y="508536"/>
            <a:ext cx="2263879" cy="977584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47DCE63F-3E3D-044B-A232-816C1A218ED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2190" y="534999"/>
            <a:ext cx="2145423" cy="642823"/>
          </a:xfrm>
          <a:prstGeom prst="rect">
            <a:avLst/>
          </a:prstGeom>
        </p:spPr>
      </p:pic>
      <p:cxnSp>
        <p:nvCxnSpPr>
          <p:cNvPr id="11" name="Suora yhdysviiva 10">
            <a:extLst>
              <a:ext uri="{FF2B5EF4-FFF2-40B4-BE49-F238E27FC236}">
                <a16:creationId xmlns:a16="http://schemas.microsoft.com/office/drawing/2014/main" id="{8ECC1627-1000-194D-B889-C5F1F1EC09AC}"/>
              </a:ext>
            </a:extLst>
          </p:cNvPr>
          <p:cNvCxnSpPr>
            <a:cxnSpLocks/>
          </p:cNvCxnSpPr>
          <p:nvPr userDrawn="1"/>
        </p:nvCxnSpPr>
        <p:spPr>
          <a:xfrm>
            <a:off x="431304" y="6349463"/>
            <a:ext cx="1132939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534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dia tastavärillä tai -kuvall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75719" y="3360000"/>
            <a:ext cx="9840563" cy="2387600"/>
          </a:xfrm>
        </p:spPr>
        <p:txBody>
          <a:bodyPr anchor="b">
            <a:norm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fi-FI" sz="3467" b="1" smtClean="0">
                <a:solidFill>
                  <a:schemeClr val="bg1"/>
                </a:solidFill>
                <a:effectLst/>
              </a:defRPr>
            </a:lvl1pPr>
          </a:lstStyle>
          <a:p>
            <a:pPr algn="ctr"/>
            <a:r>
              <a:rPr lang="fi-FI" b="1" dirty="0">
                <a:effectLst/>
                <a:latin typeface="Arial" panose="020B0604020202020204" pitchFamily="34" charset="0"/>
              </a:rPr>
              <a:t>Otsikon paikka </a:t>
            </a:r>
            <a:r>
              <a:rPr lang="fi-FI" b="1" dirty="0" err="1">
                <a:effectLst/>
                <a:latin typeface="Arial" panose="020B0604020202020204" pitchFamily="34" charset="0"/>
              </a:rPr>
              <a:t>lorem</a:t>
            </a:r>
            <a:r>
              <a:rPr lang="fi-FI" b="1" dirty="0">
                <a:effectLst/>
                <a:latin typeface="Arial" panose="020B0604020202020204" pitchFamily="34" charset="0"/>
              </a:rPr>
              <a:t> </a:t>
            </a:r>
            <a:r>
              <a:rPr lang="fi-FI" b="1" dirty="0" err="1">
                <a:effectLst/>
                <a:latin typeface="Arial" panose="020B0604020202020204" pitchFamily="34" charset="0"/>
              </a:rPr>
              <a:t>ipsum</a:t>
            </a:r>
            <a:r>
              <a:rPr lang="fi-FI" b="1" dirty="0">
                <a:effectLst/>
                <a:latin typeface="Arial" panose="020B0604020202020204" pitchFamily="34" charset="0"/>
              </a:rPr>
              <a:t> </a:t>
            </a:r>
            <a:br>
              <a:rPr lang="fi-FI" dirty="0">
                <a:effectLst/>
                <a:latin typeface="Arial" panose="020B0604020202020204" pitchFamily="34" charset="0"/>
              </a:rPr>
            </a:br>
            <a:r>
              <a:rPr lang="fi-FI" b="1" dirty="0" err="1">
                <a:effectLst/>
                <a:latin typeface="Arial" panose="020B0604020202020204" pitchFamily="34" charset="0"/>
              </a:rPr>
              <a:t>dolor</a:t>
            </a:r>
            <a:r>
              <a:rPr lang="fi-FI" b="1" dirty="0">
                <a:effectLst/>
                <a:latin typeface="Arial" panose="020B0604020202020204" pitchFamily="34" charset="0"/>
              </a:rPr>
              <a:t> </a:t>
            </a:r>
            <a:r>
              <a:rPr lang="fi-FI" b="1" dirty="0" err="1">
                <a:effectLst/>
                <a:latin typeface="Arial" panose="020B0604020202020204" pitchFamily="34" charset="0"/>
              </a:rPr>
              <a:t>sit</a:t>
            </a:r>
            <a:r>
              <a:rPr lang="fi-FI" b="1" dirty="0">
                <a:effectLst/>
                <a:latin typeface="Arial" panose="020B0604020202020204" pitchFamily="34" charset="0"/>
              </a:rPr>
              <a:t> </a:t>
            </a:r>
            <a:r>
              <a:rPr lang="fi-FI" b="1" dirty="0" err="1">
                <a:effectLst/>
                <a:latin typeface="Arial" panose="020B0604020202020204" pitchFamily="34" charset="0"/>
              </a:rPr>
              <a:t>amet</a:t>
            </a:r>
            <a:r>
              <a:rPr lang="fi-FI" b="1" dirty="0">
                <a:effectLst/>
                <a:latin typeface="Arial" panose="020B0604020202020204" pitchFamily="34" charset="0"/>
              </a:rPr>
              <a:t> </a:t>
            </a:r>
            <a:r>
              <a:rPr lang="fi-FI" b="1" dirty="0" err="1">
                <a:effectLst/>
                <a:latin typeface="Arial" panose="020B0604020202020204" pitchFamily="34" charset="0"/>
              </a:rPr>
              <a:t>consectetur</a:t>
            </a:r>
            <a:endParaRPr lang="fi-FI" dirty="0">
              <a:effectLst/>
              <a:latin typeface="Arial" panose="020B0604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2CB0F9-7690-D24C-AE3C-DAD1098BFC64}" type="datetime1">
              <a:rPr lang="fi-FI" smtClean="0"/>
              <a:t>22.6.2022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ALATUNNISTEEN PAIKKA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BD750BF-929D-F34B-824F-18750AF3695F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2C6C8565-D969-AD4E-98F9-2A2A67DD43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5933" y="508536"/>
            <a:ext cx="2263879" cy="977584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06EAE38-72AF-CB46-9C0F-1675285624F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2190" y="534999"/>
            <a:ext cx="2145423" cy="642823"/>
          </a:xfrm>
          <a:prstGeom prst="rect">
            <a:avLst/>
          </a:prstGeom>
        </p:spPr>
      </p:pic>
      <p:cxnSp>
        <p:nvCxnSpPr>
          <p:cNvPr id="11" name="Suora yhdysviiva 10">
            <a:extLst>
              <a:ext uri="{FF2B5EF4-FFF2-40B4-BE49-F238E27FC236}">
                <a16:creationId xmlns:a16="http://schemas.microsoft.com/office/drawing/2014/main" id="{624080B0-8D78-D14E-B8FE-C301BF00DBB4}"/>
              </a:ext>
            </a:extLst>
          </p:cNvPr>
          <p:cNvCxnSpPr>
            <a:cxnSpLocks/>
          </p:cNvCxnSpPr>
          <p:nvPr userDrawn="1"/>
        </p:nvCxnSpPr>
        <p:spPr>
          <a:xfrm>
            <a:off x="431304" y="6349463"/>
            <a:ext cx="1132939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48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-rivinen otsikko ja sisältö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3" y="836711"/>
            <a:ext cx="10658475" cy="1584149"/>
          </a:xfrm>
        </p:spPr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763" y="2565400"/>
            <a:ext cx="10658475" cy="324008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01554-BD96-489C-AC34-A7B4D28A369C}" type="datetime1">
              <a:rPr lang="fi-FI" noProof="0" smtClean="0"/>
              <a:t>22.6.2022</a:t>
            </a:fld>
            <a:endParaRPr lang="fi-FI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Esityksen nimi ja tekijä</a:t>
            </a:r>
            <a:endParaRPr lang="fi-FI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noProof="0" smtClean="0"/>
              <a:t>‹#›</a:t>
            </a:fld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129482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dia tastavärillä tai -kuvall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75719" y="2217600"/>
            <a:ext cx="9840563" cy="2387600"/>
          </a:xfrm>
        </p:spPr>
        <p:txBody>
          <a:bodyPr anchor="b">
            <a:norm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fi-FI" sz="3467" b="1" smtClean="0">
                <a:solidFill>
                  <a:schemeClr val="bg1"/>
                </a:solidFill>
                <a:effectLst/>
              </a:defRPr>
            </a:lvl1pPr>
          </a:lstStyle>
          <a:p>
            <a:pPr algn="ctr"/>
            <a:r>
              <a:rPr lang="fi-FI" b="1" dirty="0">
                <a:effectLst/>
                <a:latin typeface="Arial" panose="020B0604020202020204" pitchFamily="34" charset="0"/>
              </a:rPr>
              <a:t>Otsikon paikka </a:t>
            </a:r>
            <a:r>
              <a:rPr lang="fi-FI" b="1" dirty="0" err="1">
                <a:effectLst/>
                <a:latin typeface="Arial" panose="020B0604020202020204" pitchFamily="34" charset="0"/>
              </a:rPr>
              <a:t>lorem</a:t>
            </a:r>
            <a:r>
              <a:rPr lang="fi-FI" b="1" dirty="0">
                <a:effectLst/>
                <a:latin typeface="Arial" panose="020B0604020202020204" pitchFamily="34" charset="0"/>
              </a:rPr>
              <a:t> </a:t>
            </a:r>
            <a:r>
              <a:rPr lang="fi-FI" b="1" dirty="0" err="1">
                <a:effectLst/>
                <a:latin typeface="Arial" panose="020B0604020202020204" pitchFamily="34" charset="0"/>
              </a:rPr>
              <a:t>ipsum</a:t>
            </a:r>
            <a:r>
              <a:rPr lang="fi-FI" b="1" dirty="0">
                <a:effectLst/>
                <a:latin typeface="Arial" panose="020B0604020202020204" pitchFamily="34" charset="0"/>
              </a:rPr>
              <a:t> </a:t>
            </a:r>
            <a:br>
              <a:rPr lang="fi-FI" dirty="0">
                <a:effectLst/>
                <a:latin typeface="Arial" panose="020B0604020202020204" pitchFamily="34" charset="0"/>
              </a:rPr>
            </a:br>
            <a:r>
              <a:rPr lang="fi-FI" b="1" dirty="0" err="1">
                <a:effectLst/>
                <a:latin typeface="Arial" panose="020B0604020202020204" pitchFamily="34" charset="0"/>
              </a:rPr>
              <a:t>dolor</a:t>
            </a:r>
            <a:r>
              <a:rPr lang="fi-FI" b="1" dirty="0">
                <a:effectLst/>
                <a:latin typeface="Arial" panose="020B0604020202020204" pitchFamily="34" charset="0"/>
              </a:rPr>
              <a:t> </a:t>
            </a:r>
            <a:r>
              <a:rPr lang="fi-FI" b="1" dirty="0" err="1">
                <a:effectLst/>
                <a:latin typeface="Arial" panose="020B0604020202020204" pitchFamily="34" charset="0"/>
              </a:rPr>
              <a:t>sit</a:t>
            </a:r>
            <a:r>
              <a:rPr lang="fi-FI" b="1" dirty="0">
                <a:effectLst/>
                <a:latin typeface="Arial" panose="020B0604020202020204" pitchFamily="34" charset="0"/>
              </a:rPr>
              <a:t> </a:t>
            </a:r>
            <a:r>
              <a:rPr lang="fi-FI" b="1" dirty="0" err="1">
                <a:effectLst/>
                <a:latin typeface="Arial" panose="020B0604020202020204" pitchFamily="34" charset="0"/>
              </a:rPr>
              <a:t>amet</a:t>
            </a:r>
            <a:r>
              <a:rPr lang="fi-FI" b="1" dirty="0">
                <a:effectLst/>
                <a:latin typeface="Arial" panose="020B0604020202020204" pitchFamily="34" charset="0"/>
              </a:rPr>
              <a:t> </a:t>
            </a:r>
            <a:r>
              <a:rPr lang="fi-FI" b="1" dirty="0" err="1">
                <a:effectLst/>
                <a:latin typeface="Arial" panose="020B0604020202020204" pitchFamily="34" charset="0"/>
              </a:rPr>
              <a:t>consectetur</a:t>
            </a:r>
            <a:endParaRPr lang="fi-FI" dirty="0">
              <a:effectLst/>
              <a:latin typeface="Arial" panose="020B0604020202020204" pitchFamily="34" charset="0"/>
            </a:endParaRP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2C6C8565-D969-AD4E-98F9-2A2A67DD43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5933" y="508536"/>
            <a:ext cx="2263879" cy="977584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06EAE38-72AF-CB46-9C0F-1675285624F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2190" y="534999"/>
            <a:ext cx="2145423" cy="642823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EA1A1F9A-077B-3346-8CFB-30638428626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21479" y="5780402"/>
            <a:ext cx="11949043" cy="86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70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718" y="849600"/>
            <a:ext cx="9840564" cy="1325563"/>
          </a:xfr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5718" y="2231757"/>
            <a:ext cx="9840564" cy="3739200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spcBef>
                <a:spcPts val="933"/>
              </a:spcBef>
              <a:defRPr sz="2400"/>
            </a:lvl1pPr>
            <a:lvl2pPr>
              <a:lnSpc>
                <a:spcPct val="120000"/>
              </a:lnSpc>
              <a:spcBef>
                <a:spcPts val="933"/>
              </a:spcBef>
              <a:defRPr sz="2400"/>
            </a:lvl2pPr>
            <a:lvl3pPr>
              <a:lnSpc>
                <a:spcPct val="120000"/>
              </a:lnSpc>
              <a:spcBef>
                <a:spcPts val="933"/>
              </a:spcBef>
              <a:defRPr sz="2400"/>
            </a:lvl3pPr>
            <a:lvl4pPr>
              <a:lnSpc>
                <a:spcPct val="120000"/>
              </a:lnSpc>
              <a:spcBef>
                <a:spcPts val="933"/>
              </a:spcBef>
              <a:defRPr sz="2400"/>
            </a:lvl4pPr>
            <a:lvl5pPr>
              <a:lnSpc>
                <a:spcPct val="120000"/>
              </a:lnSpc>
              <a:spcBef>
                <a:spcPts val="933"/>
              </a:spcBef>
              <a:defRPr sz="240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42BF2-B56D-3D43-842D-6C22388C4E4A}" type="datetime1">
              <a:rPr lang="fi-FI" smtClean="0"/>
              <a:t>22.6.2022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ALATUNNISTEEN PAIKKA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750BF-929D-F34B-824F-18750AF3695F}" type="slidenum">
              <a:rPr lang="fi-FI" smtClean="0"/>
              <a:t>‹#›</a:t>
            </a:fld>
            <a:endParaRPr lang="fi-FI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4F84D12-7836-0C40-ACAF-A5B05922263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175718" y="328775"/>
            <a:ext cx="9840564" cy="262960"/>
          </a:xfrm>
        </p:spPr>
        <p:txBody>
          <a:bodyPr rIns="0">
            <a:normAutofit/>
          </a:bodyPr>
          <a:lstStyle>
            <a:lvl1pPr marL="0" indent="0" algn="r">
              <a:lnSpc>
                <a:spcPct val="120000"/>
              </a:lnSpc>
              <a:buNone/>
              <a:defRPr sz="800" b="1" spc="133" baseline="0"/>
            </a:lvl1pPr>
            <a:lvl2pPr marL="457189" indent="0">
              <a:lnSpc>
                <a:spcPct val="120000"/>
              </a:lnSpc>
              <a:buNone/>
              <a:defRPr sz="800" b="1"/>
            </a:lvl2pPr>
            <a:lvl3pPr marL="914377" indent="0">
              <a:lnSpc>
                <a:spcPct val="120000"/>
              </a:lnSpc>
              <a:buNone/>
              <a:defRPr sz="800" b="1"/>
            </a:lvl3pPr>
            <a:lvl4pPr marL="1371566" indent="0">
              <a:lnSpc>
                <a:spcPct val="120000"/>
              </a:lnSpc>
              <a:buNone/>
              <a:defRPr sz="800" b="1"/>
            </a:lvl4pPr>
            <a:lvl5pPr marL="1828754" indent="0">
              <a:lnSpc>
                <a:spcPct val="120000"/>
              </a:lnSpc>
              <a:buNone/>
              <a:defRPr sz="800" b="1"/>
            </a:lvl5pPr>
          </a:lstStyle>
          <a:p>
            <a:pPr lvl="0"/>
            <a:r>
              <a:rPr lang="fi-FI" dirty="0"/>
              <a:t>KESTÄVÄ KAUPUNKI</a:t>
            </a:r>
            <a:endParaRPr lang="en-US" dirty="0"/>
          </a:p>
        </p:txBody>
      </p:sp>
      <p:cxnSp>
        <p:nvCxnSpPr>
          <p:cNvPr id="9" name="Suora yhdysviiva 8">
            <a:extLst>
              <a:ext uri="{FF2B5EF4-FFF2-40B4-BE49-F238E27FC236}">
                <a16:creationId xmlns:a16="http://schemas.microsoft.com/office/drawing/2014/main" id="{72C198CC-BA5C-8948-90C1-0BDEA1387F62}"/>
              </a:ext>
            </a:extLst>
          </p:cNvPr>
          <p:cNvCxnSpPr>
            <a:cxnSpLocks/>
          </p:cNvCxnSpPr>
          <p:nvPr userDrawn="1"/>
        </p:nvCxnSpPr>
        <p:spPr>
          <a:xfrm>
            <a:off x="431304" y="6349463"/>
            <a:ext cx="11329392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890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719" y="849600"/>
            <a:ext cx="7772608" cy="1325563"/>
          </a:xfr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5718" y="2231757"/>
            <a:ext cx="9840564" cy="3739200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spcBef>
                <a:spcPts val="933"/>
              </a:spcBef>
              <a:defRPr sz="2400"/>
            </a:lvl1pPr>
            <a:lvl2pPr>
              <a:lnSpc>
                <a:spcPct val="120000"/>
              </a:lnSpc>
              <a:spcBef>
                <a:spcPts val="933"/>
              </a:spcBef>
              <a:defRPr sz="2400"/>
            </a:lvl2pPr>
            <a:lvl3pPr>
              <a:lnSpc>
                <a:spcPct val="120000"/>
              </a:lnSpc>
              <a:spcBef>
                <a:spcPts val="933"/>
              </a:spcBef>
              <a:defRPr sz="2400"/>
            </a:lvl3pPr>
            <a:lvl4pPr>
              <a:lnSpc>
                <a:spcPct val="120000"/>
              </a:lnSpc>
              <a:spcBef>
                <a:spcPts val="933"/>
              </a:spcBef>
              <a:defRPr sz="2400"/>
            </a:lvl4pPr>
            <a:lvl5pPr>
              <a:lnSpc>
                <a:spcPct val="120000"/>
              </a:lnSpc>
              <a:spcBef>
                <a:spcPts val="933"/>
              </a:spcBef>
              <a:defRPr sz="240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42BF2-B56D-3D43-842D-6C22388C4E4A}" type="datetime1">
              <a:rPr lang="fi-FI" smtClean="0"/>
              <a:t>22.6.2022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ALATUNNISTEEN PAIKKA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750BF-929D-F34B-824F-18750AF3695F}" type="slidenum">
              <a:rPr lang="fi-FI" smtClean="0"/>
              <a:t>‹#›</a:t>
            </a:fld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6B9016A8-D662-FB43-9BC3-8102990933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25933" y="508536"/>
            <a:ext cx="2263879" cy="977584"/>
          </a:xfrm>
          <a:prstGeom prst="rect">
            <a:avLst/>
          </a:prstGeom>
        </p:spPr>
      </p:pic>
      <p:cxnSp>
        <p:nvCxnSpPr>
          <p:cNvPr id="9" name="Suora yhdysviiva 8">
            <a:extLst>
              <a:ext uri="{FF2B5EF4-FFF2-40B4-BE49-F238E27FC236}">
                <a16:creationId xmlns:a16="http://schemas.microsoft.com/office/drawing/2014/main" id="{6C8921E3-F2D8-9241-98AB-E54BFB39AF11}"/>
              </a:ext>
            </a:extLst>
          </p:cNvPr>
          <p:cNvCxnSpPr>
            <a:cxnSpLocks/>
          </p:cNvCxnSpPr>
          <p:nvPr userDrawn="1"/>
        </p:nvCxnSpPr>
        <p:spPr>
          <a:xfrm>
            <a:off x="431304" y="6349463"/>
            <a:ext cx="11329392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678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718" y="849601"/>
            <a:ext cx="9840564" cy="1324799"/>
          </a:xfr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5717" y="2231756"/>
            <a:ext cx="4844083" cy="3739200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spcBef>
                <a:spcPts val="933"/>
              </a:spcBef>
              <a:defRPr sz="2400"/>
            </a:lvl1pPr>
            <a:lvl2pPr>
              <a:lnSpc>
                <a:spcPct val="120000"/>
              </a:lnSpc>
              <a:spcBef>
                <a:spcPts val="933"/>
              </a:spcBef>
              <a:defRPr sz="2400"/>
            </a:lvl2pPr>
            <a:lvl3pPr>
              <a:lnSpc>
                <a:spcPct val="120000"/>
              </a:lnSpc>
              <a:spcBef>
                <a:spcPts val="933"/>
              </a:spcBef>
              <a:defRPr sz="2400"/>
            </a:lvl3pPr>
            <a:lvl4pPr>
              <a:lnSpc>
                <a:spcPct val="120000"/>
              </a:lnSpc>
              <a:spcBef>
                <a:spcPts val="933"/>
              </a:spcBef>
              <a:defRPr sz="2400"/>
            </a:lvl4pPr>
            <a:lvl5pPr>
              <a:lnSpc>
                <a:spcPct val="120000"/>
              </a:lnSpc>
              <a:spcBef>
                <a:spcPts val="933"/>
              </a:spcBef>
              <a:defRPr sz="240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2231756"/>
            <a:ext cx="4844081" cy="3739200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spcBef>
                <a:spcPts val="933"/>
              </a:spcBef>
              <a:defRPr sz="2400"/>
            </a:lvl1pPr>
            <a:lvl2pPr>
              <a:lnSpc>
                <a:spcPct val="120000"/>
              </a:lnSpc>
              <a:spcBef>
                <a:spcPts val="933"/>
              </a:spcBef>
              <a:defRPr sz="2400"/>
            </a:lvl2pPr>
            <a:lvl3pPr>
              <a:lnSpc>
                <a:spcPct val="120000"/>
              </a:lnSpc>
              <a:spcBef>
                <a:spcPts val="933"/>
              </a:spcBef>
              <a:defRPr sz="2400"/>
            </a:lvl3pPr>
            <a:lvl4pPr>
              <a:lnSpc>
                <a:spcPct val="120000"/>
              </a:lnSpc>
              <a:spcBef>
                <a:spcPts val="933"/>
              </a:spcBef>
              <a:defRPr sz="2400"/>
            </a:lvl4pPr>
            <a:lvl5pPr>
              <a:lnSpc>
                <a:spcPct val="120000"/>
              </a:lnSpc>
              <a:spcBef>
                <a:spcPts val="933"/>
              </a:spcBef>
              <a:defRPr sz="240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7A104-EF17-B94E-AAC2-F650260EB710}" type="datetime1">
              <a:rPr lang="fi-FI" smtClean="0"/>
              <a:t>22.6.2022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ALATUNNISTEEN PAIKKA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750BF-929D-F34B-824F-18750AF3695F}" type="slidenum">
              <a:rPr lang="fi-FI" smtClean="0"/>
              <a:t>‹#›</a:t>
            </a:fld>
            <a:endParaRPr lang="fi-FI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3874C88-B5AF-D443-B8B5-26DDF345012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175718" y="328775"/>
            <a:ext cx="9840564" cy="262960"/>
          </a:xfrm>
        </p:spPr>
        <p:txBody>
          <a:bodyPr rIns="0">
            <a:normAutofit/>
          </a:bodyPr>
          <a:lstStyle>
            <a:lvl1pPr marL="0" indent="0" algn="r">
              <a:lnSpc>
                <a:spcPct val="120000"/>
              </a:lnSpc>
              <a:buNone/>
              <a:defRPr sz="800" b="1" spc="133" baseline="0"/>
            </a:lvl1pPr>
            <a:lvl2pPr marL="457189" indent="0">
              <a:lnSpc>
                <a:spcPct val="120000"/>
              </a:lnSpc>
              <a:buNone/>
              <a:defRPr sz="800" b="1"/>
            </a:lvl2pPr>
            <a:lvl3pPr marL="914377" indent="0">
              <a:lnSpc>
                <a:spcPct val="120000"/>
              </a:lnSpc>
              <a:buNone/>
              <a:defRPr sz="800" b="1"/>
            </a:lvl3pPr>
            <a:lvl4pPr marL="1371566" indent="0">
              <a:lnSpc>
                <a:spcPct val="120000"/>
              </a:lnSpc>
              <a:buNone/>
              <a:defRPr sz="800" b="1"/>
            </a:lvl4pPr>
            <a:lvl5pPr marL="1828754" indent="0">
              <a:lnSpc>
                <a:spcPct val="120000"/>
              </a:lnSpc>
              <a:buNone/>
              <a:defRPr sz="800" b="1"/>
            </a:lvl5pPr>
          </a:lstStyle>
          <a:p>
            <a:pPr lvl="0"/>
            <a:r>
              <a:rPr lang="fi-FI" dirty="0"/>
              <a:t>KESTÄVÄ KAUPUNKI</a:t>
            </a:r>
            <a:endParaRPr lang="en-US" dirty="0"/>
          </a:p>
        </p:txBody>
      </p:sp>
      <p:cxnSp>
        <p:nvCxnSpPr>
          <p:cNvPr id="11" name="Suora yhdysviiva 10">
            <a:extLst>
              <a:ext uri="{FF2B5EF4-FFF2-40B4-BE49-F238E27FC236}">
                <a16:creationId xmlns:a16="http://schemas.microsoft.com/office/drawing/2014/main" id="{4446E026-CDC3-A44B-A521-205F477F7CEE}"/>
              </a:ext>
            </a:extLst>
          </p:cNvPr>
          <p:cNvCxnSpPr>
            <a:cxnSpLocks/>
          </p:cNvCxnSpPr>
          <p:nvPr userDrawn="1"/>
        </p:nvCxnSpPr>
        <p:spPr>
          <a:xfrm>
            <a:off x="431304" y="6349463"/>
            <a:ext cx="11329392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214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719" y="849601"/>
            <a:ext cx="7772608" cy="1324799"/>
          </a:xfr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5717" y="2231756"/>
            <a:ext cx="4844083" cy="3739200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spcBef>
                <a:spcPts val="933"/>
              </a:spcBef>
              <a:defRPr sz="2400"/>
            </a:lvl1pPr>
            <a:lvl2pPr>
              <a:lnSpc>
                <a:spcPct val="120000"/>
              </a:lnSpc>
              <a:spcBef>
                <a:spcPts val="933"/>
              </a:spcBef>
              <a:defRPr sz="2400"/>
            </a:lvl2pPr>
            <a:lvl3pPr>
              <a:lnSpc>
                <a:spcPct val="120000"/>
              </a:lnSpc>
              <a:spcBef>
                <a:spcPts val="933"/>
              </a:spcBef>
              <a:defRPr sz="2400"/>
            </a:lvl3pPr>
            <a:lvl4pPr>
              <a:lnSpc>
                <a:spcPct val="120000"/>
              </a:lnSpc>
              <a:spcBef>
                <a:spcPts val="933"/>
              </a:spcBef>
              <a:defRPr sz="2400"/>
            </a:lvl4pPr>
            <a:lvl5pPr>
              <a:lnSpc>
                <a:spcPct val="120000"/>
              </a:lnSpc>
              <a:spcBef>
                <a:spcPts val="933"/>
              </a:spcBef>
              <a:defRPr sz="240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2231756"/>
            <a:ext cx="4844081" cy="3739200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spcBef>
                <a:spcPts val="933"/>
              </a:spcBef>
              <a:defRPr sz="2400"/>
            </a:lvl1pPr>
            <a:lvl2pPr>
              <a:lnSpc>
                <a:spcPct val="120000"/>
              </a:lnSpc>
              <a:spcBef>
                <a:spcPts val="933"/>
              </a:spcBef>
              <a:defRPr sz="2400"/>
            </a:lvl2pPr>
            <a:lvl3pPr>
              <a:lnSpc>
                <a:spcPct val="120000"/>
              </a:lnSpc>
              <a:spcBef>
                <a:spcPts val="933"/>
              </a:spcBef>
              <a:defRPr sz="2400"/>
            </a:lvl3pPr>
            <a:lvl4pPr>
              <a:lnSpc>
                <a:spcPct val="120000"/>
              </a:lnSpc>
              <a:spcBef>
                <a:spcPts val="933"/>
              </a:spcBef>
              <a:defRPr sz="2400"/>
            </a:lvl4pPr>
            <a:lvl5pPr>
              <a:lnSpc>
                <a:spcPct val="120000"/>
              </a:lnSpc>
              <a:spcBef>
                <a:spcPts val="933"/>
              </a:spcBef>
              <a:defRPr sz="240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7A104-EF17-B94E-AAC2-F650260EB710}" type="datetime1">
              <a:rPr lang="fi-FI" smtClean="0"/>
              <a:t>22.6.2022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ALATUNNISTEEN PAIKKA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750BF-929D-F34B-824F-18750AF3695F}" type="slidenum">
              <a:rPr lang="fi-FI" smtClean="0"/>
              <a:t>‹#›</a:t>
            </a:fld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71507588-05A2-5147-912B-146384CDFE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25933" y="508536"/>
            <a:ext cx="2263879" cy="977584"/>
          </a:xfrm>
          <a:prstGeom prst="rect">
            <a:avLst/>
          </a:prstGeom>
        </p:spPr>
      </p:pic>
      <p:cxnSp>
        <p:nvCxnSpPr>
          <p:cNvPr id="12" name="Suora yhdysviiva 11">
            <a:extLst>
              <a:ext uri="{FF2B5EF4-FFF2-40B4-BE49-F238E27FC236}">
                <a16:creationId xmlns:a16="http://schemas.microsoft.com/office/drawing/2014/main" id="{928DFE90-696C-BC4F-947E-0FCE73C8C407}"/>
              </a:ext>
            </a:extLst>
          </p:cNvPr>
          <p:cNvCxnSpPr>
            <a:cxnSpLocks/>
          </p:cNvCxnSpPr>
          <p:nvPr userDrawn="1"/>
        </p:nvCxnSpPr>
        <p:spPr>
          <a:xfrm>
            <a:off x="431304" y="6349463"/>
            <a:ext cx="11329392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680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718" y="849601"/>
            <a:ext cx="3932237" cy="2043011"/>
          </a:xfrm>
        </p:spPr>
        <p:txBody>
          <a:bodyPr anchor="b">
            <a:normAutofit/>
          </a:bodyPr>
          <a:lstStyle>
            <a:lvl1pPr>
              <a:defRPr sz="2933" b="1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862696" y="849603"/>
            <a:ext cx="5153585" cy="512824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5718" y="3004171"/>
            <a:ext cx="3932237" cy="2973671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933"/>
              </a:spcBef>
              <a:buNone/>
              <a:defRPr sz="24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442AA-F3E5-B34F-9A62-43E1C7C28C38}" type="datetime1">
              <a:rPr lang="fi-FI" smtClean="0"/>
              <a:t>22.6.2022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ALATUNNISTEEN PAIKKA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750BF-929D-F34B-824F-18750AF3695F}" type="slidenum">
              <a:rPr lang="fi-FI" smtClean="0"/>
              <a:t>‹#›</a:t>
            </a:fld>
            <a:endParaRPr lang="fi-FI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5DFA415-5CFB-D849-A0B0-FBE2502C491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175718" y="328775"/>
            <a:ext cx="9840564" cy="262960"/>
          </a:xfrm>
        </p:spPr>
        <p:txBody>
          <a:bodyPr rIns="0">
            <a:normAutofit/>
          </a:bodyPr>
          <a:lstStyle>
            <a:lvl1pPr marL="0" indent="0" algn="r">
              <a:lnSpc>
                <a:spcPct val="120000"/>
              </a:lnSpc>
              <a:buNone/>
              <a:defRPr sz="800" b="1" spc="133" baseline="0"/>
            </a:lvl1pPr>
            <a:lvl2pPr marL="457189" indent="0">
              <a:lnSpc>
                <a:spcPct val="120000"/>
              </a:lnSpc>
              <a:buNone/>
              <a:defRPr sz="800" b="1"/>
            </a:lvl2pPr>
            <a:lvl3pPr marL="914377" indent="0">
              <a:lnSpc>
                <a:spcPct val="120000"/>
              </a:lnSpc>
              <a:buNone/>
              <a:defRPr sz="800" b="1"/>
            </a:lvl3pPr>
            <a:lvl4pPr marL="1371566" indent="0">
              <a:lnSpc>
                <a:spcPct val="120000"/>
              </a:lnSpc>
              <a:buNone/>
              <a:defRPr sz="800" b="1"/>
            </a:lvl4pPr>
            <a:lvl5pPr marL="1828754" indent="0">
              <a:lnSpc>
                <a:spcPct val="120000"/>
              </a:lnSpc>
              <a:buNone/>
              <a:defRPr sz="800" b="1"/>
            </a:lvl5pPr>
          </a:lstStyle>
          <a:p>
            <a:pPr lvl="0"/>
            <a:r>
              <a:rPr lang="fi-FI" dirty="0"/>
              <a:t>KESTÄVÄ KAUPUNKI</a:t>
            </a:r>
            <a:endParaRPr lang="en-US" dirty="0"/>
          </a:p>
        </p:txBody>
      </p:sp>
      <p:cxnSp>
        <p:nvCxnSpPr>
          <p:cNvPr id="10" name="Suora yhdysviiva 9">
            <a:extLst>
              <a:ext uri="{FF2B5EF4-FFF2-40B4-BE49-F238E27FC236}">
                <a16:creationId xmlns:a16="http://schemas.microsoft.com/office/drawing/2014/main" id="{DFF30D53-19F6-A040-AF4A-87568C65566B}"/>
              </a:ext>
            </a:extLst>
          </p:cNvPr>
          <p:cNvCxnSpPr>
            <a:cxnSpLocks/>
          </p:cNvCxnSpPr>
          <p:nvPr userDrawn="1"/>
        </p:nvCxnSpPr>
        <p:spPr>
          <a:xfrm>
            <a:off x="431304" y="6349463"/>
            <a:ext cx="11329392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782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718" y="849601"/>
            <a:ext cx="3932237" cy="2043011"/>
          </a:xfrm>
        </p:spPr>
        <p:txBody>
          <a:bodyPr anchor="b">
            <a:normAutofit/>
          </a:bodyPr>
          <a:lstStyle>
            <a:lvl1pPr>
              <a:defRPr sz="2933" b="1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862696" y="0"/>
            <a:ext cx="6329304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5718" y="3004171"/>
            <a:ext cx="3932237" cy="2973671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933"/>
              </a:spcBef>
              <a:buNone/>
              <a:defRPr sz="24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442AA-F3E5-B34F-9A62-43E1C7C28C38}" type="datetime1">
              <a:rPr lang="fi-FI" smtClean="0"/>
              <a:t>22.6.2022</a:t>
            </a:fld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750BF-929D-F34B-824F-18750AF3695F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0077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Väli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718" y="2239529"/>
            <a:ext cx="4790580" cy="3734400"/>
          </a:xfrm>
        </p:spPr>
        <p:txBody>
          <a:bodyPr lIns="90000" anchor="t">
            <a:normAutofit/>
          </a:bodyPr>
          <a:lstStyle>
            <a:lvl1pPr>
              <a:defRPr sz="3467" b="1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25703" y="2239527"/>
            <a:ext cx="4790579" cy="3734400"/>
          </a:xfrm>
        </p:spPr>
        <p:txBody>
          <a:bodyPr lIns="90000">
            <a:normAutofit/>
          </a:bodyPr>
          <a:lstStyle>
            <a:lvl1pPr marL="0" indent="0">
              <a:lnSpc>
                <a:spcPct val="120000"/>
              </a:lnSpc>
              <a:buNone/>
              <a:defRPr sz="2400">
                <a:solidFill>
                  <a:schemeClr val="tx2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551AC-23F1-7B43-A724-77ED90BC10EF}" type="datetime1">
              <a:rPr lang="fi-FI" smtClean="0"/>
              <a:t>22.6.2022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ALATUNNISTEEN PAIKKA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750BF-929D-F34B-824F-18750AF3695F}" type="slidenum">
              <a:rPr lang="fi-FI" smtClean="0"/>
              <a:t>‹#›</a:t>
            </a:fld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AB2226DC-FC14-7147-B4CC-6BA6AE630E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25933" y="508536"/>
            <a:ext cx="2263879" cy="977584"/>
          </a:xfrm>
          <a:prstGeom prst="rect">
            <a:avLst/>
          </a:prstGeom>
        </p:spPr>
      </p:pic>
      <p:cxnSp>
        <p:nvCxnSpPr>
          <p:cNvPr id="10" name="Suora yhdysviiva 9">
            <a:extLst>
              <a:ext uri="{FF2B5EF4-FFF2-40B4-BE49-F238E27FC236}">
                <a16:creationId xmlns:a16="http://schemas.microsoft.com/office/drawing/2014/main" id="{EB4DEE1A-10C4-2748-B177-88AD85E4B0B3}"/>
              </a:ext>
            </a:extLst>
          </p:cNvPr>
          <p:cNvCxnSpPr>
            <a:cxnSpLocks/>
          </p:cNvCxnSpPr>
          <p:nvPr userDrawn="1"/>
        </p:nvCxnSpPr>
        <p:spPr>
          <a:xfrm>
            <a:off x="431304" y="6349463"/>
            <a:ext cx="11329392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083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dia otsikoll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717" y="2239529"/>
            <a:ext cx="6977683" cy="3734400"/>
          </a:xfrm>
        </p:spPr>
        <p:txBody>
          <a:bodyPr lIns="90000" anchor="t">
            <a:normAutofit/>
          </a:bodyPr>
          <a:lstStyle>
            <a:lvl1pPr>
              <a:defRPr sz="3467" b="1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551AC-23F1-7B43-A724-77ED90BC10EF}" type="datetime1">
              <a:rPr lang="fi-FI" smtClean="0"/>
              <a:t>22.6.2022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ALATUNNISTEEN PAIKKA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750BF-929D-F34B-824F-18750AF3695F}" type="slidenum">
              <a:rPr lang="fi-FI" smtClean="0"/>
              <a:t>‹#›</a:t>
            </a:fld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97AF1623-6267-1847-8DBD-F176B6DAF8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25933" y="508536"/>
            <a:ext cx="2263879" cy="977584"/>
          </a:xfrm>
          <a:prstGeom prst="rect">
            <a:avLst/>
          </a:prstGeom>
        </p:spPr>
      </p:pic>
      <p:cxnSp>
        <p:nvCxnSpPr>
          <p:cNvPr id="8" name="Suora yhdysviiva 7">
            <a:extLst>
              <a:ext uri="{FF2B5EF4-FFF2-40B4-BE49-F238E27FC236}">
                <a16:creationId xmlns:a16="http://schemas.microsoft.com/office/drawing/2014/main" id="{5F5B5C70-EBA5-7C43-8457-982C3650C9C9}"/>
              </a:ext>
            </a:extLst>
          </p:cNvPr>
          <p:cNvCxnSpPr>
            <a:cxnSpLocks/>
          </p:cNvCxnSpPr>
          <p:nvPr userDrawn="1"/>
        </p:nvCxnSpPr>
        <p:spPr>
          <a:xfrm>
            <a:off x="431304" y="6349463"/>
            <a:ext cx="11329392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124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dia vihreä 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717" y="2239529"/>
            <a:ext cx="6977683" cy="3734400"/>
          </a:xfrm>
        </p:spPr>
        <p:txBody>
          <a:bodyPr lIns="90000" anchor="t">
            <a:normAutofit/>
          </a:bodyPr>
          <a:lstStyle>
            <a:lvl1pPr>
              <a:defRPr sz="3467" b="1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41551AC-23F1-7B43-A724-77ED90BC10EF}" type="datetime1">
              <a:rPr lang="fi-FI" smtClean="0"/>
              <a:pPr/>
              <a:t>22.6.2022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ALATUNNISTEEN PAIKKA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BD750BF-929D-F34B-824F-18750AF3695F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4B87E798-91D0-1745-8178-0242DDB8B4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5933" y="508536"/>
            <a:ext cx="2263879" cy="977584"/>
          </a:xfrm>
          <a:prstGeom prst="rect">
            <a:avLst/>
          </a:prstGeom>
        </p:spPr>
      </p:pic>
      <p:cxnSp>
        <p:nvCxnSpPr>
          <p:cNvPr id="8" name="Suora yhdysviiva 7">
            <a:extLst>
              <a:ext uri="{FF2B5EF4-FFF2-40B4-BE49-F238E27FC236}">
                <a16:creationId xmlns:a16="http://schemas.microsoft.com/office/drawing/2014/main" id="{66E22D55-391E-5B4E-A0B8-2AB29D191164}"/>
              </a:ext>
            </a:extLst>
          </p:cNvPr>
          <p:cNvCxnSpPr>
            <a:cxnSpLocks/>
          </p:cNvCxnSpPr>
          <p:nvPr userDrawn="1"/>
        </p:nvCxnSpPr>
        <p:spPr>
          <a:xfrm>
            <a:off x="431304" y="6349463"/>
            <a:ext cx="1132939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-rivinen otsikko ja sisältö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D1783-9B67-47D5-BD56-9F174F4EAE56}" type="datetime1">
              <a:rPr lang="fi-FI" smtClean="0"/>
              <a:t>22.6.2022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7662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älidia vihreä 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717" y="2239529"/>
            <a:ext cx="6977683" cy="3734400"/>
          </a:xfrm>
        </p:spPr>
        <p:txBody>
          <a:bodyPr lIns="90000" anchor="t">
            <a:normAutofit/>
          </a:bodyPr>
          <a:lstStyle>
            <a:lvl1pPr>
              <a:defRPr sz="3467" b="1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41551AC-23F1-7B43-A724-77ED90BC10EF}" type="datetime1">
              <a:rPr lang="fi-FI" smtClean="0"/>
              <a:pPr/>
              <a:t>22.6.2022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ALATUNNISTEEN PAIKKA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BD750BF-929D-F34B-824F-18750AF3695F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9A270F77-6DCD-5344-A6CC-B342BC8006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5933" y="508536"/>
            <a:ext cx="2263879" cy="977584"/>
          </a:xfrm>
          <a:prstGeom prst="rect">
            <a:avLst/>
          </a:prstGeom>
        </p:spPr>
      </p:pic>
      <p:cxnSp>
        <p:nvCxnSpPr>
          <p:cNvPr id="8" name="Suora yhdysviiva 7">
            <a:extLst>
              <a:ext uri="{FF2B5EF4-FFF2-40B4-BE49-F238E27FC236}">
                <a16:creationId xmlns:a16="http://schemas.microsoft.com/office/drawing/2014/main" id="{3A8C0544-F282-894A-8AFF-A513801BBBC5}"/>
              </a:ext>
            </a:extLst>
          </p:cNvPr>
          <p:cNvCxnSpPr>
            <a:cxnSpLocks/>
          </p:cNvCxnSpPr>
          <p:nvPr userDrawn="1"/>
        </p:nvCxnSpPr>
        <p:spPr>
          <a:xfrm>
            <a:off x="431304" y="6349463"/>
            <a:ext cx="1132939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961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älidia vihreä 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717" y="2239529"/>
            <a:ext cx="6977683" cy="2562003"/>
          </a:xfrm>
        </p:spPr>
        <p:txBody>
          <a:bodyPr lIns="90000" anchor="t">
            <a:normAutofit/>
          </a:bodyPr>
          <a:lstStyle>
            <a:lvl1pPr>
              <a:defRPr sz="3467" b="1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7EC1612D-4288-AE44-9525-79605FB3F6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5933" y="508536"/>
            <a:ext cx="2263879" cy="977584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0032AEE8-ED7C-7D45-8B15-C9A3136DDE0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21479" y="5780402"/>
            <a:ext cx="11949043" cy="86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31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dia vihreä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717" y="2239529"/>
            <a:ext cx="6977683" cy="3734400"/>
          </a:xfrm>
        </p:spPr>
        <p:txBody>
          <a:bodyPr lIns="90000" anchor="t">
            <a:normAutofit/>
          </a:bodyPr>
          <a:lstStyle>
            <a:lvl1pPr>
              <a:defRPr sz="3467" b="1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0C0EAEE4-865B-7F4A-9313-B8CF32C329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25933" y="508536"/>
            <a:ext cx="2263879" cy="977584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2E35AA6A-7BA5-0C4B-AF67-2A58D4BBA7C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21487" y="5780401"/>
            <a:ext cx="11949027" cy="86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37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dia sinine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717" y="2239529"/>
            <a:ext cx="6977683" cy="3734400"/>
          </a:xfrm>
        </p:spPr>
        <p:txBody>
          <a:bodyPr lIns="90000" anchor="t">
            <a:normAutofit/>
          </a:bodyPr>
          <a:lstStyle>
            <a:lvl1pPr>
              <a:defRPr sz="3467" b="1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4D397CBE-2B17-7C40-8BFF-C885CF324F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25933" y="508536"/>
            <a:ext cx="2263879" cy="977584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6A77AFC2-EB16-DA49-9750-F866A2CC4C3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21496" y="5780401"/>
            <a:ext cx="11949008" cy="86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1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dia punain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717" y="2239529"/>
            <a:ext cx="6977683" cy="3734400"/>
          </a:xfrm>
        </p:spPr>
        <p:txBody>
          <a:bodyPr lIns="90000" anchor="t">
            <a:normAutofit/>
          </a:bodyPr>
          <a:lstStyle>
            <a:lvl1pPr>
              <a:defRPr sz="3467" b="1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D8AD8834-FFF3-0E42-9681-B09F38B01D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25933" y="508536"/>
            <a:ext cx="2263879" cy="977584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576508B0-D5E5-7B43-8AF0-F12841956A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21496" y="5780401"/>
            <a:ext cx="11949008" cy="86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97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718" y="849600"/>
            <a:ext cx="9840564" cy="1325563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412BC-4805-054A-AA55-2DFE4BC2DE05}" type="datetime1">
              <a:rPr lang="fi-FI" smtClean="0"/>
              <a:t>22.6.2022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ALATUNNISTEEN PAIKKA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750BF-929D-F34B-824F-18750AF3695F}" type="slidenum">
              <a:rPr lang="fi-FI" smtClean="0"/>
              <a:t>‹#›</a:t>
            </a:fld>
            <a:endParaRPr lang="fi-FI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3C80621-E879-8F4F-879E-58372086C12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175718" y="328775"/>
            <a:ext cx="9840564" cy="262960"/>
          </a:xfrm>
        </p:spPr>
        <p:txBody>
          <a:bodyPr rIns="0">
            <a:normAutofit/>
          </a:bodyPr>
          <a:lstStyle>
            <a:lvl1pPr marL="0" indent="0" algn="r">
              <a:lnSpc>
                <a:spcPct val="120000"/>
              </a:lnSpc>
              <a:buNone/>
              <a:defRPr sz="800" b="1" spc="133" baseline="0"/>
            </a:lvl1pPr>
            <a:lvl2pPr marL="457189" indent="0">
              <a:lnSpc>
                <a:spcPct val="120000"/>
              </a:lnSpc>
              <a:buNone/>
              <a:defRPr sz="800" b="1"/>
            </a:lvl2pPr>
            <a:lvl3pPr marL="914377" indent="0">
              <a:lnSpc>
                <a:spcPct val="120000"/>
              </a:lnSpc>
              <a:buNone/>
              <a:defRPr sz="800" b="1"/>
            </a:lvl3pPr>
            <a:lvl4pPr marL="1371566" indent="0">
              <a:lnSpc>
                <a:spcPct val="120000"/>
              </a:lnSpc>
              <a:buNone/>
              <a:defRPr sz="800" b="1"/>
            </a:lvl4pPr>
            <a:lvl5pPr marL="1828754" indent="0">
              <a:lnSpc>
                <a:spcPct val="120000"/>
              </a:lnSpc>
              <a:buNone/>
              <a:defRPr sz="800" b="1"/>
            </a:lvl5pPr>
          </a:lstStyle>
          <a:p>
            <a:pPr lvl="0"/>
            <a:r>
              <a:rPr lang="fi-FI" dirty="0"/>
              <a:t>KESTÄVÄ KAUPUNKI</a:t>
            </a:r>
            <a:endParaRPr lang="en-US" dirty="0"/>
          </a:p>
        </p:txBody>
      </p:sp>
      <p:cxnSp>
        <p:nvCxnSpPr>
          <p:cNvPr id="8" name="Suora yhdysviiva 7">
            <a:extLst>
              <a:ext uri="{FF2B5EF4-FFF2-40B4-BE49-F238E27FC236}">
                <a16:creationId xmlns:a16="http://schemas.microsoft.com/office/drawing/2014/main" id="{55C86E8B-AFCB-8841-891E-4103A1F201AD}"/>
              </a:ext>
            </a:extLst>
          </p:cNvPr>
          <p:cNvCxnSpPr>
            <a:cxnSpLocks/>
          </p:cNvCxnSpPr>
          <p:nvPr userDrawn="1"/>
        </p:nvCxnSpPr>
        <p:spPr>
          <a:xfrm>
            <a:off x="431304" y="6349463"/>
            <a:ext cx="11329392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533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719" y="849600"/>
            <a:ext cx="7772608" cy="1325563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412BC-4805-054A-AA55-2DFE4BC2DE05}" type="datetime1">
              <a:rPr lang="fi-FI" smtClean="0"/>
              <a:t>22.6.2022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ALATUNNISTEEN PAIKKA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750BF-929D-F34B-824F-18750AF3695F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FEF7CBEF-ABCB-8A4E-9954-FA88FD30D5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25933" y="508536"/>
            <a:ext cx="2263879" cy="977584"/>
          </a:xfrm>
          <a:prstGeom prst="rect">
            <a:avLst/>
          </a:prstGeom>
        </p:spPr>
      </p:pic>
      <p:cxnSp>
        <p:nvCxnSpPr>
          <p:cNvPr id="9" name="Suora yhdysviiva 8">
            <a:extLst>
              <a:ext uri="{FF2B5EF4-FFF2-40B4-BE49-F238E27FC236}">
                <a16:creationId xmlns:a16="http://schemas.microsoft.com/office/drawing/2014/main" id="{95D89393-E284-B740-AC5E-38E888BE867F}"/>
              </a:ext>
            </a:extLst>
          </p:cNvPr>
          <p:cNvCxnSpPr>
            <a:cxnSpLocks/>
          </p:cNvCxnSpPr>
          <p:nvPr userDrawn="1"/>
        </p:nvCxnSpPr>
        <p:spPr>
          <a:xfrm>
            <a:off x="431304" y="6349463"/>
            <a:ext cx="11329392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995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 alatunniste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08C9B-12D9-894B-A567-7ADCE6E53B8D}" type="datetime1">
              <a:rPr lang="fi-FI" smtClean="0"/>
              <a:t>22.6.2022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ALATUNNISTEEN PAIKKA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750BF-929D-F34B-824F-18750AF3695F}" type="slidenum">
              <a:rPr lang="fi-FI" smtClean="0"/>
              <a:t>‹#›</a:t>
            </a:fld>
            <a:endParaRPr lang="fi-FI"/>
          </a:p>
        </p:txBody>
      </p:sp>
      <p:cxnSp>
        <p:nvCxnSpPr>
          <p:cNvPr id="6" name="Suora yhdysviiva 5">
            <a:extLst>
              <a:ext uri="{FF2B5EF4-FFF2-40B4-BE49-F238E27FC236}">
                <a16:creationId xmlns:a16="http://schemas.microsoft.com/office/drawing/2014/main" id="{3DAB1167-D1FD-844E-83DF-2E7B85565E7C}"/>
              </a:ext>
            </a:extLst>
          </p:cNvPr>
          <p:cNvCxnSpPr>
            <a:cxnSpLocks/>
          </p:cNvCxnSpPr>
          <p:nvPr userDrawn="1"/>
        </p:nvCxnSpPr>
        <p:spPr>
          <a:xfrm>
            <a:off x="431304" y="6349463"/>
            <a:ext cx="11329392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165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194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etus dia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Kuva 17">
            <a:extLst>
              <a:ext uri="{FF2B5EF4-FFF2-40B4-BE49-F238E27FC236}">
                <a16:creationId xmlns:a16="http://schemas.microsoft.com/office/drawing/2014/main" id="{5AF18D84-32F8-9E4A-8A15-24B932383F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25933" y="508536"/>
            <a:ext cx="2263879" cy="97758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39A8BD2-BBC4-C548-B51E-572F20CBA0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6418" y="1954541"/>
            <a:ext cx="3984828" cy="3361875"/>
          </a:xfrm>
        </p:spPr>
        <p:txBody>
          <a:bodyPr lIns="90000" anchor="t">
            <a:normAutofit/>
          </a:bodyPr>
          <a:lstStyle>
            <a:lvl1pPr marL="0" marR="0" indent="0" algn="l" defTabSz="914377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>
                <a:solidFill>
                  <a:schemeClr val="tx2"/>
                </a:solidFill>
              </a:defRPr>
            </a:lvl1pPr>
          </a:lstStyle>
          <a:p>
            <a:r>
              <a:rPr lang="fi-FI" dirty="0"/>
              <a:t>Viestintäkanavat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2ED8FFA-CC81-6542-8C00-0DEE753DD16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175719" y="1954541"/>
            <a:ext cx="3865204" cy="3361876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fi-FI" sz="1867" b="0" i="0" u="none" strike="noStrike">
                <a:solidFill>
                  <a:schemeClr val="tx2"/>
                </a:solidFill>
                <a:effectLst/>
              </a:defRPr>
            </a:lvl1pPr>
            <a:lvl2pPr marL="457189" indent="0">
              <a:lnSpc>
                <a:spcPct val="120000"/>
              </a:lnSpc>
              <a:buNone/>
              <a:defRPr sz="800" b="1"/>
            </a:lvl2pPr>
            <a:lvl3pPr marL="914377" indent="0">
              <a:lnSpc>
                <a:spcPct val="120000"/>
              </a:lnSpc>
              <a:buNone/>
              <a:defRPr sz="800" b="1"/>
            </a:lvl3pPr>
            <a:lvl4pPr marL="1371566" indent="0">
              <a:lnSpc>
                <a:spcPct val="120000"/>
              </a:lnSpc>
              <a:buNone/>
              <a:defRPr sz="800" b="1"/>
            </a:lvl4pPr>
            <a:lvl5pPr marL="1828754" indent="0">
              <a:lnSpc>
                <a:spcPct val="120000"/>
              </a:lnSpc>
              <a:buNone/>
              <a:defRPr sz="800" b="1"/>
            </a:lvl5pPr>
          </a:lstStyle>
          <a:p>
            <a:pPr marL="0" marR="0" lvl="0" indent="0" algn="l" defTabSz="914377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dirty="0"/>
              <a:t>Yhteystiedot </a:t>
            </a:r>
            <a:r>
              <a:rPr lang="fi-FI" dirty="0" err="1"/>
              <a:t>ipsum</a:t>
            </a:r>
            <a:r>
              <a:rPr lang="fi-FI" dirty="0"/>
              <a:t> </a:t>
            </a:r>
            <a:r>
              <a:rPr lang="fi-FI" dirty="0" err="1"/>
              <a:t>dolor</a:t>
            </a:r>
            <a:r>
              <a:rPr lang="fi-FI" dirty="0"/>
              <a:t> </a:t>
            </a:r>
            <a:r>
              <a:rPr lang="fi-FI" dirty="0" err="1"/>
              <a:t>sit</a:t>
            </a:r>
            <a:r>
              <a:rPr lang="fi-FI" dirty="0"/>
              <a:t> </a:t>
            </a:r>
            <a:r>
              <a:rPr lang="fi-FI" dirty="0" err="1"/>
              <a:t>amet</a:t>
            </a:r>
            <a:r>
              <a:rPr lang="fi-FI" dirty="0"/>
              <a:t>, </a:t>
            </a:r>
            <a:r>
              <a:rPr lang="fi-FI" dirty="0" err="1"/>
              <a:t>consectetur</a:t>
            </a:r>
            <a:r>
              <a:rPr lang="fi-FI" dirty="0"/>
              <a:t> </a:t>
            </a:r>
            <a:r>
              <a:rPr lang="fi-FI" dirty="0" err="1"/>
              <a:t>adipiscing</a:t>
            </a:r>
            <a:r>
              <a:rPr lang="fi-FI" dirty="0"/>
              <a:t> </a:t>
            </a:r>
            <a:r>
              <a:rPr lang="fi-FI" dirty="0" err="1"/>
              <a:t>faucibus</a:t>
            </a:r>
            <a:r>
              <a:rPr lang="fi-FI" dirty="0"/>
              <a:t> in </a:t>
            </a:r>
            <a:r>
              <a:rPr lang="fi-FI" dirty="0" err="1"/>
              <a:t>tincidunt</a:t>
            </a:r>
            <a:endParaRPr lang="en-US" dirty="0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2D9D0161-036E-E445-9B00-33365B94D5B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2189" y="534999"/>
            <a:ext cx="2743200" cy="821932"/>
          </a:xfrm>
          <a:prstGeom prst="rect">
            <a:avLst/>
          </a:prstGeom>
        </p:spPr>
      </p:pic>
      <p:pic>
        <p:nvPicPr>
          <p:cNvPr id="19" name="Kuva 18">
            <a:extLst>
              <a:ext uri="{FF2B5EF4-FFF2-40B4-BE49-F238E27FC236}">
                <a16:creationId xmlns:a16="http://schemas.microsoft.com/office/drawing/2014/main" id="{7AD199EB-3189-5D4A-AC2B-121B0F2EFCC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21487" y="5780402"/>
            <a:ext cx="11949027" cy="86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80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image" Target="../media/image1.pn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18" Type="http://schemas.openxmlformats.org/officeDocument/2006/relationships/slideLayout" Target="../slideLayouts/slideLayout92.xml"/><Relationship Id="rId26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77.xml"/><Relationship Id="rId21" Type="http://schemas.openxmlformats.org/officeDocument/2006/relationships/slideLayout" Target="../slideLayouts/slideLayout95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slideLayout" Target="../slideLayouts/slideLayout91.xml"/><Relationship Id="rId25" Type="http://schemas.openxmlformats.org/officeDocument/2006/relationships/slideLayout" Target="../slideLayouts/slideLayout99.xml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20" Type="http://schemas.openxmlformats.org/officeDocument/2006/relationships/slideLayout" Target="../slideLayouts/slideLayout94.xml"/><Relationship Id="rId29" Type="http://schemas.openxmlformats.org/officeDocument/2006/relationships/theme" Target="../theme/theme3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24" Type="http://schemas.openxmlformats.org/officeDocument/2006/relationships/slideLayout" Target="../slideLayouts/slideLayout98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23" Type="http://schemas.openxmlformats.org/officeDocument/2006/relationships/slideLayout" Target="../slideLayouts/slideLayout97.xml"/><Relationship Id="rId28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84.xml"/><Relationship Id="rId19" Type="http://schemas.openxmlformats.org/officeDocument/2006/relationships/slideLayout" Target="../slideLayouts/slideLayout93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Relationship Id="rId22" Type="http://schemas.openxmlformats.org/officeDocument/2006/relationships/slideLayout" Target="../slideLayouts/slideLayout96.xml"/><Relationship Id="rId27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6763" y="836711"/>
            <a:ext cx="10658475" cy="100811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8840"/>
            <a:ext cx="10658475" cy="38166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 noProof="0" dirty="0"/>
              <a:t>Click to edit Master text styles</a:t>
            </a:r>
          </a:p>
          <a:p>
            <a:pPr lvl="1"/>
            <a:r>
              <a:rPr lang="fi-FI" noProof="0" dirty="0"/>
              <a:t>Second level</a:t>
            </a:r>
          </a:p>
          <a:p>
            <a:pPr lvl="2"/>
            <a:r>
              <a:rPr lang="fi-FI" noProof="0" dirty="0"/>
              <a:t>Third level</a:t>
            </a:r>
          </a:p>
          <a:p>
            <a:pPr lvl="5"/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87938" y="6309321"/>
            <a:ext cx="2016124" cy="21602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1000">
                <a:solidFill>
                  <a:schemeClr val="accent3"/>
                </a:solidFill>
              </a:defRPr>
            </a:lvl1pPr>
          </a:lstStyle>
          <a:p>
            <a:fld id="{3B369565-26DD-4407-B43B-8514F803BA6F}" type="datetime1">
              <a:rPr lang="fi-FI" noProof="0" smtClean="0"/>
              <a:t>22.6.2022</a:t>
            </a:fld>
            <a:endParaRPr lang="fi-FI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9456" y="6309321"/>
            <a:ext cx="3888482" cy="21602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r>
              <a:rPr lang="fi-FI" noProof="0" dirty="0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6763" y="6309321"/>
            <a:ext cx="432693" cy="21602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fld id="{0861148C-697E-4B67-BDAA-872F34DF1106}" type="slidenum">
              <a:rPr lang="fi-FI" noProof="0" smtClean="0"/>
              <a:pPr/>
              <a:t>‹#›</a:t>
            </a:fld>
            <a:endParaRPr lang="fi-FI" noProof="0" dirty="0"/>
          </a:p>
        </p:txBody>
      </p:sp>
      <p:sp>
        <p:nvSpPr>
          <p:cNvPr id="8" name="(c)" hidden="1"/>
          <p:cNvSpPr txBox="1"/>
          <p:nvPr userDrawn="1"/>
        </p:nvSpPr>
        <p:spPr>
          <a:xfrm>
            <a:off x="11932016" y="6891795"/>
            <a:ext cx="253274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" dirty="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 dirty="0">
                <a:solidFill>
                  <a:schemeClr val="bg1"/>
                </a:solidFill>
                <a:latin typeface="+mn-lt"/>
              </a:rPr>
              <a:t>  kuntaliitto</a:t>
            </a:r>
            <a:endParaRPr lang="en-GB" sz="200" dirty="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(logo)" descr="Z:\GRW (grow)\logot\copyright_grow.png" hidden="1"/>
          <p:cNvPicPr>
            <a:picLocks noChangeAspect="1" noChangeArrowheads="1"/>
          </p:cNvPicPr>
          <p:nvPr userDrawn="1"/>
        </p:nvPicPr>
        <p:blipFill>
          <a:blip r:embed="rId6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000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6">
            <a:extLst>
              <a:ext uri="{FF2B5EF4-FFF2-40B4-BE49-F238E27FC236}">
                <a16:creationId xmlns:a16="http://schemas.microsoft.com/office/drawing/2014/main" id="{8BB19D9D-FC4B-48A0-AC79-4FAAAD94A8FD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1568533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03" r:id="rId2"/>
    <p:sldLayoutId id="2147483662" r:id="rId3"/>
    <p:sldLayoutId id="2147483663" r:id="rId4"/>
    <p:sldLayoutId id="2147483705" r:id="rId5"/>
    <p:sldLayoutId id="2147483661" r:id="rId6"/>
    <p:sldLayoutId id="2147483707" r:id="rId7"/>
    <p:sldLayoutId id="2147483668" r:id="rId8"/>
    <p:sldLayoutId id="2147483650" r:id="rId9"/>
    <p:sldLayoutId id="2147483653" r:id="rId10"/>
    <p:sldLayoutId id="2147483652" r:id="rId11"/>
    <p:sldLayoutId id="2147483667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4" r:id="rId18"/>
    <p:sldLayoutId id="2147483675" r:id="rId19"/>
    <p:sldLayoutId id="2147483676" r:id="rId20"/>
    <p:sldLayoutId id="2147483677" r:id="rId21"/>
    <p:sldLayoutId id="2147483678" r:id="rId22"/>
    <p:sldLayoutId id="2147483679" r:id="rId23"/>
    <p:sldLayoutId id="2147483680" r:id="rId24"/>
    <p:sldLayoutId id="2147483681" r:id="rId25"/>
    <p:sldLayoutId id="2147483701" r:id="rId26"/>
    <p:sldLayoutId id="2147483721" r:id="rId27"/>
    <p:sldLayoutId id="2147483722" r:id="rId28"/>
    <p:sldLayoutId id="2147483723" r:id="rId29"/>
    <p:sldLayoutId id="2147483724" r:id="rId30"/>
    <p:sldLayoutId id="2147483725" r:id="rId31"/>
    <p:sldLayoutId id="2147483651" r:id="rId32"/>
    <p:sldLayoutId id="2147483664" r:id="rId33"/>
    <p:sldLayoutId id="2147483666" r:id="rId34"/>
    <p:sldLayoutId id="2147483708" r:id="rId35"/>
    <p:sldLayoutId id="2147483665" r:id="rId36"/>
    <p:sldLayoutId id="2147483711" r:id="rId37"/>
    <p:sldLayoutId id="2147483654" r:id="rId38"/>
    <p:sldLayoutId id="2147483684" r:id="rId39"/>
    <p:sldLayoutId id="2147483685" r:id="rId40"/>
    <p:sldLayoutId id="2147483686" r:id="rId41"/>
    <p:sldLayoutId id="2147483683" r:id="rId42"/>
    <p:sldLayoutId id="2147483717" r:id="rId43"/>
    <p:sldLayoutId id="2147483687" r:id="rId44"/>
    <p:sldLayoutId id="2147483718" r:id="rId45"/>
    <p:sldLayoutId id="2147483720" r:id="rId46"/>
    <p:sldLayoutId id="2147483655" r:id="rId47"/>
    <p:sldLayoutId id="2147483692" r:id="rId48"/>
    <p:sldLayoutId id="2147483693" r:id="rId49"/>
    <p:sldLayoutId id="2147483694" r:id="rId50"/>
    <p:sldLayoutId id="2147483695" r:id="rId51"/>
    <p:sldLayoutId id="2147483732" r:id="rId52"/>
    <p:sldLayoutId id="2147483733" r:id="rId53"/>
    <p:sldLayoutId id="2147483700" r:id="rId54"/>
    <p:sldLayoutId id="2147483660" r:id="rId55"/>
    <p:sldLayoutId id="2147483699" r:id="rId56"/>
    <p:sldLayoutId id="2147483682" r:id="rId57"/>
    <p:sldLayoutId id="2147483713" r:id="rId58"/>
    <p:sldLayoutId id="2147483728" r:id="rId59"/>
    <p:sldLayoutId id="2147483729" r:id="rId60"/>
    <p:sldLayoutId id="2147483730" r:id="rId61"/>
    <p:sldLayoutId id="2147483731" r:id="rId62"/>
  </p:sldLayoutIdLst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3"/>
          </a:solidFill>
          <a:latin typeface="Work Sans ExtraBold" panose="00000900000000000000" pitchFamily="2" charset="0"/>
          <a:ea typeface="+mj-ea"/>
          <a:cs typeface="+mj-cs"/>
        </a:defRPr>
      </a:lvl1pPr>
    </p:titleStyle>
    <p:bodyStyle>
      <a:lvl1pPr marL="271463" indent="-271463" algn="l" defTabSz="914400" rtl="0" eaLnBrk="1" latinLnBrk="0" hangingPunct="1">
        <a:lnSpc>
          <a:spcPct val="100000"/>
        </a:lnSpc>
        <a:spcBef>
          <a:spcPts val="800"/>
        </a:spcBef>
        <a:buClr>
          <a:schemeClr val="accent3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15963" indent="-271463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62050" indent="-263525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400" indent="-273050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68400" indent="-273050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168400" indent="-273050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168400" indent="-273050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168400" indent="-273050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168400" indent="-273050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88023607-0185-43C9-8AB2-3682FEDF0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192" y="833569"/>
            <a:ext cx="10406984" cy="119730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F0C40F8-E30F-493A-92C0-FFE1C218FC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192" y="2308734"/>
            <a:ext cx="10406984" cy="37156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68F52E8-369F-456C-A740-16246612D5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1055" y="6426058"/>
            <a:ext cx="4048558" cy="20448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800">
                <a:solidFill>
                  <a:schemeClr val="tx2"/>
                </a:solidFill>
              </a:defRPr>
            </a:lvl1pPr>
          </a:lstStyle>
          <a:p>
            <a:pPr algn="r"/>
            <a:r>
              <a:rPr lang="fi-FI"/>
              <a:t>Esityksen nimi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8FECAB6-C41E-4355-8815-8CAE1D6A3A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85488" y="6426058"/>
            <a:ext cx="741215" cy="20448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800">
                <a:solidFill>
                  <a:schemeClr val="tx2"/>
                </a:solidFill>
              </a:defRPr>
            </a:lvl1pPr>
          </a:lstStyle>
          <a:p>
            <a:fld id="{3F0C5D76-F752-4F95-BA63-C3B7D9AE33C8}" type="datetime1">
              <a:rPr lang="fi-FI" smtClean="0"/>
              <a:t>22.6.2022</a:t>
            </a:fld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E79737B-6D60-4D97-8229-8CAA42848E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5899" y="6426058"/>
            <a:ext cx="433389" cy="20448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800">
                <a:solidFill>
                  <a:schemeClr val="tx2"/>
                </a:solidFill>
              </a:defRPr>
            </a:lvl1pPr>
          </a:lstStyle>
          <a:p>
            <a:fld id="{91E53C16-2649-4D48-AFD3-9E32AB86C978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38061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spc="-3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2000" kern="1200" spc="-20" baseline="0">
          <a:solidFill>
            <a:schemeClr val="tx2"/>
          </a:solidFill>
          <a:latin typeface="+mn-lt"/>
          <a:ea typeface="+mn-ea"/>
          <a:cs typeface="+mn-cs"/>
        </a:defRPr>
      </a:lvl1pPr>
      <a:lvl2pPr marL="357188" indent="-176213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 spc="-10" baseline="0">
          <a:solidFill>
            <a:schemeClr val="tx2"/>
          </a:solidFill>
          <a:latin typeface="+mn-lt"/>
          <a:ea typeface="+mn-ea"/>
          <a:cs typeface="+mn-cs"/>
        </a:defRPr>
      </a:lvl2pPr>
      <a:lvl3pPr marL="538163" indent="-180975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600" kern="1200" spc="-10" baseline="0">
          <a:solidFill>
            <a:schemeClr val="tx2"/>
          </a:solidFill>
          <a:latin typeface="+mn-lt"/>
          <a:ea typeface="+mn-ea"/>
          <a:cs typeface="+mn-cs"/>
        </a:defRPr>
      </a:lvl3pPr>
      <a:lvl4pPr marL="715963" indent="-1778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600" kern="1200" spc="-10" baseline="0">
          <a:solidFill>
            <a:schemeClr val="tx2"/>
          </a:solidFill>
          <a:latin typeface="+mn-lt"/>
          <a:ea typeface="+mn-ea"/>
          <a:cs typeface="+mn-cs"/>
        </a:defRPr>
      </a:lvl4pPr>
      <a:lvl5pPr marL="896938" indent="-180975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600" kern="1200" spc="-10" baseline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5718" y="365125"/>
            <a:ext cx="984056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5718" y="1825626"/>
            <a:ext cx="9840564" cy="4139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31304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 spc="133" baseline="0">
                <a:solidFill>
                  <a:schemeClr val="tx2"/>
                </a:solidFill>
              </a:defRPr>
            </a:lvl1pPr>
          </a:lstStyle>
          <a:p>
            <a:fld id="{59CF3804-9131-EC43-AF25-C17D9EC847FB}" type="datetime1">
              <a:rPr lang="fi-FI" smtClean="0"/>
              <a:pPr/>
              <a:t>22.6.2022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1" spc="133" baseline="0">
                <a:solidFill>
                  <a:schemeClr val="tx2"/>
                </a:solidFill>
              </a:defRPr>
            </a:lvl1pPr>
          </a:lstStyle>
          <a:p>
            <a:r>
              <a:rPr lang="fi-FI"/>
              <a:t>ALATUNNISTEEN PAIKKA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17496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tx2"/>
                </a:solidFill>
              </a:defRPr>
            </a:lvl1pPr>
          </a:lstStyle>
          <a:p>
            <a:fld id="{FBD750BF-929D-F34B-824F-18750AF3695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79945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  <p:sldLayoutId id="2147483764" r:id="rId17"/>
    <p:sldLayoutId id="2147483765" r:id="rId18"/>
    <p:sldLayoutId id="2147483766" r:id="rId19"/>
    <p:sldLayoutId id="2147483767" r:id="rId20"/>
    <p:sldLayoutId id="2147483768" r:id="rId21"/>
    <p:sldLayoutId id="2147483769" r:id="rId22"/>
    <p:sldLayoutId id="2147483770" r:id="rId23"/>
    <p:sldLayoutId id="2147483771" r:id="rId24"/>
    <p:sldLayoutId id="2147483772" r:id="rId25"/>
    <p:sldLayoutId id="2147483773" r:id="rId26"/>
    <p:sldLayoutId id="2147483774" r:id="rId27"/>
    <p:sldLayoutId id="2147483775" r:id="rId28"/>
  </p:sldLayoutIdLst>
  <p:hf hdr="0"/>
  <p:txStyles>
    <p:titleStyle>
      <a:lvl1pPr algn="l" defTabSz="914377" rtl="0" eaLnBrk="1" latinLnBrk="0" hangingPunct="1">
        <a:lnSpc>
          <a:spcPct val="110000"/>
        </a:lnSpc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120000"/>
        </a:lnSpc>
        <a:spcBef>
          <a:spcPts val="933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120000"/>
        </a:lnSpc>
        <a:spcBef>
          <a:spcPts val="933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120000"/>
        </a:lnSpc>
        <a:spcBef>
          <a:spcPts val="933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120000"/>
        </a:lnSpc>
        <a:spcBef>
          <a:spcPts val="933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120000"/>
        </a:lnSpc>
        <a:spcBef>
          <a:spcPts val="933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rbanagendaplatform.org/sites/default/files/2021-07/NUA%20Report_FINLAND_Min.Env_.%20FINAL%20%283%29_0.pdf" TargetMode="External"/><Relationship Id="rId2" Type="http://schemas.openxmlformats.org/officeDocument/2006/relationships/hyperlink" Target="https://julkaisut.valtioneuvosto.fi/handle/10024/164222" TargetMode="External"/><Relationship Id="rId1" Type="http://schemas.openxmlformats.org/officeDocument/2006/relationships/slideLayout" Target="../slideLayouts/slideLayout64.xml"/><Relationship Id="rId5" Type="http://schemas.openxmlformats.org/officeDocument/2006/relationships/hyperlink" Target="mailto:etunimi.sukunimi@syke.fi" TargetMode="External"/><Relationship Id="rId4" Type="http://schemas.openxmlformats.org/officeDocument/2006/relationships/hyperlink" Target="https://link.webropol.com/s/kekanua2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kestavakaupunki.fi/kestavan-kehityksen-budjetointi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4.xml"/><Relationship Id="rId4" Type="http://schemas.openxmlformats.org/officeDocument/2006/relationships/hyperlink" Target="https://kestavakaupunki.fi/haastekimpputyo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65ED7FCC-5295-4193-BF31-C0C66B024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6A10F173-8EE1-42DD-BBBE-4004C74892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6762" y="2056399"/>
            <a:ext cx="10658475" cy="2243691"/>
          </a:xfrm>
        </p:spPr>
        <p:txBody>
          <a:bodyPr/>
          <a:lstStyle/>
          <a:p>
            <a:r>
              <a:rPr lang="fi-FI" noProof="0" dirty="0"/>
              <a:t>Kestävän kehityksen johtaminen ja toimeenpano kunnissa</a:t>
            </a:r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8B0E1594-67A1-4148-B305-ED0DFDD700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6762" y="4632745"/>
            <a:ext cx="10658475" cy="668463"/>
          </a:xfrm>
        </p:spPr>
        <p:txBody>
          <a:bodyPr/>
          <a:lstStyle/>
          <a:p>
            <a:r>
              <a:rPr lang="fi-FI" noProof="0" dirty="0"/>
              <a:t>USO 6 -verkoston sparraustilaisuus 22.6. klo 14-16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29A05E-D3DE-4A45-8714-826CAA9E1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pPr/>
              <a:t>1</a:t>
            </a:fld>
            <a:endParaRPr lang="fi-FI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5B0F1B0-DBF7-4963-9512-AE911C5F80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r"/>
            <a:r>
              <a:rPr lang="en-US" dirty="0" err="1"/>
              <a:t>i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49E9B4F-473A-43CE-B95A-76139813EFA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DA963389-61B5-E790-6BEC-ADFEDD992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086" y="237442"/>
            <a:ext cx="1917750" cy="821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A1D86A6F-C8BC-D0C2-65CE-1CA1140F5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047" y="411790"/>
            <a:ext cx="1388728" cy="47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30371D85-2EB9-DA51-E532-5CF0AAE65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010" y="183851"/>
            <a:ext cx="1357865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66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4E7CBAB0-7510-4E4F-83EC-364BFC1667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D335675-4857-4DB4-83BF-D634269490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6763" y="2583882"/>
            <a:ext cx="6978173" cy="2952568"/>
          </a:xfrm>
        </p:spPr>
        <p:txBody>
          <a:bodyPr/>
          <a:lstStyle/>
          <a:p>
            <a:pPr marL="0" indent="0">
              <a:buNone/>
            </a:pPr>
            <a:r>
              <a:rPr lang="fi-FI" dirty="0">
                <a:latin typeface="Work Sans SemiBold" panose="00000700000000000000" pitchFamily="2" charset="0"/>
              </a:rPr>
              <a:t>Kestävän kehityksen sparraukset (2 kpl) ovat osa Uuden sukupolven organisaatiot (2021-2022) -verkoston 6. kauden valtakunnallista toimintaa.</a:t>
            </a:r>
          </a:p>
          <a:p>
            <a:pPr marL="0" indent="0">
              <a:buNone/>
            </a:pPr>
            <a:endParaRPr lang="fi-FI" dirty="0">
              <a:latin typeface="Work Sans SemiBold" panose="00000700000000000000" pitchFamily="2" charset="0"/>
            </a:endParaRPr>
          </a:p>
          <a:p>
            <a:pPr marL="0" indent="0">
              <a:buNone/>
            </a:pPr>
            <a:r>
              <a:rPr lang="fi-FI" dirty="0">
                <a:latin typeface="Work Sans SemiBold" panose="00000700000000000000" pitchFamily="2" charset="0"/>
              </a:rPr>
              <a:t>Sparraustilaisuuksissa esitellään ja jaetaan erilaisia työkaluja, toimintatapoja ja ideoita kestävän kehityksen ja sen tavoitteiden paikalliseen johtamiseen ja toimeenpanoon kunnissa.</a:t>
            </a:r>
            <a:endParaRPr lang="en-US" dirty="0">
              <a:latin typeface="Work Sans SemiBold" panose="00000700000000000000" pitchFamily="2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A95AE8-61A4-4C27-AF7C-868BC8D33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pPr/>
              <a:t>2</a:t>
            </a:fld>
            <a:endParaRPr lang="fi-FI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5776CAA-1C45-4240-B4E5-1D83431E0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836711"/>
            <a:ext cx="7921525" cy="1008113"/>
          </a:xfrm>
        </p:spPr>
        <p:txBody>
          <a:bodyPr/>
          <a:lstStyle/>
          <a:p>
            <a:r>
              <a:rPr lang="fi-FI" noProof="0" dirty="0">
                <a:solidFill>
                  <a:schemeClr val="accent1"/>
                </a:solidFill>
              </a:rPr>
              <a:t>Mitä </a:t>
            </a:r>
            <a:r>
              <a:rPr lang="fi-FI" noProof="0" dirty="0" err="1">
                <a:solidFill>
                  <a:schemeClr val="accent1"/>
                </a:solidFill>
              </a:rPr>
              <a:t>ova</a:t>
            </a:r>
            <a:r>
              <a:rPr lang="fi-FI" dirty="0">
                <a:solidFill>
                  <a:schemeClr val="accent1"/>
                </a:solidFill>
              </a:rPr>
              <a:t>t kestävän kehityksen sparraukset?</a:t>
            </a:r>
            <a:endParaRPr lang="fi-FI" noProof="0" dirty="0">
              <a:solidFill>
                <a:schemeClr val="accent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785784-AB1E-43D2-AD56-B923301D5B8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AE017701-23A7-8BAC-5C61-628F3F627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2" y="6230255"/>
            <a:ext cx="1085576" cy="46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A9B0B589-4F63-B2FC-45D6-1CFB85516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376" y="6309321"/>
            <a:ext cx="786114" cy="267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BB616144-6326-C616-8ADC-149BF9029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941" y="6197929"/>
            <a:ext cx="768643" cy="52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265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picture containing icon&#10;&#10;Description automatically generated">
            <a:extLst>
              <a:ext uri="{FF2B5EF4-FFF2-40B4-BE49-F238E27FC236}">
                <a16:creationId xmlns:a16="http://schemas.microsoft.com/office/drawing/2014/main" id="{BBB1C5A7-02DC-4244-B0DD-C28C36E3837E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9472"/>
            <a:ext cx="12192000" cy="6858000"/>
          </a:xfr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0334873-5032-4DC6-81CD-6A9B62BAC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4260" y="1217736"/>
            <a:ext cx="10658475" cy="4769883"/>
          </a:xfrm>
        </p:spPr>
        <p:txBody>
          <a:bodyPr/>
          <a:lstStyle/>
          <a:p>
            <a:pPr marL="0" indent="0" algn="l">
              <a:lnSpc>
                <a:spcPct val="150000"/>
              </a:lnSpc>
              <a:buNone/>
            </a:pPr>
            <a:r>
              <a:rPr lang="fi-FI" b="0" i="0" dirty="0">
                <a:solidFill>
                  <a:srgbClr val="333333"/>
                </a:solidFill>
                <a:effectLst/>
                <a:latin typeface="Work Sans" panose="00000500000000000000" pitchFamily="2" charset="0"/>
              </a:rPr>
              <a:t>Klo (noin)</a:t>
            </a:r>
          </a:p>
          <a:p>
            <a:pPr marL="0" indent="0" algn="l">
              <a:lnSpc>
                <a:spcPct val="150000"/>
              </a:lnSpc>
              <a:buNone/>
            </a:pPr>
            <a:r>
              <a:rPr lang="fi-FI" b="1" i="0" dirty="0">
                <a:solidFill>
                  <a:srgbClr val="333333"/>
                </a:solidFill>
                <a:effectLst/>
                <a:latin typeface="Work Sans" panose="00000500000000000000" pitchFamily="2" charset="0"/>
              </a:rPr>
              <a:t>14 Tilaisuuden avaus</a:t>
            </a:r>
            <a:endParaRPr lang="fi-FI" b="0" i="0" dirty="0">
              <a:solidFill>
                <a:srgbClr val="333333"/>
              </a:solidFill>
              <a:effectLst/>
              <a:latin typeface="Work Sans" panose="00000500000000000000" pitchFamily="2" charset="0"/>
            </a:endParaRPr>
          </a:p>
          <a:p>
            <a:pPr marL="271145" indent="-271145"/>
            <a:r>
              <a:rPr lang="fi-FI" dirty="0">
                <a:solidFill>
                  <a:srgbClr val="333333"/>
                </a:solidFill>
                <a:latin typeface="Work Sans"/>
              </a:rPr>
              <a:t>Projektikoordinaattori Riina Rinta-aho</a:t>
            </a:r>
            <a:r>
              <a:rPr lang="fi-FI" b="0" i="0" dirty="0">
                <a:solidFill>
                  <a:srgbClr val="333333"/>
                </a:solidFill>
                <a:effectLst/>
                <a:latin typeface="Work Sans"/>
              </a:rPr>
              <a:t>, Kuntaliitto</a:t>
            </a:r>
          </a:p>
          <a:p>
            <a:pPr marL="0" indent="0" algn="l">
              <a:buNone/>
            </a:pPr>
            <a:r>
              <a:rPr lang="fi-FI" b="1" i="0" dirty="0">
                <a:solidFill>
                  <a:srgbClr val="333333"/>
                </a:solidFill>
                <a:effectLst/>
                <a:latin typeface="Work Sans" panose="00000500000000000000" pitchFamily="2" charset="0"/>
              </a:rPr>
              <a:t>14.05 Ilmasto-ohjelman rakennemalli</a:t>
            </a:r>
            <a:endParaRPr lang="fi-FI" b="0" i="0" dirty="0">
              <a:solidFill>
                <a:srgbClr val="333333"/>
              </a:solidFill>
              <a:effectLst/>
              <a:latin typeface="Work Sans" panose="00000500000000000000" pitchFamily="2" charset="0"/>
            </a:endParaRPr>
          </a:p>
          <a:p>
            <a:pPr marL="271145" indent="-271145" algn="l"/>
            <a:r>
              <a:rPr lang="fi-FI" b="0" i="0" dirty="0">
                <a:solidFill>
                  <a:srgbClr val="333333"/>
                </a:solidFill>
                <a:effectLst/>
                <a:latin typeface="Work Sans" panose="00000500000000000000" pitchFamily="2" charset="0"/>
              </a:rPr>
              <a:t>Johtava konsultti Markku Pyykkölä, FCG Oyj</a:t>
            </a:r>
          </a:p>
          <a:p>
            <a:pPr marL="0" indent="0" algn="l">
              <a:buNone/>
            </a:pPr>
            <a:r>
              <a:rPr lang="fi-FI" b="1" i="0" dirty="0">
                <a:solidFill>
                  <a:srgbClr val="333333"/>
                </a:solidFill>
                <a:effectLst/>
                <a:latin typeface="Work Sans" panose="00000500000000000000" pitchFamily="2" charset="0"/>
              </a:rPr>
              <a:t>14.30 SDG-hahmotustyökalu</a:t>
            </a:r>
            <a:endParaRPr lang="fi-FI" b="0" i="0" dirty="0">
              <a:solidFill>
                <a:srgbClr val="333333"/>
              </a:solidFill>
              <a:effectLst/>
              <a:latin typeface="Work Sans" panose="00000500000000000000" pitchFamily="2" charset="0"/>
            </a:endParaRPr>
          </a:p>
          <a:p>
            <a:pPr marL="271145" indent="-271145"/>
            <a:r>
              <a:rPr lang="fi-FI" b="0" i="0" dirty="0">
                <a:solidFill>
                  <a:srgbClr val="333333"/>
                </a:solidFill>
                <a:effectLst/>
                <a:latin typeface="Work Sans" panose="00000500000000000000" pitchFamily="2" charset="0"/>
              </a:rPr>
              <a:t>Erityisasiantuntija Eveliina Kiema-Majanen, Kuntaliitto</a:t>
            </a:r>
          </a:p>
          <a:p>
            <a:pPr marL="271145" indent="-271145"/>
            <a:r>
              <a:rPr lang="fi-FI" b="0" i="0" dirty="0">
                <a:solidFill>
                  <a:srgbClr val="333333"/>
                </a:solidFill>
                <a:effectLst/>
                <a:latin typeface="Work Sans" panose="00000500000000000000" pitchFamily="2" charset="0"/>
              </a:rPr>
              <a:t>Kommentoimassa ympäristöasiantuntija Vesa Miettunen, Oulun kaupunki</a:t>
            </a:r>
          </a:p>
          <a:p>
            <a:pPr marL="0" indent="0" algn="l">
              <a:buNone/>
            </a:pPr>
            <a:r>
              <a:rPr lang="fi-FI" b="1" i="0" dirty="0">
                <a:solidFill>
                  <a:srgbClr val="333333"/>
                </a:solidFill>
                <a:effectLst/>
                <a:latin typeface="Work Sans" panose="00000500000000000000" pitchFamily="2" charset="0"/>
              </a:rPr>
              <a:t>15.10 Olennaisuusarvio-työkalu</a:t>
            </a:r>
            <a:endParaRPr lang="fi-FI" b="0" i="0" dirty="0">
              <a:solidFill>
                <a:srgbClr val="333333"/>
              </a:solidFill>
              <a:effectLst/>
              <a:latin typeface="Work Sans" panose="00000500000000000000" pitchFamily="2" charset="0"/>
            </a:endParaRPr>
          </a:p>
          <a:p>
            <a:pPr marL="271145" indent="-271145" algn="l"/>
            <a:r>
              <a:rPr lang="fi-FI" b="0" i="0" dirty="0">
                <a:solidFill>
                  <a:srgbClr val="333333"/>
                </a:solidFill>
                <a:effectLst/>
                <a:latin typeface="Work Sans" panose="00000500000000000000" pitchFamily="2" charset="0"/>
              </a:rPr>
              <a:t>Vanhempi asiantuntija Kaisa Schmidt-</a:t>
            </a:r>
            <a:r>
              <a:rPr lang="fi-FI" b="0" i="0" dirty="0" err="1">
                <a:solidFill>
                  <a:srgbClr val="333333"/>
                </a:solidFill>
                <a:effectLst/>
                <a:latin typeface="Work Sans" panose="00000500000000000000" pitchFamily="2" charset="0"/>
              </a:rPr>
              <a:t>Thomé</a:t>
            </a:r>
            <a:r>
              <a:rPr lang="fi-FI" b="0" i="0" dirty="0">
                <a:solidFill>
                  <a:srgbClr val="333333"/>
                </a:solidFill>
                <a:effectLst/>
                <a:latin typeface="Work Sans" panose="00000500000000000000" pitchFamily="2" charset="0"/>
              </a:rPr>
              <a:t>, </a:t>
            </a:r>
            <a:r>
              <a:rPr lang="fi-FI" b="0" i="0" dirty="0" err="1">
                <a:solidFill>
                  <a:srgbClr val="333333"/>
                </a:solidFill>
                <a:effectLst/>
                <a:latin typeface="Work Sans" panose="00000500000000000000" pitchFamily="2" charset="0"/>
              </a:rPr>
              <a:t>Demos</a:t>
            </a:r>
            <a:r>
              <a:rPr lang="fi-FI" b="0" i="0" dirty="0">
                <a:solidFill>
                  <a:srgbClr val="333333"/>
                </a:solidFill>
                <a:effectLst/>
                <a:latin typeface="Work Sans" panose="00000500000000000000" pitchFamily="2" charset="0"/>
              </a:rPr>
              <a:t> Helsinki</a:t>
            </a:r>
          </a:p>
          <a:p>
            <a:pPr marL="0" indent="0" algn="l">
              <a:buNone/>
            </a:pPr>
            <a:r>
              <a:rPr lang="fi-FI" b="1" i="0" dirty="0">
                <a:solidFill>
                  <a:srgbClr val="333333"/>
                </a:solidFill>
                <a:effectLst/>
                <a:latin typeface="Work Sans" panose="00000500000000000000" pitchFamily="2" charset="0"/>
              </a:rPr>
              <a:t>15.40 Keskustelua ja kysymyksiä</a:t>
            </a:r>
            <a:endParaRPr lang="fi-FI" b="0" i="0" dirty="0">
              <a:solidFill>
                <a:srgbClr val="333333"/>
              </a:solidFill>
              <a:effectLst/>
              <a:latin typeface="Work Sans" panose="00000500000000000000" pitchFamily="2" charset="0"/>
            </a:endParaRPr>
          </a:p>
          <a:p>
            <a:pPr marL="0" indent="0" algn="l">
              <a:buNone/>
            </a:pPr>
            <a:r>
              <a:rPr lang="fi-FI" b="1" i="0" dirty="0">
                <a:solidFill>
                  <a:srgbClr val="333333"/>
                </a:solidFill>
                <a:effectLst/>
                <a:latin typeface="Work Sans" panose="00000500000000000000" pitchFamily="2" charset="0"/>
              </a:rPr>
              <a:t>16 Tilaisuuden päätös</a:t>
            </a:r>
            <a:br>
              <a:rPr lang="fi-FI" dirty="0"/>
            </a:b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A95AE8-61A4-4C27-AF7C-868BC8D33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pPr/>
              <a:t>3</a:t>
            </a:fld>
            <a:endParaRPr lang="fi-FI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EBF99CF-E24A-48B3-A1BA-6D28C9119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261" y="642540"/>
            <a:ext cx="10658475" cy="678060"/>
          </a:xfrm>
        </p:spPr>
        <p:txBody>
          <a:bodyPr/>
          <a:lstStyle/>
          <a:p>
            <a:r>
              <a:rPr lang="fi-FI" noProof="0" dirty="0">
                <a:solidFill>
                  <a:schemeClr val="accent1"/>
                </a:solidFill>
              </a:rPr>
              <a:t>Ohjelmassa tänään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5B05ACD-3005-4CEF-837F-6AFE4D20A9F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7D4BB4C0-C1AB-15D3-1E78-BF1B5F8E1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2" y="6230255"/>
            <a:ext cx="1085576" cy="46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0A672540-DC46-66CE-4FFE-4BD1D24BF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376" y="6309321"/>
            <a:ext cx="786114" cy="267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9ADDD791-D7DA-26A9-7134-82D958315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941" y="6197929"/>
            <a:ext cx="768643" cy="52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00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outdoor, person, board, young&#10;&#10;Description automatically generated">
            <a:extLst>
              <a:ext uri="{FF2B5EF4-FFF2-40B4-BE49-F238E27FC236}">
                <a16:creationId xmlns:a16="http://schemas.microsoft.com/office/drawing/2014/main" id="{24D57E74-9D5D-4023-9191-0E145D7609A2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5A6CB0-D244-4B1C-947C-6B406A301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pPr/>
              <a:t>4</a:t>
            </a:fld>
            <a:endParaRPr lang="fi-FI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DE7F11-B31A-43B5-89DB-3391508E89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6607" y="1340768"/>
            <a:ext cx="5688631" cy="4464620"/>
          </a:xfrm>
        </p:spPr>
        <p:txBody>
          <a:bodyPr/>
          <a:lstStyle/>
          <a:p>
            <a:pPr marL="0" indent="0">
              <a:buClr>
                <a:schemeClr val="accent4"/>
              </a:buClr>
              <a:buNone/>
            </a:pPr>
            <a:r>
              <a:rPr lang="fi-FI" b="1" dirty="0"/>
              <a:t>Kestävän kehityksen sparraus, osa 2</a:t>
            </a:r>
          </a:p>
          <a:p>
            <a:pPr marL="0" indent="0">
              <a:buClr>
                <a:schemeClr val="accent4"/>
              </a:buClr>
              <a:buNone/>
            </a:pPr>
            <a:r>
              <a:rPr lang="fi-FI" sz="2400" dirty="0">
                <a:latin typeface="Work Sans SemiBold" panose="00000700000000000000" pitchFamily="2" charset="0"/>
              </a:rPr>
              <a:t>Keskiviikkona 7.9. klo 9-11 (Teams)</a:t>
            </a:r>
          </a:p>
          <a:p>
            <a:pPr marL="285750" lvl="1" indent="-285750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fi-FI" sz="2000" dirty="0">
                <a:latin typeface="+mn-lt"/>
              </a:rPr>
              <a:t>Teemana kestävän kehityksen indikaattorit: seuranta, arviointi, raportointi ja strategisten tavoitteiden päivittäminen</a:t>
            </a:r>
          </a:p>
          <a:p>
            <a:pPr marL="285750" lvl="1" indent="-285750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fi-FI" sz="2000" dirty="0">
                <a:latin typeface="+mn-lt"/>
              </a:rPr>
              <a:t>Kestävä kehitys ja sen mittaaminen USO 6 –kuntien strategioissa: strategiaselvityksen tuloksia</a:t>
            </a:r>
          </a:p>
          <a:p>
            <a:pPr marL="285750" lvl="1" indent="-285750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fi-FI" sz="2000" dirty="0">
                <a:latin typeface="+mn-lt"/>
              </a:rPr>
              <a:t>Lisätietoa ja ilmoittautuminen tulossa elokuussa 2022</a:t>
            </a:r>
          </a:p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BFEEEFF-0289-43D7-80C3-B5FD12BABCA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A32DF9C-D731-D5FC-C239-4C447529E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2" y="6230255"/>
            <a:ext cx="1085576" cy="46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030604A0-0E03-9007-706F-FD736BEE7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376" y="6309321"/>
            <a:ext cx="786114" cy="267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BA3B056A-4B11-6828-B778-D7A8DBDE7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941" y="6197929"/>
            <a:ext cx="768643" cy="52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6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94191" y="293720"/>
            <a:ext cx="10406984" cy="1197308"/>
          </a:xfrm>
        </p:spPr>
        <p:txBody>
          <a:bodyPr/>
          <a:lstStyle/>
          <a:p>
            <a:r>
              <a:rPr lang="fi-FI" sz="3200" dirty="0">
                <a:latin typeface="Arial" panose="020B0604020202020204" pitchFamily="34" charset="0"/>
                <a:cs typeface="Arial" panose="020B0604020202020204" pitchFamily="34" charset="0"/>
              </a:rPr>
              <a:t>Tule mukaan testaamaan kestävän kaupunkikehityksen indikaattoreita!</a:t>
            </a:r>
            <a:endParaRPr lang="fi-FI" sz="3200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94191" y="1390545"/>
            <a:ext cx="10510687" cy="4479689"/>
          </a:xfrm>
        </p:spPr>
        <p:txBody>
          <a:bodyPr/>
          <a:lstStyle/>
          <a:p>
            <a:pPr marL="0" indent="0">
              <a:buNone/>
            </a:pPr>
            <a:r>
              <a:rPr lang="fi-FI" sz="1400" dirty="0">
                <a:solidFill>
                  <a:schemeClr val="tx1"/>
                </a:solidFill>
              </a:rPr>
              <a:t>Indikaattoreita ja indikaattorikehitystä on runsaasti, mutta haasteina ovat indikaattoreiden heikko vertailtavuus ja vaillinainen hyödyntäminen. Kestävä kaupunki –ohjelman puitteissa tehtävän yhteisen indikaattorityön tavoitteena on yhtenäistää indikaattoreita ja mahdollistaa kehityksen vertailu </a:t>
            </a:r>
            <a:r>
              <a:rPr lang="fi-FI" sz="1400" spc="5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yriad Pro"/>
              </a:rPr>
              <a:t>kuntien välillä ja eri mittakaavoissa paikalliselta globaalille tasolle.</a:t>
            </a:r>
            <a:br>
              <a:rPr lang="fi-FI" sz="1400" spc="5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yriad Pro"/>
              </a:rPr>
            </a:br>
            <a:endParaRPr lang="fi-FI" sz="14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fi-FI" sz="1400" b="1" dirty="0">
                <a:solidFill>
                  <a:schemeClr val="tx1"/>
                </a:solidFill>
              </a:rPr>
              <a:t>Kestävän kaupunkikehityksen indikaattorit (KEKANUA), 2021</a:t>
            </a:r>
            <a:endParaRPr lang="fi-FI" sz="1400" b="1" spc="5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Myriad Pro"/>
            </a:endParaRPr>
          </a:p>
          <a:p>
            <a:pPr lvl="1"/>
            <a:r>
              <a:rPr lang="fi-FI" sz="1400" dirty="0">
                <a:solidFill>
                  <a:schemeClr val="tx1"/>
                </a:solidFill>
              </a:rPr>
              <a:t>Tehtiin indikaattori- ja tiedonkeruutyötä YK:n kaupunkikehitysohjelman (NUA) kansalliseen raportointiin, kartoitettiin indikaattorityön nykytila ja laadittiin laajasti osallistavassa prosessissa (yli 60 organisaatiota) ehdotus kansallisista avainindikaattoreista.</a:t>
            </a:r>
          </a:p>
          <a:p>
            <a:pPr lvl="2"/>
            <a:r>
              <a:rPr lang="fi-FI" sz="1400" u="sng" dirty="0">
                <a:hlinkClick r:id="rId2"/>
              </a:rPr>
              <a:t>Tutustu raporttiin Kestävän kaupunkikehityksen indikaattorit. YK:n kaupunkikehitysohjelman ja kestävän kaupunkikehityksen kansallinen seuranta.</a:t>
            </a:r>
            <a:endParaRPr lang="fi-FI" sz="1400" dirty="0"/>
          </a:p>
          <a:p>
            <a:pPr lvl="2"/>
            <a:r>
              <a:rPr lang="fi-FI" sz="1400" u="sng" dirty="0" err="1">
                <a:hlinkClick r:id="rId3"/>
              </a:rPr>
              <a:t>Finland's</a:t>
            </a:r>
            <a:r>
              <a:rPr lang="fi-FI" sz="1400" u="sng" dirty="0">
                <a:hlinkClick r:id="rId3"/>
              </a:rPr>
              <a:t> Report on </a:t>
            </a:r>
            <a:r>
              <a:rPr lang="fi-FI" sz="1400" u="sng" dirty="0" err="1">
                <a:hlinkClick r:id="rId3"/>
              </a:rPr>
              <a:t>the</a:t>
            </a:r>
            <a:r>
              <a:rPr lang="fi-FI" sz="1400" u="sng" dirty="0">
                <a:hlinkClick r:id="rId3"/>
              </a:rPr>
              <a:t> </a:t>
            </a:r>
            <a:r>
              <a:rPr lang="fi-FI" sz="1400" u="sng" dirty="0" err="1">
                <a:hlinkClick r:id="rId3"/>
              </a:rPr>
              <a:t>Implementation</a:t>
            </a:r>
            <a:r>
              <a:rPr lang="fi-FI" sz="1400" u="sng" dirty="0">
                <a:hlinkClick r:id="rId3"/>
              </a:rPr>
              <a:t> of </a:t>
            </a:r>
            <a:r>
              <a:rPr lang="fi-FI" sz="1400" u="sng" dirty="0" err="1">
                <a:hlinkClick r:id="rId3"/>
              </a:rPr>
              <a:t>the</a:t>
            </a:r>
            <a:r>
              <a:rPr lang="fi-FI" sz="1400" u="sng" dirty="0">
                <a:hlinkClick r:id="rId3"/>
              </a:rPr>
              <a:t> New Urban Agenda.</a:t>
            </a:r>
            <a:br>
              <a:rPr lang="fi-FI" sz="1400" u="sng" dirty="0"/>
            </a:br>
            <a:endParaRPr lang="fi-FI" sz="1400" u="sng" dirty="0"/>
          </a:p>
          <a:p>
            <a:pPr marL="0" indent="0">
              <a:buNone/>
            </a:pPr>
            <a:r>
              <a:rPr lang="fi-FI" sz="1400" b="1" dirty="0">
                <a:solidFill>
                  <a:schemeClr val="tx1"/>
                </a:solidFill>
              </a:rPr>
              <a:t>Jatkohanke Ilo irti indikaattoreista! Kestävän kaupunkikehityksen indikaattorit käyttöön (KEKANUAII), 06/2022-11/2023</a:t>
            </a:r>
          </a:p>
          <a:p>
            <a:pPr lvl="1"/>
            <a:r>
              <a:rPr lang="fi-FI" sz="1400" dirty="0">
                <a:solidFill>
                  <a:schemeClr val="tx1"/>
                </a:solidFill>
              </a:rPr>
              <a:t>Testataan KEKANUA-hankkeessa kehitettyjä avainindikaattoreita kuntien käytännön toiminnassa ja integroidaan indikaattorit kuntien johtamisen, suunnittelun ja seurannan prosesseihin.</a:t>
            </a:r>
          </a:p>
          <a:p>
            <a:pPr lvl="1"/>
            <a:r>
              <a:rPr lang="fi-FI" sz="1400" dirty="0">
                <a:solidFill>
                  <a:schemeClr val="tx1"/>
                </a:solidFill>
              </a:rPr>
              <a:t>Haemme kuntia osallistumaan avainindikaattoreiden testaamiseen ja johtamisjärjestelmiin integroimiseen. Tavoitteena on saada aikaan toimiva kestävän kaupunkikehityksen avainindikaattorisarja, joka voidaan ottaa laajasti käyttöön Suomen kunnissa.</a:t>
            </a:r>
            <a:r>
              <a:rPr lang="fi-FI" sz="1400" dirty="0"/>
              <a:t> </a:t>
            </a:r>
          </a:p>
          <a:p>
            <a:pPr lvl="1"/>
            <a:r>
              <a:rPr lang="fi-FI" sz="1400" u="sng" dirty="0">
                <a:hlinkClick r:id="rId4"/>
              </a:rPr>
              <a:t>Ilmoittaudu mukaan testaamaan ja kehittämään indikaattoreita 15.8. mennessä.</a:t>
            </a:r>
            <a:br>
              <a:rPr lang="fi-FI" sz="1400" u="sng" dirty="0"/>
            </a:br>
            <a:r>
              <a:rPr lang="fi-FI" sz="1400" dirty="0">
                <a:solidFill>
                  <a:schemeClr val="tx1"/>
                </a:solidFill>
              </a:rPr>
              <a:t>Lisätietoja: Nufar Finel 13.6-26.6 ja 18.7-&gt; ja Tapio Reinikainen 27.6-4.7 ja 15.8-&gt;,</a:t>
            </a:r>
            <a:r>
              <a:rPr lang="fi-FI" sz="1400" dirty="0"/>
              <a:t> </a:t>
            </a:r>
            <a:r>
              <a:rPr lang="fi-FI" sz="1400" dirty="0">
                <a:hlinkClick r:id="rId5"/>
              </a:rPr>
              <a:t>etunimi.sukunimi@syke.fi</a:t>
            </a:r>
            <a:endParaRPr lang="fi-FI" sz="1400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E63CA-3BBE-43DD-ADEF-D0577A787475}" type="datetime1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25374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22.6.2022</a:t>
            </a:fld>
            <a:endParaRPr kumimoji="0" lang="fi-FI" sz="800" b="0" i="0" u="none" strike="noStrike" kern="1200" cap="none" spc="0" normalizeH="0" baseline="0" noProof="0" dirty="0">
              <a:ln>
                <a:noFill/>
              </a:ln>
              <a:solidFill>
                <a:srgbClr val="25374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53C16-2649-4D48-AFD3-9E32AB86C978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25374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i-FI" sz="800" b="0" i="0" u="none" strike="noStrike" kern="1200" cap="none" spc="0" normalizeH="0" baseline="0" noProof="0" dirty="0">
              <a:ln>
                <a:noFill/>
              </a:ln>
              <a:solidFill>
                <a:srgbClr val="25374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471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30969" y="372945"/>
            <a:ext cx="8756221" cy="1324799"/>
          </a:xfrm>
        </p:spPr>
        <p:txBody>
          <a:bodyPr>
            <a:noAutofit/>
          </a:bodyPr>
          <a:lstStyle/>
          <a:p>
            <a:r>
              <a:rPr lang="fi-FI" sz="2800" dirty="0"/>
              <a:t>Muita ajankohtaisia yhteistyömahdollisuuksia Kestävä kaupunki -ohjelmassa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half" idx="1"/>
          </p:nvPr>
        </p:nvSpPr>
        <p:spPr>
          <a:xfrm>
            <a:off x="1175717" y="1838528"/>
            <a:ext cx="4844083" cy="413242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fi-FI" b="1" dirty="0"/>
              <a:t>Vauhtia kestävän kehityksen budjetointiin</a:t>
            </a:r>
          </a:p>
          <a:p>
            <a:r>
              <a:rPr lang="fi-FI" dirty="0"/>
              <a:t>Haemme kuntia mukaan kehittämään kestävän kehityksen budjetointia kunnassaan kestävyysulottuvuuksia poikkileikkaavissa teemoissa. Kehitystyön tavoitteena on tunnistaa kestävän kehityksen ja talouden linkityksiä sekä kytkeä kestävä kehitys kuntien talouden suunnittelun ja seurannan prosesseihin.</a:t>
            </a:r>
          </a:p>
          <a:p>
            <a:r>
              <a:rPr lang="fi-FI" dirty="0"/>
              <a:t>Lue lisää ja ilmoittaudu mukaan 31.8. mennessä: </a:t>
            </a:r>
            <a:r>
              <a:rPr lang="fi-FI" dirty="0">
                <a:hlinkClick r:id="rId3"/>
              </a:rPr>
              <a:t>https://kestavakaupunki.fi/kestavan-kehityksen-budjetointi</a:t>
            </a:r>
            <a:r>
              <a:rPr lang="fi-FI" dirty="0"/>
              <a:t> </a:t>
            </a:r>
          </a:p>
        </p:txBody>
      </p:sp>
      <p:sp>
        <p:nvSpPr>
          <p:cNvPr id="8" name="Sisällön paikkamerkki 7"/>
          <p:cNvSpPr>
            <a:spLocks noGrp="1"/>
          </p:cNvSpPr>
          <p:nvPr>
            <p:ph sz="half" idx="2"/>
          </p:nvPr>
        </p:nvSpPr>
        <p:spPr>
          <a:xfrm>
            <a:off x="6451993" y="1697743"/>
            <a:ext cx="4844081" cy="439177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fi-FI" b="1" dirty="0"/>
              <a:t>Tervetuloa ratkomaan hyvinvointiin, kaupunkivihreään ja kaupunkisuunnitteluun liittyviä kestävyyshaasteita!</a:t>
            </a:r>
          </a:p>
          <a:p>
            <a:r>
              <a:rPr lang="fi-FI" dirty="0"/>
              <a:t>Etsimme nyt kuntia </a:t>
            </a:r>
            <a:r>
              <a:rPr lang="fi-FI"/>
              <a:t>mukaan haastekimppuryhmiin </a:t>
            </a:r>
            <a:r>
              <a:rPr lang="fi-FI" dirty="0"/>
              <a:t>ratkomaan yhteisiä kestävyyshaasteita kolmessa eri teemassa. Haastekimpputyö on kestävyysteemoja poikkileikkaavaa yhteiskehittämistä, joka tuottaa tietoa ja ratkaisuja kaupunkien yhteisiin johtamista ja käytäntöä linkittäviin haasteisiin.</a:t>
            </a:r>
          </a:p>
          <a:p>
            <a:r>
              <a:rPr lang="fi-FI" dirty="0"/>
              <a:t>Lue lisää ja ilmoittaudu mukaan 31.8. mennessä: </a:t>
            </a:r>
            <a:r>
              <a:rPr lang="fi-FI" dirty="0">
                <a:hlinkClick r:id="rId4"/>
              </a:rPr>
              <a:t>https://kestavakaupunki.fi/haastekimpputyo</a:t>
            </a:r>
            <a:r>
              <a:rPr lang="fi-FI" dirty="0"/>
              <a:t> </a:t>
            </a:r>
            <a:endParaRPr lang="fi-FI" b="1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3CFDAE-42B6-774F-8F48-1A515DB387FA}" type="datetime1"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srgbClr val="49731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22.6.2022</a:t>
            </a:fld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srgbClr val="49731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3DC3EF-E713-B349-B345-97C442C7E6AC}" type="slidenum"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srgbClr val="49731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srgbClr val="49731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kstiruutu 8"/>
          <p:cNvSpPr txBox="1"/>
          <p:nvPr/>
        </p:nvSpPr>
        <p:spPr>
          <a:xfrm>
            <a:off x="9476510" y="6356352"/>
            <a:ext cx="18195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Kuva: Susanna Kekkonen</a:t>
            </a:r>
          </a:p>
        </p:txBody>
      </p:sp>
    </p:spTree>
    <p:extLst>
      <p:ext uri="{BB962C8B-B14F-4D97-AF65-F5344CB8AC3E}">
        <p14:creationId xmlns:p14="http://schemas.microsoft.com/office/powerpoint/2010/main" val="344502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AF14AEA-8AAA-649F-4C6F-C2F436A0B9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Kiitos!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F32F5402-DC3D-450B-72B7-BFB3BB31AE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/>
              <a:t>Tapahtuman materiaalit ladataan Kuntaliiton verkkosivuille: https://www.kuntaliitto.fi/tapahtumat/2022/kestavan-kehityksen-johtaminen-ja-toimeenpano-kunnissa-sparraustilaisuus</a:t>
            </a:r>
          </a:p>
          <a:p>
            <a:endParaRPr lang="fi-FI" dirty="0"/>
          </a:p>
          <a:p>
            <a:r>
              <a:rPr lang="fi-FI" dirty="0"/>
              <a:t>www.kuntaliitto.fi/uso </a:t>
            </a:r>
          </a:p>
          <a:p>
            <a:r>
              <a:rPr lang="fi-FI" dirty="0"/>
              <a:t>Seuraathan meitä jo Twitterissä @kl_uso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4FF46D6-7154-E239-2D7C-2A392B6B7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pPr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8394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Kuntaliitto FI">
  <a:themeElements>
    <a:clrScheme name="Kuntaliitto 2020">
      <a:dk1>
        <a:srgbClr val="000000"/>
      </a:dk1>
      <a:lt1>
        <a:sysClr val="window" lastClr="FFFFFF"/>
      </a:lt1>
      <a:dk2>
        <a:srgbClr val="73899D"/>
      </a:dk2>
      <a:lt2>
        <a:srgbClr val="DFDAD6"/>
      </a:lt2>
      <a:accent1>
        <a:srgbClr val="104264"/>
      </a:accent1>
      <a:accent2>
        <a:srgbClr val="FFC0D0"/>
      </a:accent2>
      <a:accent3>
        <a:srgbClr val="923468"/>
      </a:accent3>
      <a:accent4>
        <a:srgbClr val="255DD0"/>
      </a:accent4>
      <a:accent5>
        <a:srgbClr val="FFE561"/>
      </a:accent5>
      <a:accent6>
        <a:srgbClr val="7DC6F0"/>
      </a:accent6>
      <a:hlink>
        <a:srgbClr val="104264"/>
      </a:hlink>
      <a:folHlink>
        <a:srgbClr val="104264"/>
      </a:folHlink>
    </a:clrScheme>
    <a:fontScheme name="Kuntaliitto 2020">
      <a:majorFont>
        <a:latin typeface="Work Sans ExtraBold"/>
        <a:ea typeface=""/>
        <a:cs typeface=""/>
      </a:majorFont>
      <a:minorFont>
        <a:latin typeface="Work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accent3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kuntaliitto_pitka_diapohja_fi.potx" id="{EC9FB8F7-D560-4C4D-B9FF-D28D21A38481}" vid="{9FBF41CA-E88A-4A88-BAC5-36A109D59558}"/>
    </a:ext>
  </a:extLst>
</a:theme>
</file>

<file path=ppt/theme/theme2.xml><?xml version="1.0" encoding="utf-8"?>
<a:theme xmlns:a="http://schemas.openxmlformats.org/drawingml/2006/main" name="YM - sisältösivut">
  <a:themeElements>
    <a:clrScheme name="YM">
      <a:dk1>
        <a:sysClr val="windowText" lastClr="000000"/>
      </a:dk1>
      <a:lt1>
        <a:sysClr val="window" lastClr="FFFFFF"/>
      </a:lt1>
      <a:dk2>
        <a:srgbClr val="253746"/>
      </a:dk2>
      <a:lt2>
        <a:srgbClr val="F6F3E5"/>
      </a:lt2>
      <a:accent1>
        <a:srgbClr val="2C5234"/>
      </a:accent1>
      <a:accent2>
        <a:srgbClr val="E0C09F"/>
      </a:accent2>
      <a:accent3>
        <a:srgbClr val="C66E4E"/>
      </a:accent3>
      <a:accent4>
        <a:srgbClr val="FFB25B"/>
      </a:accent4>
      <a:accent5>
        <a:srgbClr val="ECC7CD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sz="1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YM_esitysmallipohja_v2020-04-01.potx" id="{CD71B8E6-676B-4CB9-8EED-AB45E7DF5046}" vid="{ECD9BF32-8511-46CC-8743-3622BDABD454}"/>
    </a:ext>
  </a:extLst>
</a:theme>
</file>

<file path=ppt/theme/theme3.xml><?xml version="1.0" encoding="utf-8"?>
<a:theme xmlns:a="http://schemas.openxmlformats.org/drawingml/2006/main" name="Office-teema">
  <a:themeElements>
    <a:clrScheme name="Kestävä kaupunki 3">
      <a:dk1>
        <a:srgbClr val="000000"/>
      </a:dk1>
      <a:lt1>
        <a:srgbClr val="FFFFFF"/>
      </a:lt1>
      <a:dk2>
        <a:srgbClr val="2C5F00"/>
      </a:dk2>
      <a:lt2>
        <a:srgbClr val="FFFFFF"/>
      </a:lt2>
      <a:accent1>
        <a:srgbClr val="2C5F00"/>
      </a:accent1>
      <a:accent2>
        <a:srgbClr val="CD545B"/>
      </a:accent2>
      <a:accent3>
        <a:srgbClr val="BA9CC5"/>
      </a:accent3>
      <a:accent4>
        <a:srgbClr val="FFB25B"/>
      </a:accent4>
      <a:accent5>
        <a:srgbClr val="8F993E"/>
      </a:accent5>
      <a:accent6>
        <a:srgbClr val="236192"/>
      </a:accent6>
      <a:hlink>
        <a:srgbClr val="2C5F00"/>
      </a:hlink>
      <a:folHlink>
        <a:srgbClr val="2C5F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estävä_kaupunki_ppt_pohja_100921.pptx" id="{456D0758-43D0-49DF-B3AC-7C1440BCAD59}" vid="{E815C85C-1570-416C-B8EA-42FB7345A331}"/>
    </a:ext>
  </a:extLst>
</a:theme>
</file>

<file path=ppt/theme/theme4.xml><?xml version="1.0" encoding="utf-8"?>
<a:theme xmlns:a="http://schemas.openxmlformats.org/drawingml/2006/main" name="Office Theme">
  <a:themeElements>
    <a:clrScheme name="Kuntaliitto 2020">
      <a:dk1>
        <a:srgbClr val="000000"/>
      </a:dk1>
      <a:lt1>
        <a:sysClr val="window" lastClr="FFFFFF"/>
      </a:lt1>
      <a:dk2>
        <a:srgbClr val="73899D"/>
      </a:dk2>
      <a:lt2>
        <a:srgbClr val="DFDAD6"/>
      </a:lt2>
      <a:accent1>
        <a:srgbClr val="104264"/>
      </a:accent1>
      <a:accent2>
        <a:srgbClr val="FFC0D0"/>
      </a:accent2>
      <a:accent3>
        <a:srgbClr val="923468"/>
      </a:accent3>
      <a:accent4>
        <a:srgbClr val="255DD0"/>
      </a:accent4>
      <a:accent5>
        <a:srgbClr val="FFE561"/>
      </a:accent5>
      <a:accent6>
        <a:srgbClr val="7DC6F0"/>
      </a:accent6>
      <a:hlink>
        <a:srgbClr val="104264"/>
      </a:hlink>
      <a:folHlink>
        <a:srgbClr val="104264"/>
      </a:folHlink>
    </a:clrScheme>
    <a:fontScheme name="Kuntaliitto 2020">
      <a:majorFont>
        <a:latin typeface="Work Sans ExtraBold"/>
        <a:ea typeface=""/>
        <a:cs typeface=""/>
      </a:majorFont>
      <a:minorFont>
        <a:latin typeface="Work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Kuntaliitto 2020">
      <a:dk1>
        <a:srgbClr val="000000"/>
      </a:dk1>
      <a:lt1>
        <a:sysClr val="window" lastClr="FFFFFF"/>
      </a:lt1>
      <a:dk2>
        <a:srgbClr val="73899D"/>
      </a:dk2>
      <a:lt2>
        <a:srgbClr val="DFDAD6"/>
      </a:lt2>
      <a:accent1>
        <a:srgbClr val="104264"/>
      </a:accent1>
      <a:accent2>
        <a:srgbClr val="FFC0D0"/>
      </a:accent2>
      <a:accent3>
        <a:srgbClr val="923468"/>
      </a:accent3>
      <a:accent4>
        <a:srgbClr val="255DD0"/>
      </a:accent4>
      <a:accent5>
        <a:srgbClr val="FFE561"/>
      </a:accent5>
      <a:accent6>
        <a:srgbClr val="7DC6F0"/>
      </a:accent6>
      <a:hlink>
        <a:srgbClr val="104264"/>
      </a:hlink>
      <a:folHlink>
        <a:srgbClr val="104264"/>
      </a:folHlink>
    </a:clrScheme>
    <a:fontScheme name="Kuntaliitto 2020">
      <a:majorFont>
        <a:latin typeface="Work Sans ExtraBold"/>
        <a:ea typeface=""/>
        <a:cs typeface=""/>
      </a:majorFont>
      <a:minorFont>
        <a:latin typeface="Work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917b48d-3308-4d5e-96bd-811612aa6653">
      <Terms xmlns="http://schemas.microsoft.com/office/infopath/2007/PartnerControls"/>
    </lcf76f155ced4ddcb4097134ff3c332f>
    <TaxCatchAll xmlns="f73b3167-7c33-44d6-b977-6bc345d2f8e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2DE4D23D19F362459DDD344C2C2386CA" ma:contentTypeVersion="13" ma:contentTypeDescription="Luo uusi asiakirja." ma:contentTypeScope="" ma:versionID="d34e146eb5cba80edf65ee898d0f4cdf">
  <xsd:schema xmlns:xsd="http://www.w3.org/2001/XMLSchema" xmlns:xs="http://www.w3.org/2001/XMLSchema" xmlns:p="http://schemas.microsoft.com/office/2006/metadata/properties" xmlns:ns2="b917b48d-3308-4d5e-96bd-811612aa6653" xmlns:ns3="f73b3167-7c33-44d6-b977-6bc345d2f8e4" targetNamespace="http://schemas.microsoft.com/office/2006/metadata/properties" ma:root="true" ma:fieldsID="051a45d213d1c07e6ce7a712dfc42f7b" ns2:_="" ns3:_="">
    <xsd:import namespace="b917b48d-3308-4d5e-96bd-811612aa6653"/>
    <xsd:import namespace="f73b3167-7c33-44d6-b977-6bc345d2f8e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17b48d-3308-4d5e-96bd-811612aa665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Kuvien tunnisteet" ma:readOnly="false" ma:fieldId="{5cf76f15-5ced-4ddc-b409-7134ff3c332f}" ma:taxonomyMulti="true" ma:sspId="ecfe813c-4066-4bef-b87d-398c4f4d93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3b3167-7c33-44d6-b977-6bc345d2f8e4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6f8b8b03-69e0-4709-a0a3-dfd57538f0eb}" ma:internalName="TaxCatchAll" ma:showField="CatchAllData" ma:web="f73b3167-7c33-44d6-b977-6bc345d2f8e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ABC0401-3C86-4C6B-9AA3-B4F74A5ED7A5}">
  <ds:schemaRefs>
    <ds:schemaRef ds:uri="http://purl.org/dc/terms/"/>
    <ds:schemaRef ds:uri="http://schemas.microsoft.com/office/2006/documentManagement/types"/>
    <ds:schemaRef ds:uri="b917b48d-3308-4d5e-96bd-811612aa6653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f73b3167-7c33-44d6-b977-6bc345d2f8e4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E6B24B4-15FE-4E38-9E7A-CD95A6DA43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917b48d-3308-4d5e-96bd-811612aa6653"/>
    <ds:schemaRef ds:uri="f73b3167-7c33-44d6-b977-6bc345d2f8e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5AD0E36-06FC-49E9-91B1-F8CAD76AF1F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Pitkä diapohja</Template>
  <TotalTime>39</TotalTime>
  <Words>539</Words>
  <Application>Microsoft Office PowerPoint</Application>
  <PresentationFormat>Laajakuva</PresentationFormat>
  <Paragraphs>58</Paragraphs>
  <Slides>7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3</vt:i4>
      </vt:variant>
      <vt:variant>
        <vt:lpstr>Dian otsikot</vt:lpstr>
      </vt:variant>
      <vt:variant>
        <vt:i4>7</vt:i4>
      </vt:variant>
    </vt:vector>
  </HeadingPairs>
  <TitlesOfParts>
    <vt:vector size="15" baseType="lpstr">
      <vt:lpstr>Work Sans</vt:lpstr>
      <vt:lpstr>Calibri</vt:lpstr>
      <vt:lpstr>Work Sans ExtraBold</vt:lpstr>
      <vt:lpstr>Arial</vt:lpstr>
      <vt:lpstr>Work Sans SemiBold</vt:lpstr>
      <vt:lpstr>Kuntaliitto FI</vt:lpstr>
      <vt:lpstr>YM - sisältösivut</vt:lpstr>
      <vt:lpstr>Office-teema</vt:lpstr>
      <vt:lpstr>Kestävän kehityksen johtaminen ja toimeenpano kunnissa</vt:lpstr>
      <vt:lpstr>Mitä ovat kestävän kehityksen sparraukset?</vt:lpstr>
      <vt:lpstr>Ohjelmassa tänään</vt:lpstr>
      <vt:lpstr>PowerPoint-esitys</vt:lpstr>
      <vt:lpstr>Tule mukaan testaamaan kestävän kaupunkikehityksen indikaattoreita!</vt:lpstr>
      <vt:lpstr>Muita ajankohtaisia yhteistyömahdollisuuksia Kestävä kaupunki -ohjelmassa</vt:lpstr>
      <vt:lpstr>Kiitos!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Kestävän kehityksen johtaminen ja toimeenpano kunnissa</dc:title>
  <dc:creator>Rinta-aho Riina</dc:creator>
  <cp:lastModifiedBy>Rinta-aho Riina</cp:lastModifiedBy>
  <cp:revision>3</cp:revision>
  <dcterms:created xsi:type="dcterms:W3CDTF">2022-06-21T12:09:38Z</dcterms:created>
  <dcterms:modified xsi:type="dcterms:W3CDTF">2022-06-22T10:45:45Z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0x0101002DE4D23D19F362459DDD344C2C2386CA</vt:lpwstr>
  </property>
  <property fmtid="{D5CDD505-2E9C-101B-9397-08002B2CF9AE}" pid="3" name="MediaServiceImageTags">
    <vt:lpwstr/>
  </property>
</Properties>
</file>