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2"/>
  </p:notesMasterIdLst>
  <p:sldIdLst>
    <p:sldId id="256" r:id="rId5"/>
    <p:sldId id="257" r:id="rId6"/>
    <p:sldId id="262" r:id="rId7"/>
    <p:sldId id="258" r:id="rId8"/>
    <p:sldId id="985" r:id="rId9"/>
    <p:sldId id="272" r:id="rId10"/>
    <p:sldId id="868" r:id="rId11"/>
    <p:sldId id="976" r:id="rId12"/>
    <p:sldId id="264" r:id="rId13"/>
    <p:sldId id="975" r:id="rId14"/>
    <p:sldId id="984" r:id="rId15"/>
    <p:sldId id="978" r:id="rId16"/>
    <p:sldId id="979" r:id="rId17"/>
    <p:sldId id="980" r:id="rId18"/>
    <p:sldId id="981" r:id="rId19"/>
    <p:sldId id="609" r:id="rId20"/>
    <p:sldId id="273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B458B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7F1EF4-3F7E-44CC-AAFB-D6ECF48F1E04}" v="1192" dt="2022-04-26T15:40:43.34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8" y="3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oy Opisso" userId="f9fff384-74da-4522-8624-a148116096b4" providerId="ADAL" clId="{A87F1EF4-3F7E-44CC-AAFB-D6ECF48F1E04}"/>
    <pc:docChg chg="undo redo custSel addSld delSld modSld sldOrd">
      <pc:chgData name="Eloy Opisso" userId="f9fff384-74da-4522-8624-a148116096b4" providerId="ADAL" clId="{A87F1EF4-3F7E-44CC-AAFB-D6ECF48F1E04}" dt="2022-04-26T15:40:45.447" v="4804" actId="1076"/>
      <pc:docMkLst>
        <pc:docMk/>
      </pc:docMkLst>
      <pc:sldChg chg="addSp delSp modSp mod ord modAnim">
        <pc:chgData name="Eloy Opisso" userId="f9fff384-74da-4522-8624-a148116096b4" providerId="ADAL" clId="{A87F1EF4-3F7E-44CC-AAFB-D6ECF48F1E04}" dt="2022-04-26T10:31:01.049" v="4611"/>
        <pc:sldMkLst>
          <pc:docMk/>
          <pc:sldMk cId="4168590433" sldId="257"/>
        </pc:sldMkLst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14" creationId="{2CC9DBAF-80B2-4E04-BBB3-FA2841583C5C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15" creationId="{E131E3C5-5B30-4FCF-8AF2-5BBD811AB945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16" creationId="{51D8D441-4A11-4335-910D-F347EB39B1DE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17" creationId="{30E3358B-0B56-467F-9CA9-F2B6A38DCBBF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18" creationId="{572763E5-25BD-424B-82C1-67F6F8463B79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19" creationId="{E7893768-763E-4F89-A15D-F6987C7C9920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24" creationId="{51ADDF61-4484-49E9-A4DD-2B8913772163}"/>
          </ac:spMkLst>
        </pc:spChg>
        <pc:spChg chg="del mod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25" creationId="{D9413752-25B2-4E01-A221-EA681065545B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26" creationId="{EE852E03-F99D-401E-91CD-6FE7A7A8439A}"/>
          </ac:spMkLst>
        </pc:spChg>
        <pc:spChg chg="del">
          <ac:chgData name="Eloy Opisso" userId="f9fff384-74da-4522-8624-a148116096b4" providerId="ADAL" clId="{A87F1EF4-3F7E-44CC-AAFB-D6ECF48F1E04}" dt="2022-04-26T10:29:44.906" v="4605" actId="478"/>
          <ac:spMkLst>
            <pc:docMk/>
            <pc:sldMk cId="4168590433" sldId="257"/>
            <ac:spMk id="27" creationId="{F3F4DC2E-B80C-4EE7-AE53-1FE9999D860D}"/>
          </ac:spMkLst>
        </pc:spChg>
        <pc:spChg chg="add mod">
          <ac:chgData name="Eloy Opisso" userId="f9fff384-74da-4522-8624-a148116096b4" providerId="ADAL" clId="{A87F1EF4-3F7E-44CC-AAFB-D6ECF48F1E04}" dt="2022-04-25T13:21:25.692" v="2008" actId="1076"/>
          <ac:spMkLst>
            <pc:docMk/>
            <pc:sldMk cId="4168590433" sldId="257"/>
            <ac:spMk id="28" creationId="{04264F5A-F9F0-4AAF-9386-D5F60A1B6C2F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29" creationId="{73AB1D15-46B2-412A-8EB0-FCAC0B7CB135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0" creationId="{2F018D28-C481-4F93-8D4B-A7691B66A843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1" creationId="{7AFA7FAD-6C54-4C3A-9EAC-A4D9181A47CB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2" creationId="{C3DE1F78-7D11-4D08-946B-E2C90BDE0C2F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3" creationId="{16A6CD3C-B295-44C6-B26D-DF68A4340ED1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4" creationId="{894D6E1F-B8CA-48CF-8305-5C74607882AB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5" creationId="{89F33740-4168-4251-A8B6-AB6EA59F32BB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6" creationId="{1FD075E8-2B0B-4F98-A32D-1A1CDE962B9B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7" creationId="{B32A4454-B47C-4453-855F-4040CF155FA8}"/>
          </ac:spMkLst>
        </pc:spChg>
        <pc:spChg chg="add mod">
          <ac:chgData name="Eloy Opisso" userId="f9fff384-74da-4522-8624-a148116096b4" providerId="ADAL" clId="{A87F1EF4-3F7E-44CC-AAFB-D6ECF48F1E04}" dt="2022-04-26T10:29:53.510" v="4606"/>
          <ac:spMkLst>
            <pc:docMk/>
            <pc:sldMk cId="4168590433" sldId="257"/>
            <ac:spMk id="38" creationId="{C064F5DD-3E8C-4851-B3FE-00AE050F0302}"/>
          </ac:spMkLst>
        </pc:spChg>
      </pc:sldChg>
      <pc:sldChg chg="addSp delSp modSp mod ord modAnim">
        <pc:chgData name="Eloy Opisso" userId="f9fff384-74da-4522-8624-a148116096b4" providerId="ADAL" clId="{A87F1EF4-3F7E-44CC-AAFB-D6ECF48F1E04}" dt="2022-04-26T15:35:19.020" v="4795" actId="5793"/>
        <pc:sldMkLst>
          <pc:docMk/>
          <pc:sldMk cId="61199345" sldId="258"/>
        </pc:sldMkLst>
        <pc:spChg chg="mod">
          <ac:chgData name="Eloy Opisso" userId="f9fff384-74da-4522-8624-a148116096b4" providerId="ADAL" clId="{A87F1EF4-3F7E-44CC-AAFB-D6ECF48F1E04}" dt="2022-04-26T15:35:19.020" v="4795" actId="5793"/>
          <ac:spMkLst>
            <pc:docMk/>
            <pc:sldMk cId="61199345" sldId="258"/>
            <ac:spMk id="2" creationId="{00000000-0000-0000-0000-000000000000}"/>
          </ac:spMkLst>
        </pc:spChg>
        <pc:spChg chg="mod">
          <ac:chgData name="Eloy Opisso" userId="f9fff384-74da-4522-8624-a148116096b4" providerId="ADAL" clId="{A87F1EF4-3F7E-44CC-AAFB-D6ECF48F1E04}" dt="2022-04-26T15:26:03.652" v="4645" actId="20577"/>
          <ac:spMkLst>
            <pc:docMk/>
            <pc:sldMk cId="61199345" sldId="258"/>
            <ac:spMk id="3" creationId="{00000000-0000-0000-0000-000000000000}"/>
          </ac:spMkLst>
        </pc:spChg>
        <pc:picChg chg="add del mod">
          <ac:chgData name="Eloy Opisso" userId="f9fff384-74da-4522-8624-a148116096b4" providerId="ADAL" clId="{A87F1EF4-3F7E-44CC-AAFB-D6ECF48F1E04}" dt="2022-04-25T17:22:37.215" v="3350" actId="478"/>
          <ac:picMkLst>
            <pc:docMk/>
            <pc:sldMk cId="61199345" sldId="258"/>
            <ac:picMk id="5" creationId="{5301ACB1-AF4A-498E-94DA-4F9BDA838303}"/>
          </ac:picMkLst>
        </pc:picChg>
        <pc:picChg chg="mod">
          <ac:chgData name="Eloy Opisso" userId="f9fff384-74da-4522-8624-a148116096b4" providerId="ADAL" clId="{A87F1EF4-3F7E-44CC-AAFB-D6ECF48F1E04}" dt="2022-04-25T17:22:39.879" v="3351" actId="1076"/>
          <ac:picMkLst>
            <pc:docMk/>
            <pc:sldMk cId="61199345" sldId="258"/>
            <ac:picMk id="15" creationId="{25506075-BFFE-447F-B1D5-2A223A32A8AF}"/>
          </ac:picMkLst>
        </pc:picChg>
      </pc:sldChg>
      <pc:sldChg chg="addSp delSp modSp mod ord modAnim">
        <pc:chgData name="Eloy Opisso" userId="f9fff384-74da-4522-8624-a148116096b4" providerId="ADAL" clId="{A87F1EF4-3F7E-44CC-AAFB-D6ECF48F1E04}" dt="2022-04-26T10:31:33.365" v="4612"/>
        <pc:sldMkLst>
          <pc:docMk/>
          <pc:sldMk cId="811404150" sldId="262"/>
        </pc:sldMkLst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15" creationId="{892C4A5F-7CF6-42C1-BE13-4B172C366C7A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16" creationId="{C6D8F4FD-7870-4591-A2DE-E1401631D5E7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17" creationId="{F249CA5D-6A16-4E23-8B1E-5961EC353E7D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18" creationId="{EEA8770D-BF61-45D2-8F92-B6B935B76D3A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19" creationId="{E2EFC1F2-1D6A-43F2-8AFB-3DDCF9A56FDD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20" creationId="{9C22FD50-1634-4BF2-B83F-2E96BA84C902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21" creationId="{C2119233-87B4-4658-8EB4-E2BCA2A51EE6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22" creationId="{AC9B6D96-2DE0-499E-A634-32FFB68B4763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23" creationId="{6E63B1FF-F1C5-4CAA-89A9-4A848DD6E863}"/>
          </ac:spMkLst>
        </pc:spChg>
        <pc:spChg chg="add mod">
          <ac:chgData name="Eloy Opisso" userId="f9fff384-74da-4522-8624-a148116096b4" providerId="ADAL" clId="{A87F1EF4-3F7E-44CC-AAFB-D6ECF48F1E04}" dt="2022-04-25T17:19:15.540" v="3257"/>
          <ac:spMkLst>
            <pc:docMk/>
            <pc:sldMk cId="811404150" sldId="262"/>
            <ac:spMk id="24" creationId="{E131E4A4-71A0-4A11-B6DE-9C2C13520CAE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30" creationId="{30FDF41A-5886-4A9A-BB34-B097C9FEAD6E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31" creationId="{64FD2B8E-C5CD-432B-8A87-4EE7A5993570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32" creationId="{13D8B7EF-36B2-4BB5-BC33-E57DCB2BD609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33" creationId="{66AA2023-1BA1-4285-B2ED-736D6911E1D1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36" creationId="{446E6293-13B0-43D4-A07C-6E4BED99F4C0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37" creationId="{F84F72A9-2F46-49E5-996C-3A8887C92D82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42" creationId="{08FC7BA0-BA47-4B60-9532-293516944A66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43" creationId="{8B426A32-2F9A-4BE5-9FB7-8B190B5FD2D0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46" creationId="{95CCF2B9-EC86-4BF1-BD9F-7A35D1E4AD48}"/>
          </ac:spMkLst>
        </pc:spChg>
        <pc:spChg chg="del">
          <ac:chgData name="Eloy Opisso" userId="f9fff384-74da-4522-8624-a148116096b4" providerId="ADAL" clId="{A87F1EF4-3F7E-44CC-AAFB-D6ECF48F1E04}" dt="2022-04-25T17:19:07.642" v="3256" actId="478"/>
          <ac:spMkLst>
            <pc:docMk/>
            <pc:sldMk cId="811404150" sldId="262"/>
            <ac:spMk id="47" creationId="{3DB7AC37-5C0D-468D-B1B7-81C44FAEF861}"/>
          </ac:spMkLst>
        </pc:spChg>
      </pc:sldChg>
      <pc:sldChg chg="addSp modSp mod modAnim">
        <pc:chgData name="Eloy Opisso" userId="f9fff384-74da-4522-8624-a148116096b4" providerId="ADAL" clId="{A87F1EF4-3F7E-44CC-AAFB-D6ECF48F1E04}" dt="2022-04-25T16:51:10.538" v="2945"/>
        <pc:sldMkLst>
          <pc:docMk/>
          <pc:sldMk cId="689954874" sldId="264"/>
        </pc:sldMkLst>
        <pc:spChg chg="mod">
          <ac:chgData name="Eloy Opisso" userId="f9fff384-74da-4522-8624-a148116096b4" providerId="ADAL" clId="{A87F1EF4-3F7E-44CC-AAFB-D6ECF48F1E04}" dt="2022-04-25T05:59:36.891" v="23" actId="20577"/>
          <ac:spMkLst>
            <pc:docMk/>
            <pc:sldMk cId="689954874" sldId="264"/>
            <ac:spMk id="40" creationId="{C6AD396A-C82E-4B26-BADE-75B2E6435335}"/>
          </ac:spMkLst>
        </pc:spChg>
        <pc:picChg chg="add mod">
          <ac:chgData name="Eloy Opisso" userId="f9fff384-74da-4522-8624-a148116096b4" providerId="ADAL" clId="{A87F1EF4-3F7E-44CC-AAFB-D6ECF48F1E04}" dt="2022-04-25T16:50:40.653" v="2942" actId="1076"/>
          <ac:picMkLst>
            <pc:docMk/>
            <pc:sldMk cId="689954874" sldId="264"/>
            <ac:picMk id="2" creationId="{5C9D294A-2B68-46AA-8918-D03DB5E45B31}"/>
          </ac:picMkLst>
        </pc:picChg>
        <pc:picChg chg="add mod">
          <ac:chgData name="Eloy Opisso" userId="f9fff384-74da-4522-8624-a148116096b4" providerId="ADAL" clId="{A87F1EF4-3F7E-44CC-AAFB-D6ECF48F1E04}" dt="2022-04-25T16:50:35.932" v="2941" actId="1076"/>
          <ac:picMkLst>
            <pc:docMk/>
            <pc:sldMk cId="689954874" sldId="264"/>
            <ac:picMk id="47" creationId="{6EDDF60B-8F3D-4FF8-B9AD-4A4B18D05D93}"/>
          </ac:picMkLst>
        </pc:picChg>
      </pc:sldChg>
      <pc:sldChg chg="addSp delSp modSp mod ord modAnim">
        <pc:chgData name="Eloy Opisso" userId="f9fff384-74da-4522-8624-a148116096b4" providerId="ADAL" clId="{A87F1EF4-3F7E-44CC-AAFB-D6ECF48F1E04}" dt="2022-04-26T15:26:50.629" v="4650" actId="1076"/>
        <pc:sldMkLst>
          <pc:docMk/>
          <pc:sldMk cId="398981093" sldId="272"/>
        </pc:sldMkLst>
        <pc:spChg chg="mod">
          <ac:chgData name="Eloy Opisso" userId="f9fff384-74da-4522-8624-a148116096b4" providerId="ADAL" clId="{A87F1EF4-3F7E-44CC-AAFB-D6ECF48F1E04}" dt="2022-04-25T17:25:16.712" v="3452" actId="20577"/>
          <ac:spMkLst>
            <pc:docMk/>
            <pc:sldMk cId="398981093" sldId="272"/>
            <ac:spMk id="2" creationId="{5C029964-3402-49D8-838D-8257735B3F82}"/>
          </ac:spMkLst>
        </pc:spChg>
        <pc:spChg chg="mod">
          <ac:chgData name="Eloy Opisso" userId="f9fff384-74da-4522-8624-a148116096b4" providerId="ADAL" clId="{A87F1EF4-3F7E-44CC-AAFB-D6ECF48F1E04}" dt="2022-04-26T09:55:49.991" v="4329" actId="403"/>
          <ac:spMkLst>
            <pc:docMk/>
            <pc:sldMk cId="398981093" sldId="272"/>
            <ac:spMk id="3" creationId="{0CD317CE-FF2E-4515-8275-50A66985729E}"/>
          </ac:spMkLst>
        </pc:spChg>
        <pc:spChg chg="del mod">
          <ac:chgData name="Eloy Opisso" userId="f9fff384-74da-4522-8624-a148116096b4" providerId="ADAL" clId="{A87F1EF4-3F7E-44CC-AAFB-D6ECF48F1E04}" dt="2022-04-25T12:01:42.254" v="1878" actId="478"/>
          <ac:spMkLst>
            <pc:docMk/>
            <pc:sldMk cId="398981093" sldId="272"/>
            <ac:spMk id="5" creationId="{AFB7EFCA-0875-40A7-9ACF-7A039F3335D0}"/>
          </ac:spMkLst>
        </pc:spChg>
        <pc:spChg chg="del mod">
          <ac:chgData name="Eloy Opisso" userId="f9fff384-74da-4522-8624-a148116096b4" providerId="ADAL" clId="{A87F1EF4-3F7E-44CC-AAFB-D6ECF48F1E04}" dt="2022-04-25T12:01:42.254" v="1878" actId="478"/>
          <ac:spMkLst>
            <pc:docMk/>
            <pc:sldMk cId="398981093" sldId="272"/>
            <ac:spMk id="9" creationId="{3AAB8BAE-1753-4654-B3DA-CA7F3C732DDE}"/>
          </ac:spMkLst>
        </pc:spChg>
        <pc:spChg chg="del mod">
          <ac:chgData name="Eloy Opisso" userId="f9fff384-74da-4522-8624-a148116096b4" providerId="ADAL" clId="{A87F1EF4-3F7E-44CC-AAFB-D6ECF48F1E04}" dt="2022-04-25T12:01:42.254" v="1878" actId="478"/>
          <ac:spMkLst>
            <pc:docMk/>
            <pc:sldMk cId="398981093" sldId="272"/>
            <ac:spMk id="16" creationId="{C49BE29A-C8DE-4454-916E-DA869B1A0821}"/>
          </ac:spMkLst>
        </pc:spChg>
        <pc:spChg chg="del mod">
          <ac:chgData name="Eloy Opisso" userId="f9fff384-74da-4522-8624-a148116096b4" providerId="ADAL" clId="{A87F1EF4-3F7E-44CC-AAFB-D6ECF48F1E04}" dt="2022-04-25T12:01:42.254" v="1878" actId="478"/>
          <ac:spMkLst>
            <pc:docMk/>
            <pc:sldMk cId="398981093" sldId="272"/>
            <ac:spMk id="18" creationId="{98D801B2-1CC7-438E-80B9-9230431EBC17}"/>
          </ac:spMkLst>
        </pc:spChg>
        <pc:grpChg chg="del mod">
          <ac:chgData name="Eloy Opisso" userId="f9fff384-74da-4522-8624-a148116096b4" providerId="ADAL" clId="{A87F1EF4-3F7E-44CC-AAFB-D6ECF48F1E04}" dt="2022-04-25T12:01:42.254" v="1878" actId="478"/>
          <ac:grpSpMkLst>
            <pc:docMk/>
            <pc:sldMk cId="398981093" sldId="272"/>
            <ac:grpSpMk id="24" creationId="{4BE5C22E-34D4-4F64-ACAA-980034F2FE39}"/>
          </ac:grpSpMkLst>
        </pc:grpChg>
        <pc:picChg chg="add mod">
          <ac:chgData name="Eloy Opisso" userId="f9fff384-74da-4522-8624-a148116096b4" providerId="ADAL" clId="{A87F1EF4-3F7E-44CC-AAFB-D6ECF48F1E04}" dt="2022-04-26T09:55:54.288" v="4331" actId="1076"/>
          <ac:picMkLst>
            <pc:docMk/>
            <pc:sldMk cId="398981093" sldId="272"/>
            <ac:picMk id="4" creationId="{6719DCDC-205B-4FDF-AFE3-A695C546AE00}"/>
          </ac:picMkLst>
        </pc:picChg>
        <pc:picChg chg="add mod">
          <ac:chgData name="Eloy Opisso" userId="f9fff384-74da-4522-8624-a148116096b4" providerId="ADAL" clId="{A87F1EF4-3F7E-44CC-AAFB-D6ECF48F1E04}" dt="2022-04-26T15:26:50.629" v="4650" actId="1076"/>
          <ac:picMkLst>
            <pc:docMk/>
            <pc:sldMk cId="398981093" sldId="272"/>
            <ac:picMk id="5" creationId="{E0F9DDC2-8C27-41FD-B1EA-167247E7F135}"/>
          </ac:picMkLst>
        </pc:picChg>
        <pc:picChg chg="add mod">
          <ac:chgData name="Eloy Opisso" userId="f9fff384-74da-4522-8624-a148116096b4" providerId="ADAL" clId="{A87F1EF4-3F7E-44CC-AAFB-D6ECF48F1E04}" dt="2022-04-26T09:55:58.441" v="4333" actId="1076"/>
          <ac:picMkLst>
            <pc:docMk/>
            <pc:sldMk cId="398981093" sldId="272"/>
            <ac:picMk id="6" creationId="{78435069-260D-4352-B554-68E3FC94987B}"/>
          </ac:picMkLst>
        </pc:picChg>
        <pc:picChg chg="add mod">
          <ac:chgData name="Eloy Opisso" userId="f9fff384-74da-4522-8624-a148116096b4" providerId="ADAL" clId="{A87F1EF4-3F7E-44CC-AAFB-D6ECF48F1E04}" dt="2022-04-26T09:55:55.648" v="4332" actId="1076"/>
          <ac:picMkLst>
            <pc:docMk/>
            <pc:sldMk cId="398981093" sldId="272"/>
            <ac:picMk id="13" creationId="{4B0A6300-CDE9-43FD-A7BD-A35E1D8D1227}"/>
          </ac:picMkLst>
        </pc:picChg>
        <pc:picChg chg="add mod">
          <ac:chgData name="Eloy Opisso" userId="f9fff384-74da-4522-8624-a148116096b4" providerId="ADAL" clId="{A87F1EF4-3F7E-44CC-AAFB-D6ECF48F1E04}" dt="2022-04-25T12:04:15.730" v="1887" actId="1076"/>
          <ac:picMkLst>
            <pc:docMk/>
            <pc:sldMk cId="398981093" sldId="272"/>
            <ac:picMk id="14" creationId="{673FD759-86CF-4BE9-ACC1-61504D8A085D}"/>
          </ac:picMkLst>
        </pc:picChg>
        <pc:picChg chg="del mod">
          <ac:chgData name="Eloy Opisso" userId="f9fff384-74da-4522-8624-a148116096b4" providerId="ADAL" clId="{A87F1EF4-3F7E-44CC-AAFB-D6ECF48F1E04}" dt="2022-04-25T06:10:00.410" v="49" actId="478"/>
          <ac:picMkLst>
            <pc:docMk/>
            <pc:sldMk cId="398981093" sldId="272"/>
            <ac:picMk id="26" creationId="{AFBEE403-EB13-4AA3-801B-75CF151069C1}"/>
          </ac:picMkLst>
        </pc:picChg>
        <pc:cxnChg chg="del mod">
          <ac:chgData name="Eloy Opisso" userId="f9fff384-74da-4522-8624-a148116096b4" providerId="ADAL" clId="{A87F1EF4-3F7E-44CC-AAFB-D6ECF48F1E04}" dt="2022-04-25T12:01:42.254" v="1878" actId="478"/>
          <ac:cxnSpMkLst>
            <pc:docMk/>
            <pc:sldMk cId="398981093" sldId="272"/>
            <ac:cxnSpMk id="10" creationId="{90D7D3A2-C98F-4B00-983A-BD967F634F71}"/>
          </ac:cxnSpMkLst>
        </pc:cxnChg>
        <pc:cxnChg chg="del mod">
          <ac:chgData name="Eloy Opisso" userId="f9fff384-74da-4522-8624-a148116096b4" providerId="ADAL" clId="{A87F1EF4-3F7E-44CC-AAFB-D6ECF48F1E04}" dt="2022-04-25T12:01:42.254" v="1878" actId="478"/>
          <ac:cxnSpMkLst>
            <pc:docMk/>
            <pc:sldMk cId="398981093" sldId="272"/>
            <ac:cxnSpMk id="12" creationId="{84DA1BCB-8C83-4B6D-936A-64E7DF230145}"/>
          </ac:cxnSpMkLst>
        </pc:cxnChg>
      </pc:sldChg>
      <pc:sldChg chg="addSp delSp modSp add mod ord modShow">
        <pc:chgData name="Eloy Opisso" userId="f9fff384-74da-4522-8624-a148116096b4" providerId="ADAL" clId="{A87F1EF4-3F7E-44CC-AAFB-D6ECF48F1E04}" dt="2022-04-26T10:32:02.978" v="4615" actId="478"/>
        <pc:sldMkLst>
          <pc:docMk/>
          <pc:sldMk cId="3853388011" sldId="273"/>
        </pc:sldMkLst>
        <pc:spChg chg="del">
          <ac:chgData name="Eloy Opisso" userId="f9fff384-74da-4522-8624-a148116096b4" providerId="ADAL" clId="{A87F1EF4-3F7E-44CC-AAFB-D6ECF48F1E04}" dt="2022-04-25T17:45:24.594" v="4130" actId="478"/>
          <ac:spMkLst>
            <pc:docMk/>
            <pc:sldMk cId="3853388011" sldId="273"/>
            <ac:spMk id="2" creationId="{5C029964-3402-49D8-838D-8257735B3F82}"/>
          </ac:spMkLst>
        </pc:spChg>
        <pc:spChg chg="del">
          <ac:chgData name="Eloy Opisso" userId="f9fff384-74da-4522-8624-a148116096b4" providerId="ADAL" clId="{A87F1EF4-3F7E-44CC-AAFB-D6ECF48F1E04}" dt="2022-04-25T06:16:11.929" v="71" actId="478"/>
          <ac:spMkLst>
            <pc:docMk/>
            <pc:sldMk cId="3853388011" sldId="273"/>
            <ac:spMk id="3" creationId="{0CD317CE-FF2E-4515-8275-50A66985729E}"/>
          </ac:spMkLst>
        </pc:spChg>
        <pc:spChg chg="del">
          <ac:chgData name="Eloy Opisso" userId="f9fff384-74da-4522-8624-a148116096b4" providerId="ADAL" clId="{A87F1EF4-3F7E-44CC-AAFB-D6ECF48F1E04}" dt="2022-04-25T06:16:17.914" v="76" actId="478"/>
          <ac:spMkLst>
            <pc:docMk/>
            <pc:sldMk cId="3853388011" sldId="273"/>
            <ac:spMk id="5" creationId="{AFB7EFCA-0875-40A7-9ACF-7A039F3335D0}"/>
          </ac:spMkLst>
        </pc:spChg>
        <pc:spChg chg="del">
          <ac:chgData name="Eloy Opisso" userId="f9fff384-74da-4522-8624-a148116096b4" providerId="ADAL" clId="{A87F1EF4-3F7E-44CC-AAFB-D6ECF48F1E04}" dt="2022-04-25T06:16:17.914" v="76" actId="478"/>
          <ac:spMkLst>
            <pc:docMk/>
            <pc:sldMk cId="3853388011" sldId="273"/>
            <ac:spMk id="9" creationId="{3AAB8BAE-1753-4654-B3DA-CA7F3C732DDE}"/>
          </ac:spMkLst>
        </pc:spChg>
        <pc:spChg chg="add del mod">
          <ac:chgData name="Eloy Opisso" userId="f9fff384-74da-4522-8624-a148116096b4" providerId="ADAL" clId="{A87F1EF4-3F7E-44CC-AAFB-D6ECF48F1E04}" dt="2022-04-25T06:16:13.578" v="72" actId="478"/>
          <ac:spMkLst>
            <pc:docMk/>
            <pc:sldMk cId="3853388011" sldId="273"/>
            <ac:spMk id="14" creationId="{3E49E2D6-277B-4585-8DEC-0553676424CF}"/>
          </ac:spMkLst>
        </pc:spChg>
        <pc:spChg chg="del">
          <ac:chgData name="Eloy Opisso" userId="f9fff384-74da-4522-8624-a148116096b4" providerId="ADAL" clId="{A87F1EF4-3F7E-44CC-AAFB-D6ECF48F1E04}" dt="2022-04-25T06:16:17.914" v="76" actId="478"/>
          <ac:spMkLst>
            <pc:docMk/>
            <pc:sldMk cId="3853388011" sldId="273"/>
            <ac:spMk id="16" creationId="{C49BE29A-C8DE-4454-916E-DA869B1A0821}"/>
          </ac:spMkLst>
        </pc:spChg>
        <pc:spChg chg="del">
          <ac:chgData name="Eloy Opisso" userId="f9fff384-74da-4522-8624-a148116096b4" providerId="ADAL" clId="{A87F1EF4-3F7E-44CC-AAFB-D6ECF48F1E04}" dt="2022-04-25T06:16:17.914" v="76" actId="478"/>
          <ac:spMkLst>
            <pc:docMk/>
            <pc:sldMk cId="3853388011" sldId="273"/>
            <ac:spMk id="18" creationId="{98D801B2-1CC7-438E-80B9-9230431EBC17}"/>
          </ac:spMkLst>
        </pc:spChg>
        <pc:spChg chg="add del mod">
          <ac:chgData name="Eloy Opisso" userId="f9fff384-74da-4522-8624-a148116096b4" providerId="ADAL" clId="{A87F1EF4-3F7E-44CC-AAFB-D6ECF48F1E04}" dt="2022-04-26T10:32:02.978" v="4615" actId="478"/>
          <ac:spMkLst>
            <pc:docMk/>
            <pc:sldMk cId="3853388011" sldId="273"/>
            <ac:spMk id="23" creationId="{505E33B4-9D5C-457D-8C9E-44F0405F357D}"/>
          </ac:spMkLst>
        </pc:spChg>
        <pc:grpChg chg="del">
          <ac:chgData name="Eloy Opisso" userId="f9fff384-74da-4522-8624-a148116096b4" providerId="ADAL" clId="{A87F1EF4-3F7E-44CC-AAFB-D6ECF48F1E04}" dt="2022-04-25T06:16:17.914" v="76" actId="478"/>
          <ac:grpSpMkLst>
            <pc:docMk/>
            <pc:sldMk cId="3853388011" sldId="273"/>
            <ac:grpSpMk id="24" creationId="{4BE5C22E-34D4-4F64-ACAA-980034F2FE39}"/>
          </ac:grpSpMkLst>
        </pc:grpChg>
        <pc:graphicFrameChg chg="add del mod">
          <ac:chgData name="Eloy Opisso" userId="f9fff384-74da-4522-8624-a148116096b4" providerId="ADAL" clId="{A87F1EF4-3F7E-44CC-AAFB-D6ECF48F1E04}" dt="2022-04-25T06:53:45.539" v="78"/>
          <ac:graphicFrameMkLst>
            <pc:docMk/>
            <pc:sldMk cId="3853388011" sldId="273"/>
            <ac:graphicFrameMk id="15" creationId="{CE00571B-56E7-421B-ACB0-D9B9909BE903}"/>
          </ac:graphicFrameMkLst>
        </pc:graphicFrameChg>
        <pc:picChg chg="del">
          <ac:chgData name="Eloy Opisso" userId="f9fff384-74da-4522-8624-a148116096b4" providerId="ADAL" clId="{A87F1EF4-3F7E-44CC-AAFB-D6ECF48F1E04}" dt="2022-04-25T06:16:14.889" v="74" actId="478"/>
          <ac:picMkLst>
            <pc:docMk/>
            <pc:sldMk cId="3853388011" sldId="273"/>
            <ac:picMk id="4" creationId="{6719DCDC-205B-4FDF-AFE3-A695C546AE00}"/>
          </ac:picMkLst>
        </pc:picChg>
        <pc:picChg chg="del">
          <ac:chgData name="Eloy Opisso" userId="f9fff384-74da-4522-8624-a148116096b4" providerId="ADAL" clId="{A87F1EF4-3F7E-44CC-AAFB-D6ECF48F1E04}" dt="2022-04-25T06:16:14.338" v="73" actId="478"/>
          <ac:picMkLst>
            <pc:docMk/>
            <pc:sldMk cId="3853388011" sldId="273"/>
            <ac:picMk id="6" creationId="{78435069-260D-4352-B554-68E3FC94987B}"/>
          </ac:picMkLst>
        </pc:picChg>
        <pc:picChg chg="del">
          <ac:chgData name="Eloy Opisso" userId="f9fff384-74da-4522-8624-a148116096b4" providerId="ADAL" clId="{A87F1EF4-3F7E-44CC-AAFB-D6ECF48F1E04}" dt="2022-04-25T06:16:15.353" v="75" actId="478"/>
          <ac:picMkLst>
            <pc:docMk/>
            <pc:sldMk cId="3853388011" sldId="273"/>
            <ac:picMk id="13" creationId="{4B0A6300-CDE9-43FD-A7BD-A35E1D8D1227}"/>
          </ac:picMkLst>
        </pc:picChg>
        <pc:picChg chg="add del mod">
          <ac:chgData name="Eloy Opisso" userId="f9fff384-74da-4522-8624-a148116096b4" providerId="ADAL" clId="{A87F1EF4-3F7E-44CC-AAFB-D6ECF48F1E04}" dt="2022-04-25T06:53:52.803" v="81" actId="478"/>
          <ac:picMkLst>
            <pc:docMk/>
            <pc:sldMk cId="3853388011" sldId="273"/>
            <ac:picMk id="17" creationId="{0FC1C7AA-1006-4AED-A878-A9B83A184840}"/>
          </ac:picMkLst>
        </pc:picChg>
        <pc:picChg chg="add mod">
          <ac:chgData name="Eloy Opisso" userId="f9fff384-74da-4522-8624-a148116096b4" providerId="ADAL" clId="{A87F1EF4-3F7E-44CC-AAFB-D6ECF48F1E04}" dt="2022-04-25T17:45:29.284" v="4132" actId="1076"/>
          <ac:picMkLst>
            <pc:docMk/>
            <pc:sldMk cId="3853388011" sldId="273"/>
            <ac:picMk id="19" creationId="{CC468D26-3D4B-45AB-8707-68833AAD03D4}"/>
          </ac:picMkLst>
        </pc:picChg>
        <pc:picChg chg="add del mod">
          <ac:chgData name="Eloy Opisso" userId="f9fff384-74da-4522-8624-a148116096b4" providerId="ADAL" clId="{A87F1EF4-3F7E-44CC-AAFB-D6ECF48F1E04}" dt="2022-04-25T06:55:13.581" v="91"/>
          <ac:picMkLst>
            <pc:docMk/>
            <pc:sldMk cId="3853388011" sldId="273"/>
            <ac:picMk id="20" creationId="{ECF8FAEA-7108-4E4D-B1E3-FCA89C06E202}"/>
          </ac:picMkLst>
        </pc:picChg>
        <pc:picChg chg="add mod">
          <ac:chgData name="Eloy Opisso" userId="f9fff384-74da-4522-8624-a148116096b4" providerId="ADAL" clId="{A87F1EF4-3F7E-44CC-AAFB-D6ECF48F1E04}" dt="2022-04-25T06:55:21.593" v="95" actId="1076"/>
          <ac:picMkLst>
            <pc:docMk/>
            <pc:sldMk cId="3853388011" sldId="273"/>
            <ac:picMk id="21" creationId="{CD3418C4-DD11-48DF-A4B0-5D1040E111FC}"/>
          </ac:picMkLst>
        </pc:picChg>
        <pc:cxnChg chg="del mod">
          <ac:chgData name="Eloy Opisso" userId="f9fff384-74da-4522-8624-a148116096b4" providerId="ADAL" clId="{A87F1EF4-3F7E-44CC-AAFB-D6ECF48F1E04}" dt="2022-04-25T06:16:17.914" v="76" actId="478"/>
          <ac:cxnSpMkLst>
            <pc:docMk/>
            <pc:sldMk cId="3853388011" sldId="273"/>
            <ac:cxnSpMk id="10" creationId="{90D7D3A2-C98F-4B00-983A-BD967F634F71}"/>
          </ac:cxnSpMkLst>
        </pc:cxnChg>
        <pc:cxnChg chg="del mod">
          <ac:chgData name="Eloy Opisso" userId="f9fff384-74da-4522-8624-a148116096b4" providerId="ADAL" clId="{A87F1EF4-3F7E-44CC-AAFB-D6ECF48F1E04}" dt="2022-04-25T06:16:17.914" v="76" actId="478"/>
          <ac:cxnSpMkLst>
            <pc:docMk/>
            <pc:sldMk cId="3853388011" sldId="273"/>
            <ac:cxnSpMk id="12" creationId="{84DA1BCB-8C83-4B6D-936A-64E7DF230145}"/>
          </ac:cxnSpMkLst>
        </pc:cxnChg>
      </pc:sldChg>
      <pc:sldChg chg="modSp add mod">
        <pc:chgData name="Eloy Opisso" userId="f9fff384-74da-4522-8624-a148116096b4" providerId="ADAL" clId="{A87F1EF4-3F7E-44CC-AAFB-D6ECF48F1E04}" dt="2022-04-26T10:19:59.659" v="4602" actId="1037"/>
        <pc:sldMkLst>
          <pc:docMk/>
          <pc:sldMk cId="485281628" sldId="609"/>
        </pc:sldMkLst>
        <pc:spChg chg="mod">
          <ac:chgData name="Eloy Opisso" userId="f9fff384-74da-4522-8624-a148116096b4" providerId="ADAL" clId="{A87F1EF4-3F7E-44CC-AAFB-D6ECF48F1E04}" dt="2022-04-26T10:19:59.659" v="4602" actId="1037"/>
          <ac:spMkLst>
            <pc:docMk/>
            <pc:sldMk cId="485281628" sldId="609"/>
            <ac:spMk id="3" creationId="{A45E30FE-FF30-40A3-9B79-37F8185893A2}"/>
          </ac:spMkLst>
        </pc:spChg>
        <pc:picChg chg="mod">
          <ac:chgData name="Eloy Opisso" userId="f9fff384-74da-4522-8624-a148116096b4" providerId="ADAL" clId="{A87F1EF4-3F7E-44CC-AAFB-D6ECF48F1E04}" dt="2022-04-26T10:19:54.841" v="4580" actId="1076"/>
          <ac:picMkLst>
            <pc:docMk/>
            <pc:sldMk cId="485281628" sldId="609"/>
            <ac:picMk id="4" creationId="{00000000-0000-0000-0000-000000000000}"/>
          </ac:picMkLst>
        </pc:picChg>
        <pc:picChg chg="mod">
          <ac:chgData name="Eloy Opisso" userId="f9fff384-74da-4522-8624-a148116096b4" providerId="ADAL" clId="{A87F1EF4-3F7E-44CC-AAFB-D6ECF48F1E04}" dt="2022-04-26T10:19:59.659" v="4602" actId="1037"/>
          <ac:picMkLst>
            <pc:docMk/>
            <pc:sldMk cId="485281628" sldId="609"/>
            <ac:picMk id="13" creationId="{6BF1C098-9CBF-44A3-ACDE-7815885B75E8}"/>
          </ac:picMkLst>
        </pc:picChg>
      </pc:sldChg>
      <pc:sldChg chg="addSp delSp modSp add mod modClrScheme modAnim chgLayout">
        <pc:chgData name="Eloy Opisso" userId="f9fff384-74da-4522-8624-a148116096b4" providerId="ADAL" clId="{A87F1EF4-3F7E-44CC-AAFB-D6ECF48F1E04}" dt="2022-04-26T15:29:04.573" v="4684" actId="14100"/>
        <pc:sldMkLst>
          <pc:docMk/>
          <pc:sldMk cId="3121668024" sldId="868"/>
        </pc:sldMkLst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2" creationId="{D3EAC45F-F21C-412D-B6EC-CFA8F16F1765}"/>
          </ac:spMkLst>
        </pc:spChg>
        <pc:spChg chg="mod ord">
          <ac:chgData name="Eloy Opisso" userId="f9fff384-74da-4522-8624-a148116096b4" providerId="ADAL" clId="{A87F1EF4-3F7E-44CC-AAFB-D6ECF48F1E04}" dt="2022-04-26T10:00:37.563" v="4376" actId="20577"/>
          <ac:spMkLst>
            <pc:docMk/>
            <pc:sldMk cId="3121668024" sldId="868"/>
            <ac:spMk id="3" creationId="{FB0932A7-8BB1-493B-BDAF-BD3F449C0821}"/>
          </ac:spMkLst>
        </pc:spChg>
        <pc:spChg chg="add del mod ord">
          <ac:chgData name="Eloy Opisso" userId="f9fff384-74da-4522-8624-a148116096b4" providerId="ADAL" clId="{A87F1EF4-3F7E-44CC-AAFB-D6ECF48F1E04}" dt="2022-04-25T08:09:41.773" v="103" actId="478"/>
          <ac:spMkLst>
            <pc:docMk/>
            <pc:sldMk cId="3121668024" sldId="868"/>
            <ac:spMk id="4" creationId="{352CA267-0104-4A87-8E2B-7948A56FE9F3}"/>
          </ac:spMkLst>
        </pc:spChg>
        <pc:spChg chg="add del mod ord">
          <ac:chgData name="Eloy Opisso" userId="f9fff384-74da-4522-8624-a148116096b4" providerId="ADAL" clId="{A87F1EF4-3F7E-44CC-AAFB-D6ECF48F1E04}" dt="2022-04-25T10:11:52.557" v="846" actId="478"/>
          <ac:spMkLst>
            <pc:docMk/>
            <pc:sldMk cId="3121668024" sldId="868"/>
            <ac:spMk id="5" creationId="{6C399776-C7EE-4DC7-99B6-D29B615E0C1C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6" creationId="{97656CF5-FE93-4AFF-BB7F-80318FA33EFC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7" creationId="{AF720780-DB23-431F-AFCA-BBB88DE6FF15}"/>
          </ac:spMkLst>
        </pc:spChg>
        <pc:spChg chg="del mod">
          <ac:chgData name="Eloy Opisso" userId="f9fff384-74da-4522-8624-a148116096b4" providerId="ADAL" clId="{A87F1EF4-3F7E-44CC-AAFB-D6ECF48F1E04}" dt="2022-04-25T13:14:07.098" v="1901" actId="478"/>
          <ac:spMkLst>
            <pc:docMk/>
            <pc:sldMk cId="3121668024" sldId="868"/>
            <ac:spMk id="8" creationId="{BA40C024-FCD5-4009-995D-DA2ACDD12EF2}"/>
          </ac:spMkLst>
        </pc:spChg>
        <pc:spChg chg="del mod">
          <ac:chgData name="Eloy Opisso" userId="f9fff384-74da-4522-8624-a148116096b4" providerId="ADAL" clId="{A87F1EF4-3F7E-44CC-AAFB-D6ECF48F1E04}" dt="2022-04-25T13:14:06.084" v="1900" actId="478"/>
          <ac:spMkLst>
            <pc:docMk/>
            <pc:sldMk cId="3121668024" sldId="868"/>
            <ac:spMk id="9" creationId="{87584229-37B3-46EB-89AB-855FBE55CC25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11" creationId="{49D38AB6-3E0B-4849-9BDC-9829001D6D2F}"/>
          </ac:spMkLst>
        </pc:spChg>
        <pc:spChg chg="add mod ord">
          <ac:chgData name="Eloy Opisso" userId="f9fff384-74da-4522-8624-a148116096b4" providerId="ADAL" clId="{A87F1EF4-3F7E-44CC-AAFB-D6ECF48F1E04}" dt="2022-04-25T10:25:09.026" v="1416" actId="15"/>
          <ac:spMkLst>
            <pc:docMk/>
            <pc:sldMk cId="3121668024" sldId="868"/>
            <ac:spMk id="12" creationId="{2B657CB8-6620-4E64-A51A-0C7ECED64AEB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16" creationId="{00BC0E25-0940-4680-8A6B-57CA055A124E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17" creationId="{23CB5AD2-21B0-4195-BFC2-924B8D146E82}"/>
          </ac:spMkLst>
        </pc:spChg>
        <pc:spChg chg="del mod">
          <ac:chgData name="Eloy Opisso" userId="f9fff384-74da-4522-8624-a148116096b4" providerId="ADAL" clId="{A87F1EF4-3F7E-44CC-AAFB-D6ECF48F1E04}" dt="2022-04-25T13:14:09.369" v="1902" actId="478"/>
          <ac:spMkLst>
            <pc:docMk/>
            <pc:sldMk cId="3121668024" sldId="868"/>
            <ac:spMk id="18" creationId="{31576A90-0CD3-4FA4-B0A4-74F1F2A2F7AB}"/>
          </ac:spMkLst>
        </pc:spChg>
        <pc:spChg chg="del mod">
          <ac:chgData name="Eloy Opisso" userId="f9fff384-74da-4522-8624-a148116096b4" providerId="ADAL" clId="{A87F1EF4-3F7E-44CC-AAFB-D6ECF48F1E04}" dt="2022-04-25T13:14:14.379" v="1905" actId="478"/>
          <ac:spMkLst>
            <pc:docMk/>
            <pc:sldMk cId="3121668024" sldId="868"/>
            <ac:spMk id="19" creationId="{F1145302-2FF6-4193-B598-F0BBD60F2FE7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20" creationId="{696B06DA-6F70-4B06-A5AA-B7F4B3752BDC}"/>
          </ac:spMkLst>
        </pc:spChg>
        <pc:spChg chg="del mod">
          <ac:chgData name="Eloy Opisso" userId="f9fff384-74da-4522-8624-a148116096b4" providerId="ADAL" clId="{A87F1EF4-3F7E-44CC-AAFB-D6ECF48F1E04}" dt="2022-04-25T13:14:10.660" v="1903" actId="478"/>
          <ac:spMkLst>
            <pc:docMk/>
            <pc:sldMk cId="3121668024" sldId="868"/>
            <ac:spMk id="21" creationId="{C66EED41-23CD-4CB2-A523-91132DDAE1DF}"/>
          </ac:spMkLst>
        </pc:spChg>
        <pc:spChg chg="add mod">
          <ac:chgData name="Eloy Opisso" userId="f9fff384-74da-4522-8624-a148116096b4" providerId="ADAL" clId="{A87F1EF4-3F7E-44CC-AAFB-D6ECF48F1E04}" dt="2022-04-26T10:05:24.663" v="4481" actId="1035"/>
          <ac:spMkLst>
            <pc:docMk/>
            <pc:sldMk cId="3121668024" sldId="868"/>
            <ac:spMk id="22" creationId="{65F90709-811C-4AA7-AF25-8C25CE963FB6}"/>
          </ac:spMkLst>
        </pc:spChg>
        <pc:spChg chg="del mod">
          <ac:chgData name="Eloy Opisso" userId="f9fff384-74da-4522-8624-a148116096b4" providerId="ADAL" clId="{A87F1EF4-3F7E-44CC-AAFB-D6ECF48F1E04}" dt="2022-04-25T13:14:14.379" v="1905" actId="478"/>
          <ac:spMkLst>
            <pc:docMk/>
            <pc:sldMk cId="3121668024" sldId="868"/>
            <ac:spMk id="22" creationId="{AA5DC2C2-3C01-442A-B8E8-7B19F168FB44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23" creationId="{92BC539B-FFF4-475C-BD9D-91F2D9B47FC8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24" creationId="{DD228C36-3D24-4E36-B451-CD6B67A0A5B1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25" creationId="{FD33CC46-6FFB-4815-8977-D67253700959}"/>
          </ac:spMkLst>
        </pc:spChg>
        <pc:spChg chg="add mod">
          <ac:chgData name="Eloy Opisso" userId="f9fff384-74da-4522-8624-a148116096b4" providerId="ADAL" clId="{A87F1EF4-3F7E-44CC-AAFB-D6ECF48F1E04}" dt="2022-04-26T15:29:04.573" v="4684" actId="14100"/>
          <ac:spMkLst>
            <pc:docMk/>
            <pc:sldMk cId="3121668024" sldId="868"/>
            <ac:spMk id="26" creationId="{38F1F7F5-B2E4-41FB-8C72-31BA7759F9AC}"/>
          </ac:spMkLst>
        </pc:spChg>
        <pc:spChg chg="del mod">
          <ac:chgData name="Eloy Opisso" userId="f9fff384-74da-4522-8624-a148116096b4" providerId="ADAL" clId="{A87F1EF4-3F7E-44CC-AAFB-D6ECF48F1E04}" dt="2022-04-25T13:14:01.339" v="1896" actId="478"/>
          <ac:spMkLst>
            <pc:docMk/>
            <pc:sldMk cId="3121668024" sldId="868"/>
            <ac:spMk id="27" creationId="{B11FB335-5A26-4C19-8C95-F56438B7D796}"/>
          </ac:spMkLst>
        </pc:spChg>
        <pc:spChg chg="del mod">
          <ac:chgData name="Eloy Opisso" userId="f9fff384-74da-4522-8624-a148116096b4" providerId="ADAL" clId="{A87F1EF4-3F7E-44CC-AAFB-D6ECF48F1E04}" dt="2022-04-25T13:14:04.780" v="1899" actId="478"/>
          <ac:spMkLst>
            <pc:docMk/>
            <pc:sldMk cId="3121668024" sldId="868"/>
            <ac:spMk id="28" creationId="{EC97D070-B5F4-427F-8333-3F9E994DB520}"/>
          </ac:spMkLst>
        </pc:spChg>
        <pc:spChg chg="del mod">
          <ac:chgData name="Eloy Opisso" userId="f9fff384-74da-4522-8624-a148116096b4" providerId="ADAL" clId="{A87F1EF4-3F7E-44CC-AAFB-D6ECF48F1E04}" dt="2022-04-25T10:11:57.829" v="847" actId="478"/>
          <ac:spMkLst>
            <pc:docMk/>
            <pc:sldMk cId="3121668024" sldId="868"/>
            <ac:spMk id="33" creationId="{C464AF04-7E1A-4987-9822-323CEB170A4C}"/>
          </ac:spMkLst>
        </pc:spChg>
        <pc:spChg chg="mod">
          <ac:chgData name="Eloy Opisso" userId="f9fff384-74da-4522-8624-a148116096b4" providerId="ADAL" clId="{A87F1EF4-3F7E-44CC-AAFB-D6ECF48F1E04}" dt="2022-04-25T10:13:56.573" v="974" actId="1038"/>
          <ac:spMkLst>
            <pc:docMk/>
            <pc:sldMk cId="3121668024" sldId="868"/>
            <ac:spMk id="34" creationId="{A64D9FF9-F891-481E-98A7-3CD88BA90A72}"/>
          </ac:spMkLst>
        </pc:spChg>
        <pc:spChg chg="del mod">
          <ac:chgData name="Eloy Opisso" userId="f9fff384-74da-4522-8624-a148116096b4" providerId="ADAL" clId="{A87F1EF4-3F7E-44CC-AAFB-D6ECF48F1E04}" dt="2022-04-25T13:14:14.379" v="1905" actId="478"/>
          <ac:spMkLst>
            <pc:docMk/>
            <pc:sldMk cId="3121668024" sldId="868"/>
            <ac:spMk id="35" creationId="{1F194F58-76E7-4095-81A7-BBBC765EF6E1}"/>
          </ac:spMkLst>
        </pc:spChg>
        <pc:spChg chg="del mod">
          <ac:chgData name="Eloy Opisso" userId="f9fff384-74da-4522-8624-a148116096b4" providerId="ADAL" clId="{A87F1EF4-3F7E-44CC-AAFB-D6ECF48F1E04}" dt="2022-04-25T13:14:14.379" v="1905" actId="478"/>
          <ac:spMkLst>
            <pc:docMk/>
            <pc:sldMk cId="3121668024" sldId="868"/>
            <ac:spMk id="36" creationId="{632D8507-C480-44B9-AB29-8C583DB4C748}"/>
          </ac:spMkLst>
        </pc:spChg>
        <pc:spChg chg="del mod">
          <ac:chgData name="Eloy Opisso" userId="f9fff384-74da-4522-8624-a148116096b4" providerId="ADAL" clId="{A87F1EF4-3F7E-44CC-AAFB-D6ECF48F1E04}" dt="2022-04-25T10:10:55.692" v="816" actId="478"/>
          <ac:spMkLst>
            <pc:docMk/>
            <pc:sldMk cId="3121668024" sldId="868"/>
            <ac:spMk id="37" creationId="{2A920B0F-01CB-4BED-AFE2-3C259C49BD11}"/>
          </ac:spMkLst>
        </pc:spChg>
        <pc:spChg chg="add del mod">
          <ac:chgData name="Eloy Opisso" userId="f9fff384-74da-4522-8624-a148116096b4" providerId="ADAL" clId="{A87F1EF4-3F7E-44CC-AAFB-D6ECF48F1E04}" dt="2022-04-25T10:14:10.794" v="976"/>
          <ac:spMkLst>
            <pc:docMk/>
            <pc:sldMk cId="3121668024" sldId="868"/>
            <ac:spMk id="38" creationId="{B8BB6528-B18F-4035-BBE7-32BE19978F3E}"/>
          </ac:spMkLst>
        </pc:spChg>
        <pc:spChg chg="add del mod">
          <ac:chgData name="Eloy Opisso" userId="f9fff384-74da-4522-8624-a148116096b4" providerId="ADAL" clId="{A87F1EF4-3F7E-44CC-AAFB-D6ECF48F1E04}" dt="2022-04-25T10:24:37.348" v="1389"/>
          <ac:spMkLst>
            <pc:docMk/>
            <pc:sldMk cId="3121668024" sldId="868"/>
            <ac:spMk id="44" creationId="{C7E3DFD1-3C34-4697-A666-1F43A8FE8799}"/>
          </ac:spMkLst>
        </pc:spChg>
        <pc:spChg chg="add del mod">
          <ac:chgData name="Eloy Opisso" userId="f9fff384-74da-4522-8624-a148116096b4" providerId="ADAL" clId="{A87F1EF4-3F7E-44CC-AAFB-D6ECF48F1E04}" dt="2022-04-25T10:24:37.348" v="1389"/>
          <ac:spMkLst>
            <pc:docMk/>
            <pc:sldMk cId="3121668024" sldId="868"/>
            <ac:spMk id="46" creationId="{7EA0FC1A-156D-4271-82FA-FBFA84AD05E0}"/>
          </ac:spMkLst>
        </pc:spChg>
        <pc:spChg chg="add del mod">
          <ac:chgData name="Eloy Opisso" userId="f9fff384-74da-4522-8624-a148116096b4" providerId="ADAL" clId="{A87F1EF4-3F7E-44CC-AAFB-D6ECF48F1E04}" dt="2022-04-25T10:24:37.348" v="1389"/>
          <ac:spMkLst>
            <pc:docMk/>
            <pc:sldMk cId="3121668024" sldId="868"/>
            <ac:spMk id="47" creationId="{8F7E5BEC-49E8-476F-A7BD-A3608E502B2D}"/>
          </ac:spMkLst>
        </pc:spChg>
        <pc:spChg chg="add del mod">
          <ac:chgData name="Eloy Opisso" userId="f9fff384-74da-4522-8624-a148116096b4" providerId="ADAL" clId="{A87F1EF4-3F7E-44CC-AAFB-D6ECF48F1E04}" dt="2022-04-25T10:24:37.348" v="1389"/>
          <ac:spMkLst>
            <pc:docMk/>
            <pc:sldMk cId="3121668024" sldId="868"/>
            <ac:spMk id="48" creationId="{0E3B78BA-7786-41F7-B337-D1D73995D6D4}"/>
          </ac:spMkLst>
        </pc:spChg>
        <pc:spChg chg="add del mod">
          <ac:chgData name="Eloy Opisso" userId="f9fff384-74da-4522-8624-a148116096b4" providerId="ADAL" clId="{A87F1EF4-3F7E-44CC-AAFB-D6ECF48F1E04}" dt="2022-04-25T10:24:37.348" v="1389"/>
          <ac:spMkLst>
            <pc:docMk/>
            <pc:sldMk cId="3121668024" sldId="868"/>
            <ac:spMk id="49" creationId="{AFD932F2-8577-4A98-BF01-6A3C2CA303B8}"/>
          </ac:spMkLst>
        </pc:spChg>
        <pc:spChg chg="add del mod">
          <ac:chgData name="Eloy Opisso" userId="f9fff384-74da-4522-8624-a148116096b4" providerId="ADAL" clId="{A87F1EF4-3F7E-44CC-AAFB-D6ECF48F1E04}" dt="2022-04-25T10:24:37.348" v="1389"/>
          <ac:spMkLst>
            <pc:docMk/>
            <pc:sldMk cId="3121668024" sldId="868"/>
            <ac:spMk id="50" creationId="{3CACF692-A15D-4929-9438-53B266261419}"/>
          </ac:spMkLst>
        </pc:spChg>
        <pc:spChg chg="add del mod">
          <ac:chgData name="Eloy Opisso" userId="f9fff384-74da-4522-8624-a148116096b4" providerId="ADAL" clId="{A87F1EF4-3F7E-44CC-AAFB-D6ECF48F1E04}" dt="2022-04-25T10:24:40.774" v="1391"/>
          <ac:spMkLst>
            <pc:docMk/>
            <pc:sldMk cId="3121668024" sldId="868"/>
            <ac:spMk id="60" creationId="{DFFCE63A-778B-49DA-A6FD-2BC564ED0E08}"/>
          </ac:spMkLst>
        </pc:spChg>
        <pc:spChg chg="add del mod">
          <ac:chgData name="Eloy Opisso" userId="f9fff384-74da-4522-8624-a148116096b4" providerId="ADAL" clId="{A87F1EF4-3F7E-44CC-AAFB-D6ECF48F1E04}" dt="2022-04-25T10:24:40.774" v="1391"/>
          <ac:spMkLst>
            <pc:docMk/>
            <pc:sldMk cId="3121668024" sldId="868"/>
            <ac:spMk id="62" creationId="{109C14A7-6203-4B6E-B936-4F48C306F229}"/>
          </ac:spMkLst>
        </pc:spChg>
        <pc:spChg chg="add del mod">
          <ac:chgData name="Eloy Opisso" userId="f9fff384-74da-4522-8624-a148116096b4" providerId="ADAL" clId="{A87F1EF4-3F7E-44CC-AAFB-D6ECF48F1E04}" dt="2022-04-25T10:24:40.774" v="1391"/>
          <ac:spMkLst>
            <pc:docMk/>
            <pc:sldMk cId="3121668024" sldId="868"/>
            <ac:spMk id="63" creationId="{CC7E1B76-F81C-4A12-B1EA-40AF92AD310C}"/>
          </ac:spMkLst>
        </pc:spChg>
        <pc:spChg chg="add del mod">
          <ac:chgData name="Eloy Opisso" userId="f9fff384-74da-4522-8624-a148116096b4" providerId="ADAL" clId="{A87F1EF4-3F7E-44CC-AAFB-D6ECF48F1E04}" dt="2022-04-25T10:24:40.774" v="1391"/>
          <ac:spMkLst>
            <pc:docMk/>
            <pc:sldMk cId="3121668024" sldId="868"/>
            <ac:spMk id="64" creationId="{4CC11A03-61D9-45B5-8D9B-4E8CF7904A7D}"/>
          </ac:spMkLst>
        </pc:spChg>
        <pc:spChg chg="add del mod">
          <ac:chgData name="Eloy Opisso" userId="f9fff384-74da-4522-8624-a148116096b4" providerId="ADAL" clId="{A87F1EF4-3F7E-44CC-AAFB-D6ECF48F1E04}" dt="2022-04-25T10:24:40.774" v="1391"/>
          <ac:spMkLst>
            <pc:docMk/>
            <pc:sldMk cId="3121668024" sldId="868"/>
            <ac:spMk id="65" creationId="{8E7190E4-0A8D-46FE-8870-E9B439F88650}"/>
          </ac:spMkLst>
        </pc:spChg>
        <pc:spChg chg="add del mod">
          <ac:chgData name="Eloy Opisso" userId="f9fff384-74da-4522-8624-a148116096b4" providerId="ADAL" clId="{A87F1EF4-3F7E-44CC-AAFB-D6ECF48F1E04}" dt="2022-04-25T10:24:40.774" v="1391"/>
          <ac:spMkLst>
            <pc:docMk/>
            <pc:sldMk cId="3121668024" sldId="868"/>
            <ac:spMk id="66" creationId="{B07F65BE-AD49-4ED8-8BB2-249E365E833E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74" creationId="{22D28CD5-5436-4F8C-8413-3C5E5ECB912F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80" creationId="{950A3E07-81E2-4FE4-BE35-2713CBC1AA3D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82" creationId="{FCB616E4-02E6-4275-B53D-F811632D5DF7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83" creationId="{D7455141-3A36-4B56-8718-ACA2DFAB5D3A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84" creationId="{067E8AE7-A82E-4798-9FA4-84ABDC20C60F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85" creationId="{104A30E0-BDBF-4C05-B3E3-29CB2FF49FB3}"/>
          </ac:spMkLst>
        </pc:spChg>
        <pc:spChg chg="add del mod">
          <ac:chgData name="Eloy Opisso" userId="f9fff384-74da-4522-8624-a148116096b4" providerId="ADAL" clId="{A87F1EF4-3F7E-44CC-AAFB-D6ECF48F1E04}" dt="2022-04-25T13:14:26.489" v="1907"/>
          <ac:spMkLst>
            <pc:docMk/>
            <pc:sldMk cId="3121668024" sldId="868"/>
            <ac:spMk id="86" creationId="{1A683051-41AA-4292-9896-C28B1549196C}"/>
          </ac:spMkLst>
        </pc:spChg>
        <pc:picChg chg="add mod">
          <ac:chgData name="Eloy Opisso" userId="f9fff384-74da-4522-8624-a148116096b4" providerId="ADAL" clId="{A87F1EF4-3F7E-44CC-AAFB-D6ECF48F1E04}" dt="2022-04-26T10:04:10.484" v="4395" actId="1076"/>
          <ac:picMkLst>
            <pc:docMk/>
            <pc:sldMk cId="3121668024" sldId="868"/>
            <ac:picMk id="21" creationId="{1F94EB75-696D-401A-8057-F714CCD307F1}"/>
          </ac:picMkLst>
        </pc:picChg>
        <pc:picChg chg="add del mod">
          <ac:chgData name="Eloy Opisso" userId="f9fff384-74da-4522-8624-a148116096b4" providerId="ADAL" clId="{A87F1EF4-3F7E-44CC-AAFB-D6ECF48F1E04}" dt="2022-04-25T13:13:23.392" v="1890" actId="478"/>
          <ac:picMkLst>
            <pc:docMk/>
            <pc:sldMk cId="3121668024" sldId="868"/>
            <ac:picMk id="26" creationId="{B1BDBEFF-A2DB-4E23-B285-7A774B868732}"/>
          </ac:picMkLst>
        </pc:picChg>
        <pc:picChg chg="add del mod">
          <ac:chgData name="Eloy Opisso" userId="f9fff384-74da-4522-8624-a148116096b4" providerId="ADAL" clId="{A87F1EF4-3F7E-44CC-AAFB-D6ECF48F1E04}" dt="2022-04-25T10:24:37.348" v="1389"/>
          <ac:picMkLst>
            <pc:docMk/>
            <pc:sldMk cId="3121668024" sldId="868"/>
            <ac:picMk id="39" creationId="{DB5C453E-441A-45D1-9F7E-CFE36FB4F372}"/>
          </ac:picMkLst>
        </pc:picChg>
        <pc:picChg chg="add del mod">
          <ac:chgData name="Eloy Opisso" userId="f9fff384-74da-4522-8624-a148116096b4" providerId="ADAL" clId="{A87F1EF4-3F7E-44CC-AAFB-D6ECF48F1E04}" dt="2022-04-25T10:24:37.348" v="1389"/>
          <ac:picMkLst>
            <pc:docMk/>
            <pc:sldMk cId="3121668024" sldId="868"/>
            <ac:picMk id="40" creationId="{7157846B-C52E-4491-9D27-11A78430FDA6}"/>
          </ac:picMkLst>
        </pc:picChg>
        <pc:picChg chg="add del mod">
          <ac:chgData name="Eloy Opisso" userId="f9fff384-74da-4522-8624-a148116096b4" providerId="ADAL" clId="{A87F1EF4-3F7E-44CC-AAFB-D6ECF48F1E04}" dt="2022-04-25T10:24:37.348" v="1389"/>
          <ac:picMkLst>
            <pc:docMk/>
            <pc:sldMk cId="3121668024" sldId="868"/>
            <ac:picMk id="41" creationId="{ACD52602-2F33-4EE6-BD31-258CD2A4CA39}"/>
          </ac:picMkLst>
        </pc:picChg>
        <pc:picChg chg="add del mod">
          <ac:chgData name="Eloy Opisso" userId="f9fff384-74da-4522-8624-a148116096b4" providerId="ADAL" clId="{A87F1EF4-3F7E-44CC-AAFB-D6ECF48F1E04}" dt="2022-04-25T10:24:37.348" v="1389"/>
          <ac:picMkLst>
            <pc:docMk/>
            <pc:sldMk cId="3121668024" sldId="868"/>
            <ac:picMk id="42" creationId="{41E67562-1139-41EA-81E4-0EE29835B14E}"/>
          </ac:picMkLst>
        </pc:picChg>
        <pc:picChg chg="add del mod">
          <ac:chgData name="Eloy Opisso" userId="f9fff384-74da-4522-8624-a148116096b4" providerId="ADAL" clId="{A87F1EF4-3F7E-44CC-AAFB-D6ECF48F1E04}" dt="2022-04-25T10:24:37.348" v="1389"/>
          <ac:picMkLst>
            <pc:docMk/>
            <pc:sldMk cId="3121668024" sldId="868"/>
            <ac:picMk id="43" creationId="{5AA603BE-B50E-4606-8F18-A765D2EF657C}"/>
          </ac:picMkLst>
        </pc:picChg>
        <pc:picChg chg="add del mod">
          <ac:chgData name="Eloy Opisso" userId="f9fff384-74da-4522-8624-a148116096b4" providerId="ADAL" clId="{A87F1EF4-3F7E-44CC-AAFB-D6ECF48F1E04}" dt="2022-04-25T10:24:40.774" v="1391"/>
          <ac:picMkLst>
            <pc:docMk/>
            <pc:sldMk cId="3121668024" sldId="868"/>
            <ac:picMk id="55" creationId="{65DB3E5B-55A8-4846-B9BA-61B978B852BB}"/>
          </ac:picMkLst>
        </pc:picChg>
        <pc:picChg chg="add del mod">
          <ac:chgData name="Eloy Opisso" userId="f9fff384-74da-4522-8624-a148116096b4" providerId="ADAL" clId="{A87F1EF4-3F7E-44CC-AAFB-D6ECF48F1E04}" dt="2022-04-25T10:24:40.774" v="1391"/>
          <ac:picMkLst>
            <pc:docMk/>
            <pc:sldMk cId="3121668024" sldId="868"/>
            <ac:picMk id="56" creationId="{EF087447-0A18-434F-AB22-A10D6160CDC0}"/>
          </ac:picMkLst>
        </pc:picChg>
        <pc:picChg chg="add del mod">
          <ac:chgData name="Eloy Opisso" userId="f9fff384-74da-4522-8624-a148116096b4" providerId="ADAL" clId="{A87F1EF4-3F7E-44CC-AAFB-D6ECF48F1E04}" dt="2022-04-25T10:24:40.774" v="1391"/>
          <ac:picMkLst>
            <pc:docMk/>
            <pc:sldMk cId="3121668024" sldId="868"/>
            <ac:picMk id="57" creationId="{CA2D8999-135B-4E1F-84E1-C4C69EB1E59B}"/>
          </ac:picMkLst>
        </pc:picChg>
        <pc:picChg chg="add del mod">
          <ac:chgData name="Eloy Opisso" userId="f9fff384-74da-4522-8624-a148116096b4" providerId="ADAL" clId="{A87F1EF4-3F7E-44CC-AAFB-D6ECF48F1E04}" dt="2022-04-25T10:24:40.774" v="1391"/>
          <ac:picMkLst>
            <pc:docMk/>
            <pc:sldMk cId="3121668024" sldId="868"/>
            <ac:picMk id="58" creationId="{348AFDEC-7CA8-46CF-B3E9-26FC7151A3CC}"/>
          </ac:picMkLst>
        </pc:picChg>
        <pc:picChg chg="add del mod">
          <ac:chgData name="Eloy Opisso" userId="f9fff384-74da-4522-8624-a148116096b4" providerId="ADAL" clId="{A87F1EF4-3F7E-44CC-AAFB-D6ECF48F1E04}" dt="2022-04-25T10:24:40.774" v="1391"/>
          <ac:picMkLst>
            <pc:docMk/>
            <pc:sldMk cId="3121668024" sldId="868"/>
            <ac:picMk id="59" creationId="{A25E68F1-F0E5-471C-B40F-C868298789A8}"/>
          </ac:picMkLst>
        </pc:picChg>
        <pc:picChg chg="add del mod">
          <ac:chgData name="Eloy Opisso" userId="f9fff384-74da-4522-8624-a148116096b4" providerId="ADAL" clId="{A87F1EF4-3F7E-44CC-AAFB-D6ECF48F1E04}" dt="2022-04-25T13:14:26.489" v="1907"/>
          <ac:picMkLst>
            <pc:docMk/>
            <pc:sldMk cId="3121668024" sldId="868"/>
            <ac:picMk id="75" creationId="{6ED4F83E-88DE-4513-8D6A-FE4FB22ECCF2}"/>
          </ac:picMkLst>
        </pc:picChg>
        <pc:picChg chg="add del mod">
          <ac:chgData name="Eloy Opisso" userId="f9fff384-74da-4522-8624-a148116096b4" providerId="ADAL" clId="{A87F1EF4-3F7E-44CC-AAFB-D6ECF48F1E04}" dt="2022-04-25T13:14:26.489" v="1907"/>
          <ac:picMkLst>
            <pc:docMk/>
            <pc:sldMk cId="3121668024" sldId="868"/>
            <ac:picMk id="76" creationId="{C9436772-DB9C-477F-8C0C-D1053B32DD93}"/>
          </ac:picMkLst>
        </pc:picChg>
        <pc:picChg chg="add del mod">
          <ac:chgData name="Eloy Opisso" userId="f9fff384-74da-4522-8624-a148116096b4" providerId="ADAL" clId="{A87F1EF4-3F7E-44CC-AAFB-D6ECF48F1E04}" dt="2022-04-25T13:14:26.489" v="1907"/>
          <ac:picMkLst>
            <pc:docMk/>
            <pc:sldMk cId="3121668024" sldId="868"/>
            <ac:picMk id="77" creationId="{FD932CF9-1362-4C14-AB2B-7920249381AC}"/>
          </ac:picMkLst>
        </pc:picChg>
        <pc:picChg chg="add del mod">
          <ac:chgData name="Eloy Opisso" userId="f9fff384-74da-4522-8624-a148116096b4" providerId="ADAL" clId="{A87F1EF4-3F7E-44CC-AAFB-D6ECF48F1E04}" dt="2022-04-25T13:14:26.489" v="1907"/>
          <ac:picMkLst>
            <pc:docMk/>
            <pc:sldMk cId="3121668024" sldId="868"/>
            <ac:picMk id="78" creationId="{A8EB9FD3-D3BA-4ADC-92A3-B1EDD69409B6}"/>
          </ac:picMkLst>
        </pc:picChg>
        <pc:picChg chg="add del mod">
          <ac:chgData name="Eloy Opisso" userId="f9fff384-74da-4522-8624-a148116096b4" providerId="ADAL" clId="{A87F1EF4-3F7E-44CC-AAFB-D6ECF48F1E04}" dt="2022-04-25T13:14:26.489" v="1907"/>
          <ac:picMkLst>
            <pc:docMk/>
            <pc:sldMk cId="3121668024" sldId="868"/>
            <ac:picMk id="79" creationId="{AB6E3F83-3F6E-459B-B554-6E6A6992EB3D}"/>
          </ac:picMkLst>
        </pc:picChg>
        <pc:picChg chg="add mod modCrop">
          <ac:chgData name="Eloy Opisso" userId="f9fff384-74da-4522-8624-a148116096b4" providerId="ADAL" clId="{A87F1EF4-3F7E-44CC-AAFB-D6ECF48F1E04}" dt="2022-04-26T10:02:05.427" v="4380" actId="1076"/>
          <ac:picMkLst>
            <pc:docMk/>
            <pc:sldMk cId="3121668024" sldId="868"/>
            <ac:picMk id="91" creationId="{983947A3-BE91-4B23-B7ED-5B24BDDED687}"/>
          </ac:picMkLst>
        </pc:picChg>
        <pc:picChg chg="add mod">
          <ac:chgData name="Eloy Opisso" userId="f9fff384-74da-4522-8624-a148116096b4" providerId="ADAL" clId="{A87F1EF4-3F7E-44CC-AAFB-D6ECF48F1E04}" dt="2022-04-26T10:02:13.075" v="4383" actId="1076"/>
          <ac:picMkLst>
            <pc:docMk/>
            <pc:sldMk cId="3121668024" sldId="868"/>
            <ac:picMk id="92" creationId="{ED5DDF80-AFA4-4236-9FB0-A3F0488D932F}"/>
          </ac:picMkLst>
        </pc:picChg>
        <pc:cxnChg chg="mod">
          <ac:chgData name="Eloy Opisso" userId="f9fff384-74da-4522-8624-a148116096b4" providerId="ADAL" clId="{A87F1EF4-3F7E-44CC-AAFB-D6ECF48F1E04}" dt="2022-04-25T10:13:56.573" v="974" actId="1038"/>
          <ac:cxnSpMkLst>
            <pc:docMk/>
            <pc:sldMk cId="3121668024" sldId="868"/>
            <ac:cxnSpMk id="10" creationId="{830B0448-247D-47F7-A267-6A587EC62C1E}"/>
          </ac:cxnSpMkLst>
        </pc:cxnChg>
        <pc:cxnChg chg="del mod">
          <ac:chgData name="Eloy Opisso" userId="f9fff384-74da-4522-8624-a148116096b4" providerId="ADAL" clId="{A87F1EF4-3F7E-44CC-AAFB-D6ECF48F1E04}" dt="2022-04-25T13:14:11.409" v="1904" actId="478"/>
          <ac:cxnSpMkLst>
            <pc:docMk/>
            <pc:sldMk cId="3121668024" sldId="868"/>
            <ac:cxnSpMk id="13" creationId="{81142650-DDED-4F83-990F-953403AE3BDA}"/>
          </ac:cxnSpMkLst>
        </pc:cxnChg>
        <pc:cxnChg chg="mod">
          <ac:chgData name="Eloy Opisso" userId="f9fff384-74da-4522-8624-a148116096b4" providerId="ADAL" clId="{A87F1EF4-3F7E-44CC-AAFB-D6ECF48F1E04}" dt="2022-04-25T10:13:56.573" v="974" actId="1038"/>
          <ac:cxnSpMkLst>
            <pc:docMk/>
            <pc:sldMk cId="3121668024" sldId="868"/>
            <ac:cxnSpMk id="14" creationId="{7F86DAEB-5C26-4E7F-98EB-12DDA4CECFA7}"/>
          </ac:cxnSpMkLst>
        </pc:cxnChg>
        <pc:cxnChg chg="del mod">
          <ac:chgData name="Eloy Opisso" userId="f9fff384-74da-4522-8624-a148116096b4" providerId="ADAL" clId="{A87F1EF4-3F7E-44CC-AAFB-D6ECF48F1E04}" dt="2022-04-25T13:14:14.379" v="1905" actId="478"/>
          <ac:cxnSpMkLst>
            <pc:docMk/>
            <pc:sldMk cId="3121668024" sldId="868"/>
            <ac:cxnSpMk id="15" creationId="{1EAFFDB8-CBAD-4B0B-84EE-2A9026F6BEA6}"/>
          </ac:cxnSpMkLst>
        </pc:cxnChg>
        <pc:cxnChg chg="mod">
          <ac:chgData name="Eloy Opisso" userId="f9fff384-74da-4522-8624-a148116096b4" providerId="ADAL" clId="{A87F1EF4-3F7E-44CC-AAFB-D6ECF48F1E04}" dt="2022-04-25T10:13:56.573" v="974" actId="1038"/>
          <ac:cxnSpMkLst>
            <pc:docMk/>
            <pc:sldMk cId="3121668024" sldId="868"/>
            <ac:cxnSpMk id="29" creationId="{A77E08CA-0197-4719-9903-9E01860D3D1B}"/>
          </ac:cxnSpMkLst>
        </pc:cxnChg>
        <pc:cxnChg chg="mod">
          <ac:chgData name="Eloy Opisso" userId="f9fff384-74da-4522-8624-a148116096b4" providerId="ADAL" clId="{A87F1EF4-3F7E-44CC-AAFB-D6ECF48F1E04}" dt="2022-04-25T10:13:56.573" v="974" actId="1038"/>
          <ac:cxnSpMkLst>
            <pc:docMk/>
            <pc:sldMk cId="3121668024" sldId="868"/>
            <ac:cxnSpMk id="30" creationId="{05FF0551-FF7C-4630-89F3-DF388E90446E}"/>
          </ac:cxnSpMkLst>
        </pc:cxnChg>
        <pc:cxnChg chg="add del mod">
          <ac:chgData name="Eloy Opisso" userId="f9fff384-74da-4522-8624-a148116096b4" providerId="ADAL" clId="{A87F1EF4-3F7E-44CC-AAFB-D6ECF48F1E04}" dt="2022-04-25T13:14:02.808" v="1897" actId="478"/>
          <ac:cxnSpMkLst>
            <pc:docMk/>
            <pc:sldMk cId="3121668024" sldId="868"/>
            <ac:cxnSpMk id="31" creationId="{EA56BE42-3404-49B3-B820-D7147079B018}"/>
          </ac:cxnSpMkLst>
        </pc:cxnChg>
        <pc:cxnChg chg="del mod">
          <ac:chgData name="Eloy Opisso" userId="f9fff384-74da-4522-8624-a148116096b4" providerId="ADAL" clId="{A87F1EF4-3F7E-44CC-AAFB-D6ECF48F1E04}" dt="2022-04-25T13:14:03.723" v="1898" actId="478"/>
          <ac:cxnSpMkLst>
            <pc:docMk/>
            <pc:sldMk cId="3121668024" sldId="868"/>
            <ac:cxnSpMk id="32" creationId="{B128B376-9FE4-492C-BE19-B17BAEA33A6C}"/>
          </ac:cxnSpMkLst>
        </pc:cxnChg>
        <pc:cxnChg chg="add del mod">
          <ac:chgData name="Eloy Opisso" userId="f9fff384-74da-4522-8624-a148116096b4" providerId="ADAL" clId="{A87F1EF4-3F7E-44CC-AAFB-D6ECF48F1E04}" dt="2022-04-25T10:24:37.348" v="1389"/>
          <ac:cxnSpMkLst>
            <pc:docMk/>
            <pc:sldMk cId="3121668024" sldId="868"/>
            <ac:cxnSpMk id="45" creationId="{DA23F349-C480-4699-9808-A7F4573DE4ED}"/>
          </ac:cxnSpMkLst>
        </pc:cxnChg>
        <pc:cxnChg chg="add del mod">
          <ac:chgData name="Eloy Opisso" userId="f9fff384-74da-4522-8624-a148116096b4" providerId="ADAL" clId="{A87F1EF4-3F7E-44CC-AAFB-D6ECF48F1E04}" dt="2022-04-25T10:24:37.348" v="1389"/>
          <ac:cxnSpMkLst>
            <pc:docMk/>
            <pc:sldMk cId="3121668024" sldId="868"/>
            <ac:cxnSpMk id="51" creationId="{9CABF07F-A201-46F4-85EC-6E6E1872F4B0}"/>
          </ac:cxnSpMkLst>
        </pc:cxnChg>
        <pc:cxnChg chg="add del mod">
          <ac:chgData name="Eloy Opisso" userId="f9fff384-74da-4522-8624-a148116096b4" providerId="ADAL" clId="{A87F1EF4-3F7E-44CC-AAFB-D6ECF48F1E04}" dt="2022-04-25T10:24:37.348" v="1389"/>
          <ac:cxnSpMkLst>
            <pc:docMk/>
            <pc:sldMk cId="3121668024" sldId="868"/>
            <ac:cxnSpMk id="52" creationId="{BD4AB2B0-02A6-4B59-B774-0CB79A202E3B}"/>
          </ac:cxnSpMkLst>
        </pc:cxnChg>
        <pc:cxnChg chg="add del mod">
          <ac:chgData name="Eloy Opisso" userId="f9fff384-74da-4522-8624-a148116096b4" providerId="ADAL" clId="{A87F1EF4-3F7E-44CC-AAFB-D6ECF48F1E04}" dt="2022-04-25T10:24:37.348" v="1389"/>
          <ac:cxnSpMkLst>
            <pc:docMk/>
            <pc:sldMk cId="3121668024" sldId="868"/>
            <ac:cxnSpMk id="53" creationId="{DE22D2DD-0C86-49EC-8687-6EBB57050D01}"/>
          </ac:cxnSpMkLst>
        </pc:cxnChg>
        <pc:cxnChg chg="add del mod">
          <ac:chgData name="Eloy Opisso" userId="f9fff384-74da-4522-8624-a148116096b4" providerId="ADAL" clId="{A87F1EF4-3F7E-44CC-AAFB-D6ECF48F1E04}" dt="2022-04-25T10:24:37.348" v="1389"/>
          <ac:cxnSpMkLst>
            <pc:docMk/>
            <pc:sldMk cId="3121668024" sldId="868"/>
            <ac:cxnSpMk id="54" creationId="{8DC739E5-85BF-4B74-90BC-DC838DD6B9CF}"/>
          </ac:cxnSpMkLst>
        </pc:cxnChg>
        <pc:cxnChg chg="add del mod">
          <ac:chgData name="Eloy Opisso" userId="f9fff384-74da-4522-8624-a148116096b4" providerId="ADAL" clId="{A87F1EF4-3F7E-44CC-AAFB-D6ECF48F1E04}" dt="2022-04-25T10:24:40.774" v="1391"/>
          <ac:cxnSpMkLst>
            <pc:docMk/>
            <pc:sldMk cId="3121668024" sldId="868"/>
            <ac:cxnSpMk id="61" creationId="{72C63F3A-D9B0-4CAF-8DC5-D33F9E970067}"/>
          </ac:cxnSpMkLst>
        </pc:cxnChg>
        <pc:cxnChg chg="add del mod">
          <ac:chgData name="Eloy Opisso" userId="f9fff384-74da-4522-8624-a148116096b4" providerId="ADAL" clId="{A87F1EF4-3F7E-44CC-AAFB-D6ECF48F1E04}" dt="2022-04-25T10:24:40.774" v="1391"/>
          <ac:cxnSpMkLst>
            <pc:docMk/>
            <pc:sldMk cId="3121668024" sldId="868"/>
            <ac:cxnSpMk id="67" creationId="{9CF74943-B7B7-471B-9C85-3FF730E666DF}"/>
          </ac:cxnSpMkLst>
        </pc:cxnChg>
        <pc:cxnChg chg="add del mod">
          <ac:chgData name="Eloy Opisso" userId="f9fff384-74da-4522-8624-a148116096b4" providerId="ADAL" clId="{A87F1EF4-3F7E-44CC-AAFB-D6ECF48F1E04}" dt="2022-04-25T10:24:40.774" v="1391"/>
          <ac:cxnSpMkLst>
            <pc:docMk/>
            <pc:sldMk cId="3121668024" sldId="868"/>
            <ac:cxnSpMk id="68" creationId="{7080621B-0C92-4578-B37D-6E17794755A7}"/>
          </ac:cxnSpMkLst>
        </pc:cxnChg>
        <pc:cxnChg chg="add del mod">
          <ac:chgData name="Eloy Opisso" userId="f9fff384-74da-4522-8624-a148116096b4" providerId="ADAL" clId="{A87F1EF4-3F7E-44CC-AAFB-D6ECF48F1E04}" dt="2022-04-25T10:24:40.774" v="1391"/>
          <ac:cxnSpMkLst>
            <pc:docMk/>
            <pc:sldMk cId="3121668024" sldId="868"/>
            <ac:cxnSpMk id="69" creationId="{719F8906-304D-4D09-A782-E8C8A58A81BE}"/>
          </ac:cxnSpMkLst>
        </pc:cxnChg>
        <pc:cxnChg chg="add del mod">
          <ac:chgData name="Eloy Opisso" userId="f9fff384-74da-4522-8624-a148116096b4" providerId="ADAL" clId="{A87F1EF4-3F7E-44CC-AAFB-D6ECF48F1E04}" dt="2022-04-25T10:24:40.774" v="1391"/>
          <ac:cxnSpMkLst>
            <pc:docMk/>
            <pc:sldMk cId="3121668024" sldId="868"/>
            <ac:cxnSpMk id="70" creationId="{1D47755A-E4B2-4736-B446-C8FB0A0DF2C4}"/>
          </ac:cxnSpMkLst>
        </pc:cxnChg>
        <pc:cxnChg chg="add del mod">
          <ac:chgData name="Eloy Opisso" userId="f9fff384-74da-4522-8624-a148116096b4" providerId="ADAL" clId="{A87F1EF4-3F7E-44CC-AAFB-D6ECF48F1E04}" dt="2022-04-25T13:13:24.186" v="1891" actId="478"/>
          <ac:cxnSpMkLst>
            <pc:docMk/>
            <pc:sldMk cId="3121668024" sldId="868"/>
            <ac:cxnSpMk id="71" creationId="{EB5A32E8-5A65-461E-BE89-67DAEC74BF62}"/>
          </ac:cxnSpMkLst>
        </pc:cxnChg>
        <pc:cxnChg chg="add del mod">
          <ac:chgData name="Eloy Opisso" userId="f9fff384-74da-4522-8624-a148116096b4" providerId="ADAL" clId="{A87F1EF4-3F7E-44CC-AAFB-D6ECF48F1E04}" dt="2022-04-25T13:14:26.489" v="1907"/>
          <ac:cxnSpMkLst>
            <pc:docMk/>
            <pc:sldMk cId="3121668024" sldId="868"/>
            <ac:cxnSpMk id="81" creationId="{C861FE85-BBC1-4AC7-A277-E33EC9E273D7}"/>
          </ac:cxnSpMkLst>
        </pc:cxnChg>
        <pc:cxnChg chg="add del mod">
          <ac:chgData name="Eloy Opisso" userId="f9fff384-74da-4522-8624-a148116096b4" providerId="ADAL" clId="{A87F1EF4-3F7E-44CC-AAFB-D6ECF48F1E04}" dt="2022-04-25T13:14:26.489" v="1907"/>
          <ac:cxnSpMkLst>
            <pc:docMk/>
            <pc:sldMk cId="3121668024" sldId="868"/>
            <ac:cxnSpMk id="87" creationId="{55A6763C-C1D2-4734-99E7-052F5A60F85A}"/>
          </ac:cxnSpMkLst>
        </pc:cxnChg>
        <pc:cxnChg chg="add del mod">
          <ac:chgData name="Eloy Opisso" userId="f9fff384-74da-4522-8624-a148116096b4" providerId="ADAL" clId="{A87F1EF4-3F7E-44CC-AAFB-D6ECF48F1E04}" dt="2022-04-25T13:14:26.489" v="1907"/>
          <ac:cxnSpMkLst>
            <pc:docMk/>
            <pc:sldMk cId="3121668024" sldId="868"/>
            <ac:cxnSpMk id="88" creationId="{03FE89E9-0E84-4F6B-B958-8A6B84A59FDF}"/>
          </ac:cxnSpMkLst>
        </pc:cxnChg>
        <pc:cxnChg chg="add del mod">
          <ac:chgData name="Eloy Opisso" userId="f9fff384-74da-4522-8624-a148116096b4" providerId="ADAL" clId="{A87F1EF4-3F7E-44CC-AAFB-D6ECF48F1E04}" dt="2022-04-25T13:14:26.489" v="1907"/>
          <ac:cxnSpMkLst>
            <pc:docMk/>
            <pc:sldMk cId="3121668024" sldId="868"/>
            <ac:cxnSpMk id="89" creationId="{AFA4E5FA-EED4-4D93-8D9E-6FE84820732E}"/>
          </ac:cxnSpMkLst>
        </pc:cxnChg>
        <pc:cxnChg chg="add del mod">
          <ac:chgData name="Eloy Opisso" userId="f9fff384-74da-4522-8624-a148116096b4" providerId="ADAL" clId="{A87F1EF4-3F7E-44CC-AAFB-D6ECF48F1E04}" dt="2022-04-25T13:14:26.489" v="1907"/>
          <ac:cxnSpMkLst>
            <pc:docMk/>
            <pc:sldMk cId="3121668024" sldId="868"/>
            <ac:cxnSpMk id="90" creationId="{F48E06A6-CC6B-4B92-B9EF-CF5803B9E57C}"/>
          </ac:cxnSpMkLst>
        </pc:cxnChg>
      </pc:sldChg>
      <pc:sldChg chg="addSp delSp modSp add mod modClrScheme modShow chgLayout">
        <pc:chgData name="Eloy Opisso" userId="f9fff384-74da-4522-8624-a148116096b4" providerId="ADAL" clId="{A87F1EF4-3F7E-44CC-AAFB-D6ECF48F1E04}" dt="2022-04-25T13:23:22.576" v="2011" actId="729"/>
        <pc:sldMkLst>
          <pc:docMk/>
          <pc:sldMk cId="2062204611" sldId="974"/>
        </pc:sldMkLst>
        <pc:spChg chg="mod">
          <ac:chgData name="Eloy Opisso" userId="f9fff384-74da-4522-8624-a148116096b4" providerId="ADAL" clId="{A87F1EF4-3F7E-44CC-AAFB-D6ECF48F1E04}" dt="2022-04-25T10:21:29.379" v="1129" actId="20577"/>
          <ac:spMkLst>
            <pc:docMk/>
            <pc:sldMk cId="2062204611" sldId="974"/>
            <ac:spMk id="2" creationId="{846A08E9-2990-42F3-9DBD-5C0864602580}"/>
          </ac:spMkLst>
        </pc:spChg>
        <pc:spChg chg="mod">
          <ac:chgData name="Eloy Opisso" userId="f9fff384-74da-4522-8624-a148116096b4" providerId="ADAL" clId="{A87F1EF4-3F7E-44CC-AAFB-D6ECF48F1E04}" dt="2022-04-25T10:21:32.660" v="1137" actId="20577"/>
          <ac:spMkLst>
            <pc:docMk/>
            <pc:sldMk cId="2062204611" sldId="974"/>
            <ac:spMk id="5" creationId="{56594D77-10EE-4C75-A3EC-FDAFAB4B24CD}"/>
          </ac:spMkLst>
        </pc:spChg>
        <pc:spChg chg="mod">
          <ac:chgData name="Eloy Opisso" userId="f9fff384-74da-4522-8624-a148116096b4" providerId="ADAL" clId="{A87F1EF4-3F7E-44CC-AAFB-D6ECF48F1E04}" dt="2022-04-25T10:22:22.050" v="1213" actId="20577"/>
          <ac:spMkLst>
            <pc:docMk/>
            <pc:sldMk cId="2062204611" sldId="974"/>
            <ac:spMk id="6" creationId="{72DF24D0-8300-43BC-BA61-06F9EA2D4177}"/>
          </ac:spMkLst>
        </pc:spChg>
        <pc:spChg chg="mod">
          <ac:chgData name="Eloy Opisso" userId="f9fff384-74da-4522-8624-a148116096b4" providerId="ADAL" clId="{A87F1EF4-3F7E-44CC-AAFB-D6ECF48F1E04}" dt="2022-04-25T10:22:36.940" v="1247" actId="6549"/>
          <ac:spMkLst>
            <pc:docMk/>
            <pc:sldMk cId="2062204611" sldId="974"/>
            <ac:spMk id="7" creationId="{38FD0952-D5D2-438B-BA20-807417C0F0E4}"/>
          </ac:spMkLst>
        </pc:spChg>
        <pc:spChg chg="mod ord">
          <ac:chgData name="Eloy Opisso" userId="f9fff384-74da-4522-8624-a148116096b4" providerId="ADAL" clId="{A87F1EF4-3F7E-44CC-AAFB-D6ECF48F1E04}" dt="2022-04-25T10:23:57.175" v="1387" actId="20577"/>
          <ac:spMkLst>
            <pc:docMk/>
            <pc:sldMk cId="2062204611" sldId="974"/>
            <ac:spMk id="8" creationId="{8CBF7E21-0488-468B-8C98-3834C811AD4A}"/>
          </ac:spMkLst>
        </pc:spChg>
        <pc:spChg chg="add del mod ord">
          <ac:chgData name="Eloy Opisso" userId="f9fff384-74da-4522-8624-a148116096b4" providerId="ADAL" clId="{A87F1EF4-3F7E-44CC-AAFB-D6ECF48F1E04}" dt="2022-04-25T08:09:39.269" v="102" actId="478"/>
          <ac:spMkLst>
            <pc:docMk/>
            <pc:sldMk cId="2062204611" sldId="974"/>
            <ac:spMk id="9" creationId="{BB1D45D3-9C79-45DB-BC52-7088FF7219A5}"/>
          </ac:spMkLst>
        </pc:spChg>
        <pc:spChg chg="del mod">
          <ac:chgData name="Eloy Opisso" userId="f9fff384-74da-4522-8624-a148116096b4" providerId="ADAL" clId="{A87F1EF4-3F7E-44CC-AAFB-D6ECF48F1E04}" dt="2022-04-25T10:15:11.848" v="1012" actId="478"/>
          <ac:spMkLst>
            <pc:docMk/>
            <pc:sldMk cId="2062204611" sldId="974"/>
            <ac:spMk id="10" creationId="{0AA22191-98E9-4C3C-8030-83A0D80DBC65}"/>
          </ac:spMkLst>
        </pc:spChg>
        <pc:spChg chg="del">
          <ac:chgData name="Eloy Opisso" userId="f9fff384-74da-4522-8624-a148116096b4" providerId="ADAL" clId="{A87F1EF4-3F7E-44CC-AAFB-D6ECF48F1E04}" dt="2022-04-25T10:12:56.935" v="917" actId="478"/>
          <ac:spMkLst>
            <pc:docMk/>
            <pc:sldMk cId="2062204611" sldId="974"/>
            <ac:spMk id="20" creationId="{D8A3809C-6DD6-4C80-8481-8EB7A562209D}"/>
          </ac:spMkLst>
        </pc:spChg>
        <pc:spChg chg="mod">
          <ac:chgData name="Eloy Opisso" userId="f9fff384-74da-4522-8624-a148116096b4" providerId="ADAL" clId="{A87F1EF4-3F7E-44CC-AAFB-D6ECF48F1E04}" dt="2022-04-25T10:21:25.820" v="1123" actId="20577"/>
          <ac:spMkLst>
            <pc:docMk/>
            <pc:sldMk cId="2062204611" sldId="974"/>
            <ac:spMk id="22" creationId="{B065C373-611E-469E-A866-7DE1FE766BCF}"/>
          </ac:spMkLst>
        </pc:spChg>
        <pc:spChg chg="del">
          <ac:chgData name="Eloy Opisso" userId="f9fff384-74da-4522-8624-a148116096b4" providerId="ADAL" clId="{A87F1EF4-3F7E-44CC-AAFB-D6ECF48F1E04}" dt="2022-04-25T10:12:55.772" v="916" actId="478"/>
          <ac:spMkLst>
            <pc:docMk/>
            <pc:sldMk cId="2062204611" sldId="974"/>
            <ac:spMk id="25" creationId="{FD33CC46-6FFB-4815-8977-D67253700959}"/>
          </ac:spMkLst>
        </pc:spChg>
        <pc:spChg chg="mod">
          <ac:chgData name="Eloy Opisso" userId="f9fff384-74da-4522-8624-a148116096b4" providerId="ADAL" clId="{A87F1EF4-3F7E-44CC-AAFB-D6ECF48F1E04}" dt="2022-04-25T10:14:30.120" v="987" actId="20577"/>
          <ac:spMkLst>
            <pc:docMk/>
            <pc:sldMk cId="2062204611" sldId="974"/>
            <ac:spMk id="26" creationId="{0BD89B32-387B-476C-BF70-C6571E467FE3}"/>
          </ac:spMkLst>
        </pc:spChg>
        <pc:spChg chg="add mod">
          <ac:chgData name="Eloy Opisso" userId="f9fff384-74da-4522-8624-a148116096b4" providerId="ADAL" clId="{A87F1EF4-3F7E-44CC-AAFB-D6ECF48F1E04}" dt="2022-04-25T10:23:29.534" v="1330" actId="1038"/>
          <ac:spMkLst>
            <pc:docMk/>
            <pc:sldMk cId="2062204611" sldId="974"/>
            <ac:spMk id="28" creationId="{80913009-6071-48F4-82B7-DC2508C96808}"/>
          </ac:spMkLst>
        </pc:spChg>
        <pc:spChg chg="add mod">
          <ac:chgData name="Eloy Opisso" userId="f9fff384-74da-4522-8624-a148116096b4" providerId="ADAL" clId="{A87F1EF4-3F7E-44CC-AAFB-D6ECF48F1E04}" dt="2022-04-25T10:23:29.534" v="1330" actId="1038"/>
          <ac:spMkLst>
            <pc:docMk/>
            <pc:sldMk cId="2062204611" sldId="974"/>
            <ac:spMk id="29" creationId="{C3FDF183-4430-43C1-A396-E66D481E8D4A}"/>
          </ac:spMkLst>
        </pc:spChg>
        <pc:spChg chg="mod">
          <ac:chgData name="Eloy Opisso" userId="f9fff384-74da-4522-8624-a148116096b4" providerId="ADAL" clId="{A87F1EF4-3F7E-44CC-AAFB-D6ECF48F1E04}" dt="2022-04-25T10:14:40.765" v="1007" actId="20577"/>
          <ac:spMkLst>
            <pc:docMk/>
            <pc:sldMk cId="2062204611" sldId="974"/>
            <ac:spMk id="32" creationId="{B6DE454E-7738-44D5-BBAF-8C62C188911F}"/>
          </ac:spMkLst>
        </pc:spChg>
        <pc:spChg chg="del">
          <ac:chgData name="Eloy Opisso" userId="f9fff384-74da-4522-8624-a148116096b4" providerId="ADAL" clId="{A87F1EF4-3F7E-44CC-AAFB-D6ECF48F1E04}" dt="2022-04-25T10:12:53.445" v="914" actId="478"/>
          <ac:spMkLst>
            <pc:docMk/>
            <pc:sldMk cId="2062204611" sldId="974"/>
            <ac:spMk id="33" creationId="{11AE396F-C191-48C3-89CE-087B205905F2}"/>
          </ac:spMkLst>
        </pc:spChg>
        <pc:spChg chg="mod topLvl">
          <ac:chgData name="Eloy Opisso" userId="f9fff384-74da-4522-8624-a148116096b4" providerId="ADAL" clId="{A87F1EF4-3F7E-44CC-AAFB-D6ECF48F1E04}" dt="2022-04-25T10:23:29.534" v="1330" actId="1038"/>
          <ac:spMkLst>
            <pc:docMk/>
            <pc:sldMk cId="2062204611" sldId="974"/>
            <ac:spMk id="35" creationId="{39673DFD-FF69-407B-BB1D-60C297C029CE}"/>
          </ac:spMkLst>
        </pc:spChg>
        <pc:spChg chg="del mod topLvl">
          <ac:chgData name="Eloy Opisso" userId="f9fff384-74da-4522-8624-a148116096b4" providerId="ADAL" clId="{A87F1EF4-3F7E-44CC-AAFB-D6ECF48F1E04}" dt="2022-04-25T10:22:57.744" v="1250" actId="478"/>
          <ac:spMkLst>
            <pc:docMk/>
            <pc:sldMk cId="2062204611" sldId="974"/>
            <ac:spMk id="37" creationId="{01264D21-8899-4A22-B132-89B4002201E7}"/>
          </ac:spMkLst>
        </pc:spChg>
        <pc:spChg chg="add mod">
          <ac:chgData name="Eloy Opisso" userId="f9fff384-74da-4522-8624-a148116096b4" providerId="ADAL" clId="{A87F1EF4-3F7E-44CC-AAFB-D6ECF48F1E04}" dt="2022-04-25T10:23:29.534" v="1330" actId="1038"/>
          <ac:spMkLst>
            <pc:docMk/>
            <pc:sldMk cId="2062204611" sldId="974"/>
            <ac:spMk id="40" creationId="{6AB41E0D-4BA0-4D3A-85D3-7C9888A1AB9B}"/>
          </ac:spMkLst>
        </pc:spChg>
        <pc:spChg chg="add mod">
          <ac:chgData name="Eloy Opisso" userId="f9fff384-74da-4522-8624-a148116096b4" providerId="ADAL" clId="{A87F1EF4-3F7E-44CC-AAFB-D6ECF48F1E04}" dt="2022-04-25T10:23:29.534" v="1330" actId="1038"/>
          <ac:spMkLst>
            <pc:docMk/>
            <pc:sldMk cId="2062204611" sldId="974"/>
            <ac:spMk id="41" creationId="{BEE0F766-F5DC-4254-86A9-81CB2C748764}"/>
          </ac:spMkLst>
        </pc:spChg>
        <pc:spChg chg="del mod">
          <ac:chgData name="Eloy Opisso" userId="f9fff384-74da-4522-8624-a148116096b4" providerId="ADAL" clId="{A87F1EF4-3F7E-44CC-AAFB-D6ECF48F1E04}" dt="2022-04-25T10:22:45.095" v="1248" actId="478"/>
          <ac:spMkLst>
            <pc:docMk/>
            <pc:sldMk cId="2062204611" sldId="974"/>
            <ac:spMk id="42" creationId="{93E7733F-D660-410B-A5EB-6F008678A603}"/>
          </ac:spMkLst>
        </pc:spChg>
        <pc:grpChg chg="add del mod">
          <ac:chgData name="Eloy Opisso" userId="f9fff384-74da-4522-8624-a148116096b4" providerId="ADAL" clId="{A87F1EF4-3F7E-44CC-AAFB-D6ECF48F1E04}" dt="2022-04-25T10:22:57.744" v="1250" actId="478"/>
          <ac:grpSpMkLst>
            <pc:docMk/>
            <pc:sldMk cId="2062204611" sldId="974"/>
            <ac:grpSpMk id="31" creationId="{50ADC945-AF5E-4050-A31F-603B2519EF47}"/>
          </ac:grpSpMkLst>
        </pc:grpChg>
        <pc:picChg chg="mod">
          <ac:chgData name="Eloy Opisso" userId="f9fff384-74da-4522-8624-a148116096b4" providerId="ADAL" clId="{A87F1EF4-3F7E-44CC-AAFB-D6ECF48F1E04}" dt="2022-04-25T10:13:28.806" v="921" actId="1076"/>
          <ac:picMkLst>
            <pc:docMk/>
            <pc:sldMk cId="2062204611" sldId="974"/>
            <ac:picMk id="3" creationId="{20945874-2517-439A-9A9E-D42AF2711F18}"/>
          </ac:picMkLst>
        </pc:picChg>
        <pc:picChg chg="mod">
          <ac:chgData name="Eloy Opisso" userId="f9fff384-74da-4522-8624-a148116096b4" providerId="ADAL" clId="{A87F1EF4-3F7E-44CC-AAFB-D6ECF48F1E04}" dt="2022-04-25T10:13:28.806" v="921" actId="1076"/>
          <ac:picMkLst>
            <pc:docMk/>
            <pc:sldMk cId="2062204611" sldId="974"/>
            <ac:picMk id="4" creationId="{1926634A-7A1A-41A8-B1FE-3748589784FF}"/>
          </ac:picMkLst>
        </pc:picChg>
        <pc:picChg chg="mod">
          <ac:chgData name="Eloy Opisso" userId="f9fff384-74da-4522-8624-a148116096b4" providerId="ADAL" clId="{A87F1EF4-3F7E-44CC-AAFB-D6ECF48F1E04}" dt="2022-04-25T10:13:28.806" v="921" actId="1076"/>
          <ac:picMkLst>
            <pc:docMk/>
            <pc:sldMk cId="2062204611" sldId="974"/>
            <ac:picMk id="12" creationId="{F648D5CA-A299-486A-9CB8-EE39BC43790A}"/>
          </ac:picMkLst>
        </pc:picChg>
        <pc:picChg chg="mod">
          <ac:chgData name="Eloy Opisso" userId="f9fff384-74da-4522-8624-a148116096b4" providerId="ADAL" clId="{A87F1EF4-3F7E-44CC-AAFB-D6ECF48F1E04}" dt="2022-04-25T10:13:28.806" v="921" actId="1076"/>
          <ac:picMkLst>
            <pc:docMk/>
            <pc:sldMk cId="2062204611" sldId="974"/>
            <ac:picMk id="23" creationId="{D3E8F42E-66EE-4F81-B997-C2C706499412}"/>
          </ac:picMkLst>
        </pc:picChg>
        <pc:picChg chg="mod">
          <ac:chgData name="Eloy Opisso" userId="f9fff384-74da-4522-8624-a148116096b4" providerId="ADAL" clId="{A87F1EF4-3F7E-44CC-AAFB-D6ECF48F1E04}" dt="2022-04-25T10:13:28.806" v="921" actId="1076"/>
          <ac:picMkLst>
            <pc:docMk/>
            <pc:sldMk cId="2062204611" sldId="974"/>
            <ac:picMk id="30" creationId="{E30C47F7-4833-4E1E-8C4C-C78AA66B1AA3}"/>
          </ac:picMkLst>
        </pc:picChg>
        <pc:cxnChg chg="del">
          <ac:chgData name="Eloy Opisso" userId="f9fff384-74da-4522-8624-a148116096b4" providerId="ADAL" clId="{A87F1EF4-3F7E-44CC-AAFB-D6ECF48F1E04}" dt="2022-04-25T10:12:54.726" v="915" actId="478"/>
          <ac:cxnSpMkLst>
            <pc:docMk/>
            <pc:sldMk cId="2062204611" sldId="974"/>
            <ac:cxnSpMk id="34" creationId="{E660E460-5086-4B01-9AF7-F7A325B611B8}"/>
          </ac:cxnSpMkLst>
        </pc:cxnChg>
        <pc:cxnChg chg="mod">
          <ac:chgData name="Eloy Opisso" userId="f9fff384-74da-4522-8624-a148116096b4" providerId="ADAL" clId="{A87F1EF4-3F7E-44CC-AAFB-D6ECF48F1E04}" dt="2022-04-25T10:13:28.806" v="921" actId="1076"/>
          <ac:cxnSpMkLst>
            <pc:docMk/>
            <pc:sldMk cId="2062204611" sldId="974"/>
            <ac:cxnSpMk id="36" creationId="{B2B94117-D410-4AE9-948A-1ECD17C371AE}"/>
          </ac:cxnSpMkLst>
        </pc:cxnChg>
        <pc:cxnChg chg="add mod">
          <ac:chgData name="Eloy Opisso" userId="f9fff384-74da-4522-8624-a148116096b4" providerId="ADAL" clId="{A87F1EF4-3F7E-44CC-AAFB-D6ECF48F1E04}" dt="2022-04-25T10:23:29.534" v="1330" actId="1038"/>
          <ac:cxnSpMkLst>
            <pc:docMk/>
            <pc:sldMk cId="2062204611" sldId="974"/>
            <ac:cxnSpMk id="38" creationId="{F235D16F-71A8-4890-B35E-28EC76B34E2E}"/>
          </ac:cxnSpMkLst>
        </pc:cxnChg>
        <pc:cxnChg chg="add mod">
          <ac:chgData name="Eloy Opisso" userId="f9fff384-74da-4522-8624-a148116096b4" providerId="ADAL" clId="{A87F1EF4-3F7E-44CC-AAFB-D6ECF48F1E04}" dt="2022-04-25T10:23:29.534" v="1330" actId="1038"/>
          <ac:cxnSpMkLst>
            <pc:docMk/>
            <pc:sldMk cId="2062204611" sldId="974"/>
            <ac:cxnSpMk id="39" creationId="{D6F63504-0BDF-4358-961A-8AAB92D473A7}"/>
          </ac:cxnSpMkLst>
        </pc:cxnChg>
        <pc:cxnChg chg="mod">
          <ac:chgData name="Eloy Opisso" userId="f9fff384-74da-4522-8624-a148116096b4" providerId="ADAL" clId="{A87F1EF4-3F7E-44CC-AAFB-D6ECF48F1E04}" dt="2022-04-25T10:13:28.806" v="921" actId="1076"/>
          <ac:cxnSpMkLst>
            <pc:docMk/>
            <pc:sldMk cId="2062204611" sldId="974"/>
            <ac:cxnSpMk id="43" creationId="{EB051457-A81C-4054-9306-FDA273F18EEF}"/>
          </ac:cxnSpMkLst>
        </pc:cxnChg>
        <pc:cxnChg chg="del mod">
          <ac:chgData name="Eloy Opisso" userId="f9fff384-74da-4522-8624-a148116096b4" providerId="ADAL" clId="{A87F1EF4-3F7E-44CC-AAFB-D6ECF48F1E04}" dt="2022-04-25T10:12:57.970" v="918" actId="478"/>
          <ac:cxnSpMkLst>
            <pc:docMk/>
            <pc:sldMk cId="2062204611" sldId="974"/>
            <ac:cxnSpMk id="44" creationId="{5B424A44-6007-43DB-9C88-C8EB3628D321}"/>
          </ac:cxnSpMkLst>
        </pc:cxnChg>
        <pc:cxnChg chg="mod">
          <ac:chgData name="Eloy Opisso" userId="f9fff384-74da-4522-8624-a148116096b4" providerId="ADAL" clId="{A87F1EF4-3F7E-44CC-AAFB-D6ECF48F1E04}" dt="2022-04-25T10:13:28.806" v="921" actId="1076"/>
          <ac:cxnSpMkLst>
            <pc:docMk/>
            <pc:sldMk cId="2062204611" sldId="974"/>
            <ac:cxnSpMk id="45" creationId="{01E5C932-FA5B-4B4E-875E-D59560A040A2}"/>
          </ac:cxnSpMkLst>
        </pc:cxnChg>
        <pc:cxnChg chg="mod">
          <ac:chgData name="Eloy Opisso" userId="f9fff384-74da-4522-8624-a148116096b4" providerId="ADAL" clId="{A87F1EF4-3F7E-44CC-AAFB-D6ECF48F1E04}" dt="2022-04-25T10:13:28.806" v="921" actId="1076"/>
          <ac:cxnSpMkLst>
            <pc:docMk/>
            <pc:sldMk cId="2062204611" sldId="974"/>
            <ac:cxnSpMk id="46" creationId="{13012ECF-CDC6-47F3-9792-0CC96CFC9B65}"/>
          </ac:cxnSpMkLst>
        </pc:cxnChg>
        <pc:cxnChg chg="mod">
          <ac:chgData name="Eloy Opisso" userId="f9fff384-74da-4522-8624-a148116096b4" providerId="ADAL" clId="{A87F1EF4-3F7E-44CC-AAFB-D6ECF48F1E04}" dt="2022-04-25T10:13:28.806" v="921" actId="1076"/>
          <ac:cxnSpMkLst>
            <pc:docMk/>
            <pc:sldMk cId="2062204611" sldId="974"/>
            <ac:cxnSpMk id="47" creationId="{0EAD69CC-0B3F-4AA5-879A-21E57A387340}"/>
          </ac:cxnSpMkLst>
        </pc:cxnChg>
      </pc:sldChg>
      <pc:sldChg chg="addSp delSp modSp add mod ord modAnim">
        <pc:chgData name="Eloy Opisso" userId="f9fff384-74da-4522-8624-a148116096b4" providerId="ADAL" clId="{A87F1EF4-3F7E-44CC-AAFB-D6ECF48F1E04}" dt="2022-04-26T10:06:55.419" v="4507" actId="20577"/>
        <pc:sldMkLst>
          <pc:docMk/>
          <pc:sldMk cId="755590548" sldId="975"/>
        </pc:sldMkLst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" creationId="{D3EAC45F-F21C-412D-B6EC-CFA8F16F1765}"/>
          </ac:spMkLst>
        </pc:spChg>
        <pc:spChg chg="del">
          <ac:chgData name="Eloy Opisso" userId="f9fff384-74da-4522-8624-a148116096b4" providerId="ADAL" clId="{A87F1EF4-3F7E-44CC-AAFB-D6ECF48F1E04}" dt="2022-04-25T13:28:32.625" v="2096" actId="478"/>
          <ac:spMkLst>
            <pc:docMk/>
            <pc:sldMk cId="755590548" sldId="975"/>
            <ac:spMk id="3" creationId="{FB0932A7-8BB1-493B-BDAF-BD3F449C0821}"/>
          </ac:spMkLst>
        </pc:spChg>
        <pc:spChg chg="add del mod">
          <ac:chgData name="Eloy Opisso" userId="f9fff384-74da-4522-8624-a148116096b4" providerId="ADAL" clId="{A87F1EF4-3F7E-44CC-AAFB-D6ECF48F1E04}" dt="2022-04-25T13:29:05.205" v="2100" actId="478"/>
          <ac:spMkLst>
            <pc:docMk/>
            <pc:sldMk cId="755590548" sldId="975"/>
            <ac:spMk id="4" creationId="{12993047-C960-44F9-A304-D6EAE8C860F1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6" creationId="{97656CF5-FE93-4AFF-BB7F-80318FA33EFC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7" creationId="{AF720780-DB23-431F-AFCA-BBB88DE6FF15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8" creationId="{BA40C024-FCD5-4009-995D-DA2ACDD12EF2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9" creationId="{87584229-37B3-46EB-89AB-855FBE55CC25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11" creationId="{49D38AB6-3E0B-4849-9BDC-9829001D6D2F}"/>
          </ac:spMkLst>
        </pc:spChg>
        <pc:spChg chg="add del mod">
          <ac:chgData name="Eloy Opisso" userId="f9fff384-74da-4522-8624-a148116096b4" providerId="ADAL" clId="{A87F1EF4-3F7E-44CC-AAFB-D6ECF48F1E04}" dt="2022-04-25T13:28:38.101" v="2098" actId="478"/>
          <ac:spMkLst>
            <pc:docMk/>
            <pc:sldMk cId="755590548" sldId="975"/>
            <ac:spMk id="12" creationId="{69D817CE-9A12-4FD7-AB1E-29D4B7F938D4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16" creationId="{00BC0E25-0940-4680-8A6B-57CA055A124E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17" creationId="{23CB5AD2-21B0-4195-BFC2-924B8D146E82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18" creationId="{31576A90-0CD3-4FA4-B0A4-74F1F2A2F7AB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19" creationId="{F1145302-2FF6-4193-B598-F0BBD60F2FE7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0" creationId="{696B06DA-6F70-4B06-A5AA-B7F4B3752BDC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1" creationId="{C66EED41-23CD-4CB2-A523-91132DDAE1DF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2" creationId="{AA5DC2C2-3C01-442A-B8E8-7B19F168FB44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3" creationId="{92BC539B-FFF4-475C-BD9D-91F2D9B47FC8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4" creationId="{DD228C36-3D24-4E36-B451-CD6B67A0A5B1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5" creationId="{FD33CC46-6FFB-4815-8977-D67253700959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7" creationId="{B11FB335-5A26-4C19-8C95-F56438B7D796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28" creationId="{EC97D070-B5F4-427F-8333-3F9E994DB520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33" creationId="{C464AF04-7E1A-4987-9822-323CEB170A4C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34" creationId="{A64D9FF9-F891-481E-98A7-3CD88BA90A72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35" creationId="{1F194F58-76E7-4095-81A7-BBBC765EF6E1}"/>
          </ac:spMkLst>
        </pc:spChg>
        <pc:spChg chg="del">
          <ac:chgData name="Eloy Opisso" userId="f9fff384-74da-4522-8624-a148116096b4" providerId="ADAL" clId="{A87F1EF4-3F7E-44CC-AAFB-D6ECF48F1E04}" dt="2022-04-25T13:13:50.681" v="1894" actId="478"/>
          <ac:spMkLst>
            <pc:docMk/>
            <pc:sldMk cId="755590548" sldId="975"/>
            <ac:spMk id="36" creationId="{632D8507-C480-44B9-AB29-8C583DB4C748}"/>
          </ac:spMkLst>
        </pc:spChg>
        <pc:spChg chg="del">
          <ac:chgData name="Eloy Opisso" userId="f9fff384-74da-4522-8624-a148116096b4" providerId="ADAL" clId="{A87F1EF4-3F7E-44CC-AAFB-D6ECF48F1E04}" dt="2022-04-25T13:16:59.685" v="1921" actId="478"/>
          <ac:spMkLst>
            <pc:docMk/>
            <pc:sldMk cId="755590548" sldId="975"/>
            <ac:spMk id="37" creationId="{2A920B0F-01CB-4BED-AFE2-3C259C49BD11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38" creationId="{FADB0876-2415-4EE2-9B5F-38841D883D85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39" creationId="{60158E44-6472-453F-BECF-89133F49B00F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40" creationId="{FEF428A8-89AF-46CF-A26D-8D61EB447868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41" creationId="{250DEC7F-DEC2-4622-ABDC-13D433354149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42" creationId="{617ACDFE-B105-4182-8FBF-988AB731AB61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47" creationId="{53F63E1A-D7E7-4924-A186-7DA9750A049D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48" creationId="{1BDE2B45-CA84-4705-BF62-83FBECBD1028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49" creationId="{6E2B9972-D019-4967-A66A-32215628AC4A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0" creationId="{960F9342-ED0E-4DF9-9A3D-9B037516729E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1" creationId="{4CBB41DB-8CA9-4977-8DA9-DFDBC8B34B03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2" creationId="{3832C399-F8D6-4D40-B32A-E6CB6687E61A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3" creationId="{46553792-CD43-4A87-A729-EEAD3B37693E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4" creationId="{8E49DC1C-6DF3-4DA3-8221-773F47ECA675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5" creationId="{1B2F7760-D836-4CE4-ACB4-3D0C1C5997CD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6" creationId="{C1153D7D-5517-4F23-8DAD-902FBC1E6821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7" creationId="{0C95EA00-BE8D-4F10-9FD2-604C6CA68CBD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8" creationId="{53AF88BA-DE12-4FFA-9C74-1C0B3B3D3B29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59" creationId="{5434DCE4-6540-4C3C-9007-827B8B2A9E02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64" creationId="{A12ACE36-6917-4A7E-AB62-D738D6D26399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65" creationId="{38D6CA68-B176-44A1-952E-D12C58097FF9}"/>
          </ac:spMkLst>
        </pc:spChg>
        <pc:spChg chg="add mod">
          <ac:chgData name="Eloy Opisso" userId="f9fff384-74da-4522-8624-a148116096b4" providerId="ADAL" clId="{A87F1EF4-3F7E-44CC-AAFB-D6ECF48F1E04}" dt="2022-04-25T13:13:51.398" v="1895"/>
          <ac:spMkLst>
            <pc:docMk/>
            <pc:sldMk cId="755590548" sldId="975"/>
            <ac:spMk id="66" creationId="{946C7922-6260-4354-B1D0-7D986D15893F}"/>
          </ac:spMkLst>
        </pc:spChg>
        <pc:spChg chg="add mod">
          <ac:chgData name="Eloy Opisso" userId="f9fff384-74da-4522-8624-a148116096b4" providerId="ADAL" clId="{A87F1EF4-3F7E-44CC-AAFB-D6ECF48F1E04}" dt="2022-04-25T13:28:34.611" v="2097"/>
          <ac:spMkLst>
            <pc:docMk/>
            <pc:sldMk cId="755590548" sldId="975"/>
            <ac:spMk id="67" creationId="{7DE8BCBC-DB56-4A67-B651-A5FF3058E880}"/>
          </ac:spMkLst>
        </pc:spChg>
        <pc:spChg chg="add mod">
          <ac:chgData name="Eloy Opisso" userId="f9fff384-74da-4522-8624-a148116096b4" providerId="ADAL" clId="{A87F1EF4-3F7E-44CC-AAFB-D6ECF48F1E04}" dt="2022-04-26T10:06:55.419" v="4507" actId="20577"/>
          <ac:spMkLst>
            <pc:docMk/>
            <pc:sldMk cId="755590548" sldId="975"/>
            <ac:spMk id="68" creationId="{2EB9A2C5-0987-4D65-B516-1A56FDAB53B4}"/>
          </ac:spMkLst>
        </pc:spChg>
        <pc:cxnChg chg="del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10" creationId="{830B0448-247D-47F7-A267-6A587EC62C1E}"/>
          </ac:cxnSpMkLst>
        </pc:cxnChg>
        <pc:cxnChg chg="del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13" creationId="{81142650-DDED-4F83-990F-953403AE3BDA}"/>
          </ac:cxnSpMkLst>
        </pc:cxnChg>
        <pc:cxnChg chg="del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14" creationId="{7F86DAEB-5C26-4E7F-98EB-12DDA4CECFA7}"/>
          </ac:cxnSpMkLst>
        </pc:cxnChg>
        <pc:cxnChg chg="del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15" creationId="{1EAFFDB8-CBAD-4B0B-84EE-2A9026F6BEA6}"/>
          </ac:cxnSpMkLst>
        </pc:cxnChg>
        <pc:cxnChg chg="del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29" creationId="{A77E08CA-0197-4719-9903-9E01860D3D1B}"/>
          </ac:cxnSpMkLst>
        </pc:cxnChg>
        <pc:cxnChg chg="del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30" creationId="{05FF0551-FF7C-4630-89F3-DF388E90446E}"/>
          </ac:cxnSpMkLst>
        </pc:cxnChg>
        <pc:cxnChg chg="del mod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31" creationId="{EA56BE42-3404-49B3-B820-D7147079B018}"/>
          </ac:cxnSpMkLst>
        </pc:cxnChg>
        <pc:cxnChg chg="del mod">
          <ac:chgData name="Eloy Opisso" userId="f9fff384-74da-4522-8624-a148116096b4" providerId="ADAL" clId="{A87F1EF4-3F7E-44CC-AAFB-D6ECF48F1E04}" dt="2022-04-25T13:13:50.681" v="1894" actId="478"/>
          <ac:cxnSpMkLst>
            <pc:docMk/>
            <pc:sldMk cId="755590548" sldId="975"/>
            <ac:cxnSpMk id="32" creationId="{B128B376-9FE4-492C-BE19-B17BAEA33A6C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43" creationId="{D20DFBE2-77A4-43BF-899B-71E9A1C0018D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44" creationId="{85E018A1-CFA7-4401-B905-EBAC80783942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45" creationId="{7ACCB59A-EE6C-441A-95BF-1F71437CC6D9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46" creationId="{F7F18D99-F716-44B4-B175-5236BD7E0AA3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60" creationId="{1D149ED0-B932-4A23-B176-7DE2D5BB7F53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61" creationId="{407190DD-A44D-4D53-828A-75271F708A96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62" creationId="{8B7DFC97-9104-49DC-A568-208468E72230}"/>
          </ac:cxnSpMkLst>
        </pc:cxnChg>
        <pc:cxnChg chg="add mod">
          <ac:chgData name="Eloy Opisso" userId="f9fff384-74da-4522-8624-a148116096b4" providerId="ADAL" clId="{A87F1EF4-3F7E-44CC-AAFB-D6ECF48F1E04}" dt="2022-04-25T13:13:51.398" v="1895"/>
          <ac:cxnSpMkLst>
            <pc:docMk/>
            <pc:sldMk cId="755590548" sldId="975"/>
            <ac:cxnSpMk id="63" creationId="{3E85DE63-7B4B-4BD2-8672-5495635F45A0}"/>
          </ac:cxnSpMkLst>
        </pc:cxnChg>
      </pc:sldChg>
      <pc:sldChg chg="addSp delSp modSp new mod">
        <pc:chgData name="Eloy Opisso" userId="f9fff384-74da-4522-8624-a148116096b4" providerId="ADAL" clId="{A87F1EF4-3F7E-44CC-AAFB-D6ECF48F1E04}" dt="2022-04-25T16:49:17.627" v="2933" actId="1076"/>
        <pc:sldMkLst>
          <pc:docMk/>
          <pc:sldMk cId="1484162633" sldId="976"/>
        </pc:sldMkLst>
        <pc:spChg chg="add del mod">
          <ac:chgData name="Eloy Opisso" userId="f9fff384-74da-4522-8624-a148116096b4" providerId="ADAL" clId="{A87F1EF4-3F7E-44CC-AAFB-D6ECF48F1E04}" dt="2022-04-25T08:17:10.232" v="118" actId="478"/>
          <ac:spMkLst>
            <pc:docMk/>
            <pc:sldMk cId="1484162633" sldId="976"/>
            <ac:spMk id="6" creationId="{27050F10-33EB-4139-A4B4-8DD91C8840D9}"/>
          </ac:spMkLst>
        </pc:spChg>
        <pc:spChg chg="add del">
          <ac:chgData name="Eloy Opisso" userId="f9fff384-74da-4522-8624-a148116096b4" providerId="ADAL" clId="{A87F1EF4-3F7E-44CC-AAFB-D6ECF48F1E04}" dt="2022-04-25T08:19:54.089" v="365" actId="21"/>
          <ac:spMkLst>
            <pc:docMk/>
            <pc:sldMk cId="1484162633" sldId="976"/>
            <ac:spMk id="8" creationId="{F05F558E-AB7D-4BB4-8C1E-26877FC55076}"/>
          </ac:spMkLst>
        </pc:spChg>
        <pc:grpChg chg="add mod">
          <ac:chgData name="Eloy Opisso" userId="f9fff384-74da-4522-8624-a148116096b4" providerId="ADAL" clId="{A87F1EF4-3F7E-44CC-AAFB-D6ECF48F1E04}" dt="2022-04-25T08:22:00.164" v="398" actId="164"/>
          <ac:grpSpMkLst>
            <pc:docMk/>
            <pc:sldMk cId="1484162633" sldId="976"/>
            <ac:grpSpMk id="11" creationId="{6DB4DDDA-E005-4DBE-96BA-52F550DE0758}"/>
          </ac:grpSpMkLst>
        </pc:grpChg>
        <pc:grpChg chg="add del mod">
          <ac:chgData name="Eloy Opisso" userId="f9fff384-74da-4522-8624-a148116096b4" providerId="ADAL" clId="{A87F1EF4-3F7E-44CC-AAFB-D6ECF48F1E04}" dt="2022-04-25T16:49:13.564" v="2932" actId="478"/>
          <ac:grpSpMkLst>
            <pc:docMk/>
            <pc:sldMk cId="1484162633" sldId="976"/>
            <ac:grpSpMk id="12" creationId="{885FC4E9-FB8D-41FF-9DF9-6EEA183647E9}"/>
          </ac:grpSpMkLst>
        </pc:grpChg>
        <pc:picChg chg="add mod">
          <ac:chgData name="Eloy Opisso" userId="f9fff384-74da-4522-8624-a148116096b4" providerId="ADAL" clId="{A87F1EF4-3F7E-44CC-AAFB-D6ECF48F1E04}" dt="2022-04-25T08:22:24.607" v="402" actId="164"/>
          <ac:picMkLst>
            <pc:docMk/>
            <pc:sldMk cId="1484162633" sldId="976"/>
            <ac:picMk id="5" creationId="{40709D29-8DA3-4709-8606-6425E3FF8241}"/>
          </ac:picMkLst>
        </pc:picChg>
        <pc:picChg chg="add del mod">
          <ac:chgData name="Eloy Opisso" userId="f9fff384-74da-4522-8624-a148116096b4" providerId="ADAL" clId="{A87F1EF4-3F7E-44CC-AAFB-D6ECF48F1E04}" dt="2022-04-25T08:19:17.795" v="363" actId="478"/>
          <ac:picMkLst>
            <pc:docMk/>
            <pc:sldMk cId="1484162633" sldId="976"/>
            <ac:picMk id="7" creationId="{83A7DBDD-1FC1-4CEC-8FF3-5E8E3740B4E8}"/>
          </ac:picMkLst>
        </pc:picChg>
        <pc:picChg chg="add del mod">
          <ac:chgData name="Eloy Opisso" userId="f9fff384-74da-4522-8624-a148116096b4" providerId="ADAL" clId="{A87F1EF4-3F7E-44CC-AAFB-D6ECF48F1E04}" dt="2022-04-25T08:20:33.104" v="385" actId="478"/>
          <ac:picMkLst>
            <pc:docMk/>
            <pc:sldMk cId="1484162633" sldId="976"/>
            <ac:picMk id="9" creationId="{E1B87F72-00BB-45EB-A4B4-C7976F7E4C89}"/>
          </ac:picMkLst>
        </pc:picChg>
        <pc:picChg chg="add mod modCrop">
          <ac:chgData name="Eloy Opisso" userId="f9fff384-74da-4522-8624-a148116096b4" providerId="ADAL" clId="{A87F1EF4-3F7E-44CC-AAFB-D6ECF48F1E04}" dt="2022-04-25T08:22:24.607" v="402" actId="164"/>
          <ac:picMkLst>
            <pc:docMk/>
            <pc:sldMk cId="1484162633" sldId="976"/>
            <ac:picMk id="10" creationId="{E673028D-CE8A-42B7-891B-8CFBC1A1E0FC}"/>
          </ac:picMkLst>
        </pc:picChg>
        <pc:picChg chg="add mod">
          <ac:chgData name="Eloy Opisso" userId="f9fff384-74da-4522-8624-a148116096b4" providerId="ADAL" clId="{A87F1EF4-3F7E-44CC-AAFB-D6ECF48F1E04}" dt="2022-04-25T16:49:17.627" v="2933" actId="1076"/>
          <ac:picMkLst>
            <pc:docMk/>
            <pc:sldMk cId="1484162633" sldId="976"/>
            <ac:picMk id="13" creationId="{91317BD1-FC05-443C-9D63-9A2AF84EDF37}"/>
          </ac:picMkLst>
        </pc:picChg>
      </pc:sldChg>
      <pc:sldChg chg="addSp modSp new del mod">
        <pc:chgData name="Eloy Opisso" userId="f9fff384-74da-4522-8624-a148116096b4" providerId="ADAL" clId="{A87F1EF4-3F7E-44CC-AAFB-D6ECF48F1E04}" dt="2022-04-25T16:47:04.763" v="2879" actId="47"/>
        <pc:sldMkLst>
          <pc:docMk/>
          <pc:sldMk cId="2091669587" sldId="977"/>
        </pc:sldMkLst>
        <pc:picChg chg="add mod">
          <ac:chgData name="Eloy Opisso" userId="f9fff384-74da-4522-8624-a148116096b4" providerId="ADAL" clId="{A87F1EF4-3F7E-44CC-AAFB-D6ECF48F1E04}" dt="2022-04-25T08:23:35.362" v="407" actId="1076"/>
          <ac:picMkLst>
            <pc:docMk/>
            <pc:sldMk cId="2091669587" sldId="977"/>
            <ac:picMk id="5" creationId="{23082BB9-BBA1-410A-B239-C041182CCF1C}"/>
          </ac:picMkLst>
        </pc:picChg>
      </pc:sldChg>
      <pc:sldChg chg="addSp delSp modSp new mod">
        <pc:chgData name="Eloy Opisso" userId="f9fff384-74da-4522-8624-a148116096b4" providerId="ADAL" clId="{A87F1EF4-3F7E-44CC-AAFB-D6ECF48F1E04}" dt="2022-04-25T16:48:47.555" v="2926" actId="1076"/>
        <pc:sldMkLst>
          <pc:docMk/>
          <pc:sldMk cId="3962609807" sldId="978"/>
        </pc:sldMkLst>
        <pc:grpChg chg="add del mod">
          <ac:chgData name="Eloy Opisso" userId="f9fff384-74da-4522-8624-a148116096b4" providerId="ADAL" clId="{A87F1EF4-3F7E-44CC-AAFB-D6ECF48F1E04}" dt="2022-04-25T16:48:37.686" v="2925" actId="478"/>
          <ac:grpSpMkLst>
            <pc:docMk/>
            <pc:sldMk cId="3962609807" sldId="978"/>
            <ac:grpSpMk id="7" creationId="{266018F4-D844-41C6-9DB6-B88E9B9BB3AC}"/>
          </ac:grpSpMkLst>
        </pc:grpChg>
        <pc:picChg chg="add mod">
          <ac:chgData name="Eloy Opisso" userId="f9fff384-74da-4522-8624-a148116096b4" providerId="ADAL" clId="{A87F1EF4-3F7E-44CC-AAFB-D6ECF48F1E04}" dt="2022-04-25T16:48:14.569" v="2920" actId="164"/>
          <ac:picMkLst>
            <pc:docMk/>
            <pc:sldMk cId="3962609807" sldId="978"/>
            <ac:picMk id="5" creationId="{6E7E29A2-0277-412F-8D36-4A60A32805DD}"/>
          </ac:picMkLst>
        </pc:picChg>
        <pc:picChg chg="add mod modCrop">
          <ac:chgData name="Eloy Opisso" userId="f9fff384-74da-4522-8624-a148116096b4" providerId="ADAL" clId="{A87F1EF4-3F7E-44CC-AAFB-D6ECF48F1E04}" dt="2022-04-25T16:48:14.569" v="2920" actId="164"/>
          <ac:picMkLst>
            <pc:docMk/>
            <pc:sldMk cId="3962609807" sldId="978"/>
            <ac:picMk id="6" creationId="{9BFD1BCB-E971-4688-90F4-335B91ECE3DC}"/>
          </ac:picMkLst>
        </pc:picChg>
        <pc:picChg chg="add del">
          <ac:chgData name="Eloy Opisso" userId="f9fff384-74da-4522-8624-a148116096b4" providerId="ADAL" clId="{A87F1EF4-3F7E-44CC-AAFB-D6ECF48F1E04}" dt="2022-04-25T16:48:23.976" v="2922" actId="478"/>
          <ac:picMkLst>
            <pc:docMk/>
            <pc:sldMk cId="3962609807" sldId="978"/>
            <ac:picMk id="8" creationId="{A8C76B7E-98CF-46DA-B06F-FF8B1B8E8CB1}"/>
          </ac:picMkLst>
        </pc:picChg>
        <pc:picChg chg="add mod">
          <ac:chgData name="Eloy Opisso" userId="f9fff384-74da-4522-8624-a148116096b4" providerId="ADAL" clId="{A87F1EF4-3F7E-44CC-AAFB-D6ECF48F1E04}" dt="2022-04-25T16:48:47.555" v="2926" actId="1076"/>
          <ac:picMkLst>
            <pc:docMk/>
            <pc:sldMk cId="3962609807" sldId="978"/>
            <ac:picMk id="9" creationId="{92788C7A-A78C-4A00-8283-3837542D3818}"/>
          </ac:picMkLst>
        </pc:picChg>
      </pc:sldChg>
      <pc:sldChg chg="addSp delSp modSp new mod">
        <pc:chgData name="Eloy Opisso" userId="f9fff384-74da-4522-8624-a148116096b4" providerId="ADAL" clId="{A87F1EF4-3F7E-44CC-AAFB-D6ECF48F1E04}" dt="2022-04-26T10:11:40.088" v="4524" actId="20577"/>
        <pc:sldMkLst>
          <pc:docMk/>
          <pc:sldMk cId="2701391161" sldId="979"/>
        </pc:sldMkLst>
        <pc:spChg chg="mod">
          <ac:chgData name="Eloy Opisso" userId="f9fff384-74da-4522-8624-a148116096b4" providerId="ADAL" clId="{A87F1EF4-3F7E-44CC-AAFB-D6ECF48F1E04}" dt="2022-04-25T17:11:16.644" v="3126" actId="20577"/>
          <ac:spMkLst>
            <pc:docMk/>
            <pc:sldMk cId="2701391161" sldId="979"/>
            <ac:spMk id="2" creationId="{629D9CA6-3EC9-4780-B489-97C499F529EE}"/>
          </ac:spMkLst>
        </pc:spChg>
        <pc:spChg chg="add del mod">
          <ac:chgData name="Eloy Opisso" userId="f9fff384-74da-4522-8624-a148116096b4" providerId="ADAL" clId="{A87F1EF4-3F7E-44CC-AAFB-D6ECF48F1E04}" dt="2022-04-26T10:11:40.088" v="4524" actId="20577"/>
          <ac:spMkLst>
            <pc:docMk/>
            <pc:sldMk cId="2701391161" sldId="979"/>
            <ac:spMk id="3" creationId="{C7E67C66-42F7-4464-BF98-8D55A5E6C217}"/>
          </ac:spMkLst>
        </pc:spChg>
      </pc:sldChg>
      <pc:sldChg chg="addSp delSp modSp add mod">
        <pc:chgData name="Eloy Opisso" userId="f9fff384-74da-4522-8624-a148116096b4" providerId="ADAL" clId="{A87F1EF4-3F7E-44CC-AAFB-D6ECF48F1E04}" dt="2022-04-25T17:10:53.588" v="3095" actId="20577"/>
        <pc:sldMkLst>
          <pc:docMk/>
          <pc:sldMk cId="894015654" sldId="980"/>
        </pc:sldMkLst>
        <pc:spChg chg="mod">
          <ac:chgData name="Eloy Opisso" userId="f9fff384-74da-4522-8624-a148116096b4" providerId="ADAL" clId="{A87F1EF4-3F7E-44CC-AAFB-D6ECF48F1E04}" dt="2022-04-25T17:10:53.588" v="3095" actId="20577"/>
          <ac:spMkLst>
            <pc:docMk/>
            <pc:sldMk cId="894015654" sldId="980"/>
            <ac:spMk id="2" creationId="{629D9CA6-3EC9-4780-B489-97C499F529EE}"/>
          </ac:spMkLst>
        </pc:spChg>
        <pc:spChg chg="del">
          <ac:chgData name="Eloy Opisso" userId="f9fff384-74da-4522-8624-a148116096b4" providerId="ADAL" clId="{A87F1EF4-3F7E-44CC-AAFB-D6ECF48F1E04}" dt="2022-04-25T13:47:50.487" v="2555" actId="478"/>
          <ac:spMkLst>
            <pc:docMk/>
            <pc:sldMk cId="894015654" sldId="980"/>
            <ac:spMk id="3" creationId="{C7E67C66-42F7-4464-BF98-8D55A5E6C217}"/>
          </ac:spMkLst>
        </pc:spChg>
        <pc:spChg chg="add del mod">
          <ac:chgData name="Eloy Opisso" userId="f9fff384-74da-4522-8624-a148116096b4" providerId="ADAL" clId="{A87F1EF4-3F7E-44CC-AAFB-D6ECF48F1E04}" dt="2022-04-25T14:03:56.211" v="2568" actId="478"/>
          <ac:spMkLst>
            <pc:docMk/>
            <pc:sldMk cId="894015654" sldId="980"/>
            <ac:spMk id="5" creationId="{2E3CA4C8-8F48-4B34-87FC-23E81B4585FE}"/>
          </ac:spMkLst>
        </pc:spChg>
        <pc:graphicFrameChg chg="add del mod">
          <ac:chgData name="Eloy Opisso" userId="f9fff384-74da-4522-8624-a148116096b4" providerId="ADAL" clId="{A87F1EF4-3F7E-44CC-AAFB-D6ECF48F1E04}" dt="2022-04-25T15:25:23.416" v="2613" actId="478"/>
          <ac:graphicFrameMkLst>
            <pc:docMk/>
            <pc:sldMk cId="894015654" sldId="980"/>
            <ac:graphicFrameMk id="6" creationId="{389643BB-1040-42ED-A6F5-B372A5E8D872}"/>
          </ac:graphicFrameMkLst>
        </pc:graphicFrameChg>
        <pc:graphicFrameChg chg="add del mod">
          <ac:chgData name="Eloy Opisso" userId="f9fff384-74da-4522-8624-a148116096b4" providerId="ADAL" clId="{A87F1EF4-3F7E-44CC-AAFB-D6ECF48F1E04}" dt="2022-04-25T15:28:25.445" v="2616" actId="478"/>
          <ac:graphicFrameMkLst>
            <pc:docMk/>
            <pc:sldMk cId="894015654" sldId="980"/>
            <ac:graphicFrameMk id="7" creationId="{6D553C1D-73D4-4240-8638-929AC176FA8F}"/>
          </ac:graphicFrameMkLst>
        </pc:graphicFrameChg>
        <pc:graphicFrameChg chg="add del mod">
          <ac:chgData name="Eloy Opisso" userId="f9fff384-74da-4522-8624-a148116096b4" providerId="ADAL" clId="{A87F1EF4-3F7E-44CC-AAFB-D6ECF48F1E04}" dt="2022-04-25T16:09:03.618" v="2622" actId="478"/>
          <ac:graphicFrameMkLst>
            <pc:docMk/>
            <pc:sldMk cId="894015654" sldId="980"/>
            <ac:graphicFrameMk id="8" creationId="{CB687130-D688-4864-BFD2-A356F3A6F7E5}"/>
          </ac:graphicFrameMkLst>
        </pc:graphicFrameChg>
        <pc:graphicFrameChg chg="add del mod">
          <ac:chgData name="Eloy Opisso" userId="f9fff384-74da-4522-8624-a148116096b4" providerId="ADAL" clId="{A87F1EF4-3F7E-44CC-AAFB-D6ECF48F1E04}" dt="2022-04-25T16:20:20.501" v="2640" actId="478"/>
          <ac:graphicFrameMkLst>
            <pc:docMk/>
            <pc:sldMk cId="894015654" sldId="980"/>
            <ac:graphicFrameMk id="10" creationId="{CB687130-D688-4864-BFD2-A356F3A6F7E5}"/>
          </ac:graphicFrameMkLst>
        </pc:graphicFrameChg>
        <pc:graphicFrameChg chg="add del mod">
          <ac:chgData name="Eloy Opisso" userId="f9fff384-74da-4522-8624-a148116096b4" providerId="ADAL" clId="{A87F1EF4-3F7E-44CC-AAFB-D6ECF48F1E04}" dt="2022-04-25T16:56:43.910" v="2954" actId="478"/>
          <ac:graphicFrameMkLst>
            <pc:docMk/>
            <pc:sldMk cId="894015654" sldId="980"/>
            <ac:graphicFrameMk id="17" creationId="{4038A604-B7F3-475F-8112-F1A6139B0B88}"/>
          </ac:graphicFrameMkLst>
        </pc:graphicFrameChg>
        <pc:picChg chg="add del mod">
          <ac:chgData name="Eloy Opisso" userId="f9fff384-74da-4522-8624-a148116096b4" providerId="ADAL" clId="{A87F1EF4-3F7E-44CC-AAFB-D6ECF48F1E04}" dt="2022-04-25T16:09:40.381" v="2629" actId="478"/>
          <ac:picMkLst>
            <pc:docMk/>
            <pc:sldMk cId="894015654" sldId="980"/>
            <ac:picMk id="9" creationId="{22812DD6-F376-438C-ABD5-B51CD76342AD}"/>
          </ac:picMkLst>
        </pc:picChg>
        <pc:picChg chg="add del">
          <ac:chgData name="Eloy Opisso" userId="f9fff384-74da-4522-8624-a148116096b4" providerId="ADAL" clId="{A87F1EF4-3F7E-44CC-AAFB-D6ECF48F1E04}" dt="2022-04-25T16:26:08.452" v="2642" actId="478"/>
          <ac:picMkLst>
            <pc:docMk/>
            <pc:sldMk cId="894015654" sldId="980"/>
            <ac:picMk id="11" creationId="{23CCD993-365A-44A1-BA96-EEAD4B5FFE6D}"/>
          </ac:picMkLst>
        </pc:picChg>
        <pc:picChg chg="add del mod">
          <ac:chgData name="Eloy Opisso" userId="f9fff384-74da-4522-8624-a148116096b4" providerId="ADAL" clId="{A87F1EF4-3F7E-44CC-AAFB-D6ECF48F1E04}" dt="2022-04-25T16:54:44.856" v="2946" actId="478"/>
          <ac:picMkLst>
            <pc:docMk/>
            <pc:sldMk cId="894015654" sldId="980"/>
            <ac:picMk id="12" creationId="{320BF269-8FD7-4BB6-8A18-CDD62AC03AD2}"/>
          </ac:picMkLst>
        </pc:picChg>
        <pc:picChg chg="add del mod">
          <ac:chgData name="Eloy Opisso" userId="f9fff384-74da-4522-8624-a148116096b4" providerId="ADAL" clId="{A87F1EF4-3F7E-44CC-AAFB-D6ECF48F1E04}" dt="2022-04-25T16:54:45.401" v="2947" actId="478"/>
          <ac:picMkLst>
            <pc:docMk/>
            <pc:sldMk cId="894015654" sldId="980"/>
            <ac:picMk id="13" creationId="{16F38972-2126-453E-B581-034CC6ABA2B7}"/>
          </ac:picMkLst>
        </pc:picChg>
        <pc:picChg chg="add del mod">
          <ac:chgData name="Eloy Opisso" userId="f9fff384-74da-4522-8624-a148116096b4" providerId="ADAL" clId="{A87F1EF4-3F7E-44CC-AAFB-D6ECF48F1E04}" dt="2022-04-25T16:54:46.232" v="2948" actId="478"/>
          <ac:picMkLst>
            <pc:docMk/>
            <pc:sldMk cId="894015654" sldId="980"/>
            <ac:picMk id="14" creationId="{E3C01546-8237-4E03-8E69-7380B043DBA6}"/>
          </ac:picMkLst>
        </pc:picChg>
        <pc:picChg chg="add del mod">
          <ac:chgData name="Eloy Opisso" userId="f9fff384-74da-4522-8624-a148116096b4" providerId="ADAL" clId="{A87F1EF4-3F7E-44CC-AAFB-D6ECF48F1E04}" dt="2022-04-25T16:54:46.764" v="2949" actId="478"/>
          <ac:picMkLst>
            <pc:docMk/>
            <pc:sldMk cId="894015654" sldId="980"/>
            <ac:picMk id="15" creationId="{28EE607D-CBFA-4310-9983-7F962A504C79}"/>
          </ac:picMkLst>
        </pc:picChg>
        <pc:picChg chg="add mod">
          <ac:chgData name="Eloy Opisso" userId="f9fff384-74da-4522-8624-a148116096b4" providerId="ADAL" clId="{A87F1EF4-3F7E-44CC-AAFB-D6ECF48F1E04}" dt="2022-04-25T17:10:35.805" v="3083" actId="1035"/>
          <ac:picMkLst>
            <pc:docMk/>
            <pc:sldMk cId="894015654" sldId="980"/>
            <ac:picMk id="16" creationId="{22EF6E28-76BD-42DA-A481-F3F3FDCFDB26}"/>
          </ac:picMkLst>
        </pc:picChg>
        <pc:picChg chg="add mod">
          <ac:chgData name="Eloy Opisso" userId="f9fff384-74da-4522-8624-a148116096b4" providerId="ADAL" clId="{A87F1EF4-3F7E-44CC-AAFB-D6ECF48F1E04}" dt="2022-04-25T17:10:00.027" v="3057" actId="14100"/>
          <ac:picMkLst>
            <pc:docMk/>
            <pc:sldMk cId="894015654" sldId="980"/>
            <ac:picMk id="18" creationId="{68C5BEE1-08C8-4FC4-935A-48CC47354D1A}"/>
          </ac:picMkLst>
        </pc:picChg>
        <pc:picChg chg="add del mod">
          <ac:chgData name="Eloy Opisso" userId="f9fff384-74da-4522-8624-a148116096b4" providerId="ADAL" clId="{A87F1EF4-3F7E-44CC-AAFB-D6ECF48F1E04}" dt="2022-04-25T16:56:59.678" v="2958" actId="478"/>
          <ac:picMkLst>
            <pc:docMk/>
            <pc:sldMk cId="894015654" sldId="980"/>
            <ac:picMk id="19" creationId="{5093277B-FCF1-481A-B019-89FC26E6B825}"/>
          </ac:picMkLst>
        </pc:picChg>
        <pc:picChg chg="add mod">
          <ac:chgData name="Eloy Opisso" userId="f9fff384-74da-4522-8624-a148116096b4" providerId="ADAL" clId="{A87F1EF4-3F7E-44CC-AAFB-D6ECF48F1E04}" dt="2022-04-25T17:10:38.069" v="3084" actId="1035"/>
          <ac:picMkLst>
            <pc:docMk/>
            <pc:sldMk cId="894015654" sldId="980"/>
            <ac:picMk id="20" creationId="{0F7D6F76-9521-4360-B9B7-73D36F96B070}"/>
          </ac:picMkLst>
        </pc:picChg>
        <pc:picChg chg="add mod">
          <ac:chgData name="Eloy Opisso" userId="f9fff384-74da-4522-8624-a148116096b4" providerId="ADAL" clId="{A87F1EF4-3F7E-44CC-AAFB-D6ECF48F1E04}" dt="2022-04-25T17:10:41.573" v="3085" actId="1036"/>
          <ac:picMkLst>
            <pc:docMk/>
            <pc:sldMk cId="894015654" sldId="980"/>
            <ac:picMk id="21" creationId="{B0C17918-EE28-4339-A7F8-2938D282A58B}"/>
          </ac:picMkLst>
        </pc:picChg>
      </pc:sldChg>
      <pc:sldChg chg="addSp delSp modSp new mod">
        <pc:chgData name="Eloy Opisso" userId="f9fff384-74da-4522-8624-a148116096b4" providerId="ADAL" clId="{A87F1EF4-3F7E-44CC-AAFB-D6ECF48F1E04}" dt="2022-04-26T15:32:23.690" v="4784" actId="20577"/>
        <pc:sldMkLst>
          <pc:docMk/>
          <pc:sldMk cId="1651980257" sldId="981"/>
        </pc:sldMkLst>
        <pc:spChg chg="mod">
          <ac:chgData name="Eloy Opisso" userId="f9fff384-74da-4522-8624-a148116096b4" providerId="ADAL" clId="{A87F1EF4-3F7E-44CC-AAFB-D6ECF48F1E04}" dt="2022-04-25T17:24:39.564" v="3412" actId="20577"/>
          <ac:spMkLst>
            <pc:docMk/>
            <pc:sldMk cId="1651980257" sldId="981"/>
            <ac:spMk id="2" creationId="{E11FFB3D-E494-477A-AD9D-109AE5453C06}"/>
          </ac:spMkLst>
        </pc:spChg>
        <pc:spChg chg="mod">
          <ac:chgData name="Eloy Opisso" userId="f9fff384-74da-4522-8624-a148116096b4" providerId="ADAL" clId="{A87F1EF4-3F7E-44CC-AAFB-D6ECF48F1E04}" dt="2022-04-26T15:32:23.690" v="4784" actId="20577"/>
          <ac:spMkLst>
            <pc:docMk/>
            <pc:sldMk cId="1651980257" sldId="981"/>
            <ac:spMk id="3" creationId="{F0029B7D-40B9-4EF7-AC8C-AFDC2E32CA43}"/>
          </ac:spMkLst>
        </pc:spChg>
        <pc:picChg chg="add mod">
          <ac:chgData name="Eloy Opisso" userId="f9fff384-74da-4522-8624-a148116096b4" providerId="ADAL" clId="{A87F1EF4-3F7E-44CC-AAFB-D6ECF48F1E04}" dt="2022-04-25T17:38:11.776" v="4099" actId="1076"/>
          <ac:picMkLst>
            <pc:docMk/>
            <pc:sldMk cId="1651980257" sldId="981"/>
            <ac:picMk id="4" creationId="{BD9CE147-FF44-49AB-9528-E15767177D4B}"/>
          </ac:picMkLst>
        </pc:picChg>
        <pc:picChg chg="add del mod">
          <ac:chgData name="Eloy Opisso" userId="f9fff384-74da-4522-8624-a148116096b4" providerId="ADAL" clId="{A87F1EF4-3F7E-44CC-AAFB-D6ECF48F1E04}" dt="2022-04-25T17:40:02.939" v="4102" actId="478"/>
          <ac:picMkLst>
            <pc:docMk/>
            <pc:sldMk cId="1651980257" sldId="981"/>
            <ac:picMk id="6" creationId="{553D021A-46F0-4BBC-B159-CD7F96C143DA}"/>
          </ac:picMkLst>
        </pc:picChg>
        <pc:picChg chg="add mod">
          <ac:chgData name="Eloy Opisso" userId="f9fff384-74da-4522-8624-a148116096b4" providerId="ADAL" clId="{A87F1EF4-3F7E-44CC-AAFB-D6ECF48F1E04}" dt="2022-04-25T17:40:15.578" v="4108" actId="208"/>
          <ac:picMkLst>
            <pc:docMk/>
            <pc:sldMk cId="1651980257" sldId="981"/>
            <ac:picMk id="8" creationId="{CEE45D78-A81D-464B-AF36-60FF9A3A4C11}"/>
          </ac:picMkLst>
        </pc:picChg>
      </pc:sldChg>
      <pc:sldChg chg="new del">
        <pc:chgData name="Eloy Opisso" userId="f9fff384-74da-4522-8624-a148116096b4" providerId="ADAL" clId="{A87F1EF4-3F7E-44CC-AAFB-D6ECF48F1E04}" dt="2022-04-25T17:40:29.496" v="4111" actId="47"/>
        <pc:sldMkLst>
          <pc:docMk/>
          <pc:sldMk cId="3712567468" sldId="982"/>
        </pc:sldMkLst>
      </pc:sldChg>
      <pc:sldChg chg="new del">
        <pc:chgData name="Eloy Opisso" userId="f9fff384-74da-4522-8624-a148116096b4" providerId="ADAL" clId="{A87F1EF4-3F7E-44CC-AAFB-D6ECF48F1E04}" dt="2022-04-25T17:40:30.472" v="4112" actId="47"/>
        <pc:sldMkLst>
          <pc:docMk/>
          <pc:sldMk cId="3078872262" sldId="983"/>
        </pc:sldMkLst>
      </pc:sldChg>
      <pc:sldChg chg="addSp delSp modSp new mod">
        <pc:chgData name="Eloy Opisso" userId="f9fff384-74da-4522-8624-a148116096b4" providerId="ADAL" clId="{A87F1EF4-3F7E-44CC-AAFB-D6ECF48F1E04}" dt="2022-04-26T15:40:45.447" v="4804" actId="1076"/>
        <pc:sldMkLst>
          <pc:docMk/>
          <pc:sldMk cId="3878193760" sldId="984"/>
        </pc:sldMkLst>
        <pc:spChg chg="mod">
          <ac:chgData name="Eloy Opisso" userId="f9fff384-74da-4522-8624-a148116096b4" providerId="ADAL" clId="{A87F1EF4-3F7E-44CC-AAFB-D6ECF48F1E04}" dt="2022-04-26T15:30:49.702" v="4737" actId="20577"/>
          <ac:spMkLst>
            <pc:docMk/>
            <pc:sldMk cId="3878193760" sldId="984"/>
            <ac:spMk id="2" creationId="{DFE8FC15-F75F-4F4E-93CE-C044A25FBE92}"/>
          </ac:spMkLst>
        </pc:spChg>
        <pc:spChg chg="del">
          <ac:chgData name="Eloy Opisso" userId="f9fff384-74da-4522-8624-a148116096b4" providerId="ADAL" clId="{A87F1EF4-3F7E-44CC-AAFB-D6ECF48F1E04}" dt="2022-04-25T17:08:23.207" v="3039" actId="478"/>
          <ac:spMkLst>
            <pc:docMk/>
            <pc:sldMk cId="3878193760" sldId="984"/>
            <ac:spMk id="3" creationId="{5CC3931F-995C-4F7C-884B-8C02E914EE0D}"/>
          </ac:spMkLst>
        </pc:spChg>
        <pc:picChg chg="add mod">
          <ac:chgData name="Eloy Opisso" userId="f9fff384-74da-4522-8624-a148116096b4" providerId="ADAL" clId="{A87F1EF4-3F7E-44CC-AAFB-D6ECF48F1E04}" dt="2022-04-25T17:09:06.970" v="3053" actId="1076"/>
          <ac:picMkLst>
            <pc:docMk/>
            <pc:sldMk cId="3878193760" sldId="984"/>
            <ac:picMk id="4" creationId="{B5FCCF17-ABC4-4EAF-90EA-17BC8C09D2E2}"/>
          </ac:picMkLst>
        </pc:picChg>
        <pc:picChg chg="add mod">
          <ac:chgData name="Eloy Opisso" userId="f9fff384-74da-4522-8624-a148116096b4" providerId="ADAL" clId="{A87F1EF4-3F7E-44CC-AAFB-D6ECF48F1E04}" dt="2022-04-25T17:09:05.618" v="3052" actId="1076"/>
          <ac:picMkLst>
            <pc:docMk/>
            <pc:sldMk cId="3878193760" sldId="984"/>
            <ac:picMk id="5" creationId="{AA0B0CB8-908B-4780-940F-56A6DCFED61F}"/>
          </ac:picMkLst>
        </pc:picChg>
        <pc:picChg chg="add mod">
          <ac:chgData name="Eloy Opisso" userId="f9fff384-74da-4522-8624-a148116096b4" providerId="ADAL" clId="{A87F1EF4-3F7E-44CC-AAFB-D6ECF48F1E04}" dt="2022-04-26T15:39:32.781" v="4802" actId="1076"/>
          <ac:picMkLst>
            <pc:docMk/>
            <pc:sldMk cId="3878193760" sldId="984"/>
            <ac:picMk id="6" creationId="{6DCB79CA-B3DB-41B4-9216-9AE46F31C969}"/>
          </ac:picMkLst>
        </pc:picChg>
        <pc:picChg chg="add mod">
          <ac:chgData name="Eloy Opisso" userId="f9fff384-74da-4522-8624-a148116096b4" providerId="ADAL" clId="{A87F1EF4-3F7E-44CC-AAFB-D6ECF48F1E04}" dt="2022-04-26T15:40:45.447" v="4804" actId="1076"/>
          <ac:picMkLst>
            <pc:docMk/>
            <pc:sldMk cId="3878193760" sldId="984"/>
            <ac:picMk id="7" creationId="{AD083DA4-20B6-48CA-B71F-E2226F26B878}"/>
          </ac:picMkLst>
        </pc:picChg>
      </pc:sldChg>
      <pc:sldChg chg="addSp delSp modSp add mod delAnim modAnim">
        <pc:chgData name="Eloy Opisso" userId="f9fff384-74da-4522-8624-a148116096b4" providerId="ADAL" clId="{A87F1EF4-3F7E-44CC-AAFB-D6ECF48F1E04}" dt="2022-04-25T17:43:18.741" v="4129"/>
        <pc:sldMkLst>
          <pc:docMk/>
          <pc:sldMk cId="2312190525" sldId="985"/>
        </pc:sldMkLst>
        <pc:spChg chg="mod">
          <ac:chgData name="Eloy Opisso" userId="f9fff384-74da-4522-8624-a148116096b4" providerId="ADAL" clId="{A87F1EF4-3F7E-44CC-AAFB-D6ECF48F1E04}" dt="2022-04-25T17:43:04.886" v="4126" actId="5793"/>
          <ac:spMkLst>
            <pc:docMk/>
            <pc:sldMk cId="2312190525" sldId="985"/>
            <ac:spMk id="8" creationId="{8350C6F2-FB7B-4C73-9694-34532AFA793A}"/>
          </ac:spMkLst>
        </pc:spChg>
        <pc:spChg chg="del">
          <ac:chgData name="Eloy Opisso" userId="f9fff384-74da-4522-8624-a148116096b4" providerId="ADAL" clId="{A87F1EF4-3F7E-44CC-AAFB-D6ECF48F1E04}" dt="2022-04-25T17:43:11.579" v="4127" actId="478"/>
          <ac:spMkLst>
            <pc:docMk/>
            <pc:sldMk cId="2312190525" sldId="985"/>
            <ac:spMk id="20" creationId="{62A2BB53-AAA1-4093-94EA-DBAAEC763884}"/>
          </ac:spMkLst>
        </pc:spChg>
        <pc:spChg chg="del">
          <ac:chgData name="Eloy Opisso" userId="f9fff384-74da-4522-8624-a148116096b4" providerId="ADAL" clId="{A87F1EF4-3F7E-44CC-AAFB-D6ECF48F1E04}" dt="2022-04-25T17:43:11.579" v="4127" actId="478"/>
          <ac:spMkLst>
            <pc:docMk/>
            <pc:sldMk cId="2312190525" sldId="985"/>
            <ac:spMk id="21" creationId="{91277B9E-E778-4A8F-9A17-7BB0747A6A30}"/>
          </ac:spMkLst>
        </pc:spChg>
        <pc:spChg chg="del">
          <ac:chgData name="Eloy Opisso" userId="f9fff384-74da-4522-8624-a148116096b4" providerId="ADAL" clId="{A87F1EF4-3F7E-44CC-AAFB-D6ECF48F1E04}" dt="2022-04-25T17:43:11.579" v="4127" actId="478"/>
          <ac:spMkLst>
            <pc:docMk/>
            <pc:sldMk cId="2312190525" sldId="985"/>
            <ac:spMk id="22" creationId="{1EED2355-033E-451B-929C-CFBCF1E63DEA}"/>
          </ac:spMkLst>
        </pc:spChg>
        <pc:spChg chg="del">
          <ac:chgData name="Eloy Opisso" userId="f9fff384-74da-4522-8624-a148116096b4" providerId="ADAL" clId="{A87F1EF4-3F7E-44CC-AAFB-D6ECF48F1E04}" dt="2022-04-25T17:43:11.579" v="4127" actId="478"/>
          <ac:spMkLst>
            <pc:docMk/>
            <pc:sldMk cId="2312190525" sldId="985"/>
            <ac:spMk id="23" creationId="{F22F460D-B729-4CAB-AF98-C2F2D6AE98F8}"/>
          </ac:spMkLst>
        </pc:spChg>
        <pc:spChg chg="del">
          <ac:chgData name="Eloy Opisso" userId="f9fff384-74da-4522-8624-a148116096b4" providerId="ADAL" clId="{A87F1EF4-3F7E-44CC-AAFB-D6ECF48F1E04}" dt="2022-04-25T17:42:54.506" v="4118" actId="478"/>
          <ac:spMkLst>
            <pc:docMk/>
            <pc:sldMk cId="2312190525" sldId="985"/>
            <ac:spMk id="28" creationId="{04264F5A-F9F0-4AAF-9386-D5F60A1B6C2F}"/>
          </ac:spMkLst>
        </pc:spChg>
        <pc:spChg chg="add mod">
          <ac:chgData name="Eloy Opisso" userId="f9fff384-74da-4522-8624-a148116096b4" providerId="ADAL" clId="{A87F1EF4-3F7E-44CC-AAFB-D6ECF48F1E04}" dt="2022-04-25T17:43:16.523" v="4128"/>
          <ac:spMkLst>
            <pc:docMk/>
            <pc:sldMk cId="2312190525" sldId="985"/>
            <ac:spMk id="29" creationId="{0D75B750-03AE-4603-BF7E-12D0843E4D1C}"/>
          </ac:spMkLst>
        </pc:spChg>
      </pc:sldChg>
    </pc:docChg>
  </pc:docChgLst>
  <pc:docChgLst>
    <pc:chgData name="Eloy Opisso" userId="f9fff384-74da-4522-8624-a148116096b4" providerId="ADAL" clId="{B0F88B5C-7AD6-46AA-BC81-9EBD192A8CD0}"/>
    <pc:docChg chg="undo custSel addSld delSld modSld modMainMaster">
      <pc:chgData name="Eloy Opisso" userId="f9fff384-74da-4522-8624-a148116096b4" providerId="ADAL" clId="{B0F88B5C-7AD6-46AA-BC81-9EBD192A8CD0}" dt="2022-04-24T18:31:20.401" v="670" actId="700"/>
      <pc:docMkLst>
        <pc:docMk/>
      </pc:docMkLst>
      <pc:sldChg chg="modSp mod">
        <pc:chgData name="Eloy Opisso" userId="f9fff384-74da-4522-8624-a148116096b4" providerId="ADAL" clId="{B0F88B5C-7AD6-46AA-BC81-9EBD192A8CD0}" dt="2022-04-24T08:49:32.823" v="72" actId="20577"/>
        <pc:sldMkLst>
          <pc:docMk/>
          <pc:sldMk cId="527758752" sldId="256"/>
        </pc:sldMkLst>
        <pc:spChg chg="mod">
          <ac:chgData name="Eloy Opisso" userId="f9fff384-74da-4522-8624-a148116096b4" providerId="ADAL" clId="{B0F88B5C-7AD6-46AA-BC81-9EBD192A8CD0}" dt="2022-04-24T08:48:52.736" v="4" actId="108"/>
          <ac:spMkLst>
            <pc:docMk/>
            <pc:sldMk cId="527758752" sldId="256"/>
            <ac:spMk id="4" creationId="{67D38394-9A58-41F4-AA13-3A68E5A35708}"/>
          </ac:spMkLst>
        </pc:spChg>
        <pc:spChg chg="mod">
          <ac:chgData name="Eloy Opisso" userId="f9fff384-74da-4522-8624-a148116096b4" providerId="ADAL" clId="{B0F88B5C-7AD6-46AA-BC81-9EBD192A8CD0}" dt="2022-04-24T08:49:32.823" v="72" actId="20577"/>
          <ac:spMkLst>
            <pc:docMk/>
            <pc:sldMk cId="527758752" sldId="256"/>
            <ac:spMk id="5" creationId="{4262AAB3-04C9-4199-81CC-565B69BE943B}"/>
          </ac:spMkLst>
        </pc:spChg>
        <pc:picChg chg="mod">
          <ac:chgData name="Eloy Opisso" userId="f9fff384-74da-4522-8624-a148116096b4" providerId="ADAL" clId="{B0F88B5C-7AD6-46AA-BC81-9EBD192A8CD0}" dt="2022-04-24T08:48:52.302" v="3" actId="108"/>
          <ac:picMkLst>
            <pc:docMk/>
            <pc:sldMk cId="527758752" sldId="256"/>
            <ac:picMk id="7" creationId="{550680C2-F20B-4D31-8D84-12CD45340979}"/>
          </ac:picMkLst>
        </pc:picChg>
      </pc:sldChg>
      <pc:sldChg chg="addSp delSp modSp mod modClrScheme modAnim chgLayout">
        <pc:chgData name="Eloy Opisso" userId="f9fff384-74da-4522-8624-a148116096b4" providerId="ADAL" clId="{B0F88B5C-7AD6-46AA-BC81-9EBD192A8CD0}" dt="2022-04-24T09:00:18.213" v="414" actId="20577"/>
        <pc:sldMkLst>
          <pc:docMk/>
          <pc:sldMk cId="4168590433" sldId="257"/>
        </pc:sldMkLst>
        <pc:spChg chg="del">
          <ac:chgData name="Eloy Opisso" userId="f9fff384-74da-4522-8624-a148116096b4" providerId="ADAL" clId="{B0F88B5C-7AD6-46AA-BC81-9EBD192A8CD0}" dt="2022-04-24T08:49:45.954" v="73" actId="700"/>
          <ac:spMkLst>
            <pc:docMk/>
            <pc:sldMk cId="4168590433" sldId="257"/>
            <ac:spMk id="4" creationId="{2D192D1E-7F82-4F47-9A6A-B7C1BA1425A7}"/>
          </ac:spMkLst>
        </pc:spChg>
        <pc:spChg chg="del">
          <ac:chgData name="Eloy Opisso" userId="f9fff384-74da-4522-8624-a148116096b4" providerId="ADAL" clId="{B0F88B5C-7AD6-46AA-BC81-9EBD192A8CD0}" dt="2022-04-24T08:49:45.954" v="73" actId="700"/>
          <ac:spMkLst>
            <pc:docMk/>
            <pc:sldMk cId="4168590433" sldId="257"/>
            <ac:spMk id="6" creationId="{00726980-129F-4614-ABA2-000A6972A374}"/>
          </ac:spMkLst>
        </pc:spChg>
        <pc:spChg chg="add mod ord">
          <ac:chgData name="Eloy Opisso" userId="f9fff384-74da-4522-8624-a148116096b4" providerId="ADAL" clId="{B0F88B5C-7AD6-46AA-BC81-9EBD192A8CD0}" dt="2022-04-24T08:51:28.445" v="124" actId="700"/>
          <ac:spMkLst>
            <pc:docMk/>
            <pc:sldMk cId="4168590433" sldId="257"/>
            <ac:spMk id="8" creationId="{8350C6F2-FB7B-4C73-9694-34532AFA793A}"/>
          </ac:spMkLst>
        </pc:spChg>
        <pc:spChg chg="add del mod ord">
          <ac:chgData name="Eloy Opisso" userId="f9fff384-74da-4522-8624-a148116096b4" providerId="ADAL" clId="{B0F88B5C-7AD6-46AA-BC81-9EBD192A8CD0}" dt="2022-04-24T08:53:05.018" v="172" actId="478"/>
          <ac:spMkLst>
            <pc:docMk/>
            <pc:sldMk cId="4168590433" sldId="257"/>
            <ac:spMk id="9" creationId="{75DF084C-AD14-44F5-AD0A-08A82D4D12D1}"/>
          </ac:spMkLst>
        </pc:spChg>
        <pc:spChg chg="add mod">
          <ac:chgData name="Eloy Opisso" userId="f9fff384-74da-4522-8624-a148116096b4" providerId="ADAL" clId="{B0F88B5C-7AD6-46AA-BC81-9EBD192A8CD0}" dt="2022-04-24T08:53:50.113" v="173"/>
          <ac:spMkLst>
            <pc:docMk/>
            <pc:sldMk cId="4168590433" sldId="257"/>
            <ac:spMk id="14" creationId="{2CC9DBAF-80B2-4E04-BBB3-FA2841583C5C}"/>
          </ac:spMkLst>
        </pc:spChg>
        <pc:spChg chg="add mod">
          <ac:chgData name="Eloy Opisso" userId="f9fff384-74da-4522-8624-a148116096b4" providerId="ADAL" clId="{B0F88B5C-7AD6-46AA-BC81-9EBD192A8CD0}" dt="2022-04-24T08:53:50.113" v="173"/>
          <ac:spMkLst>
            <pc:docMk/>
            <pc:sldMk cId="4168590433" sldId="257"/>
            <ac:spMk id="15" creationId="{E131E3C5-5B30-4FCF-8AF2-5BBD811AB945}"/>
          </ac:spMkLst>
        </pc:spChg>
        <pc:spChg chg="add mod">
          <ac:chgData name="Eloy Opisso" userId="f9fff384-74da-4522-8624-a148116096b4" providerId="ADAL" clId="{B0F88B5C-7AD6-46AA-BC81-9EBD192A8CD0}" dt="2022-04-24T08:53:50.113" v="173"/>
          <ac:spMkLst>
            <pc:docMk/>
            <pc:sldMk cId="4168590433" sldId="257"/>
            <ac:spMk id="16" creationId="{51D8D441-4A11-4335-910D-F347EB39B1DE}"/>
          </ac:spMkLst>
        </pc:spChg>
        <pc:spChg chg="add mod">
          <ac:chgData name="Eloy Opisso" userId="f9fff384-74da-4522-8624-a148116096b4" providerId="ADAL" clId="{B0F88B5C-7AD6-46AA-BC81-9EBD192A8CD0}" dt="2022-04-24T08:54:06.999" v="201" actId="20577"/>
          <ac:spMkLst>
            <pc:docMk/>
            <pc:sldMk cId="4168590433" sldId="257"/>
            <ac:spMk id="17" creationId="{30E3358B-0B56-467F-9CA9-F2B6A38DCBBF}"/>
          </ac:spMkLst>
        </pc:spChg>
        <pc:spChg chg="add mod">
          <ac:chgData name="Eloy Opisso" userId="f9fff384-74da-4522-8624-a148116096b4" providerId="ADAL" clId="{B0F88B5C-7AD6-46AA-BC81-9EBD192A8CD0}" dt="2022-04-24T08:54:23.267" v="242" actId="20577"/>
          <ac:spMkLst>
            <pc:docMk/>
            <pc:sldMk cId="4168590433" sldId="257"/>
            <ac:spMk id="18" creationId="{572763E5-25BD-424B-82C1-67F6F8463B79}"/>
          </ac:spMkLst>
        </pc:spChg>
        <pc:spChg chg="add mod">
          <ac:chgData name="Eloy Opisso" userId="f9fff384-74da-4522-8624-a148116096b4" providerId="ADAL" clId="{B0F88B5C-7AD6-46AA-BC81-9EBD192A8CD0}" dt="2022-04-24T08:54:12.651" v="211" actId="20577"/>
          <ac:spMkLst>
            <pc:docMk/>
            <pc:sldMk cId="4168590433" sldId="257"/>
            <ac:spMk id="19" creationId="{E7893768-763E-4F89-A15D-F6987C7C9920}"/>
          </ac:spMkLst>
        </pc:spChg>
        <pc:spChg chg="add mod">
          <ac:chgData name="Eloy Opisso" userId="f9fff384-74da-4522-8624-a148116096b4" providerId="ADAL" clId="{B0F88B5C-7AD6-46AA-BC81-9EBD192A8CD0}" dt="2022-04-24T08:57:26.809" v="299" actId="20577"/>
          <ac:spMkLst>
            <pc:docMk/>
            <pc:sldMk cId="4168590433" sldId="257"/>
            <ac:spMk id="20" creationId="{62A2BB53-AAA1-4093-94EA-DBAAEC763884}"/>
          </ac:spMkLst>
        </pc:spChg>
        <pc:spChg chg="add mod">
          <ac:chgData name="Eloy Opisso" userId="f9fff384-74da-4522-8624-a148116096b4" providerId="ADAL" clId="{B0F88B5C-7AD6-46AA-BC81-9EBD192A8CD0}" dt="2022-04-24T08:59:56.711" v="382" actId="20577"/>
          <ac:spMkLst>
            <pc:docMk/>
            <pc:sldMk cId="4168590433" sldId="257"/>
            <ac:spMk id="21" creationId="{91277B9E-E778-4A8F-9A17-7BB0747A6A30}"/>
          </ac:spMkLst>
        </pc:spChg>
        <pc:spChg chg="add mod">
          <ac:chgData name="Eloy Opisso" userId="f9fff384-74da-4522-8624-a148116096b4" providerId="ADAL" clId="{B0F88B5C-7AD6-46AA-BC81-9EBD192A8CD0}" dt="2022-04-24T08:57:54.372" v="331" actId="1038"/>
          <ac:spMkLst>
            <pc:docMk/>
            <pc:sldMk cId="4168590433" sldId="257"/>
            <ac:spMk id="22" creationId="{1EED2355-033E-451B-929C-CFBCF1E63DEA}"/>
          </ac:spMkLst>
        </pc:spChg>
        <pc:spChg chg="add mod">
          <ac:chgData name="Eloy Opisso" userId="f9fff384-74da-4522-8624-a148116096b4" providerId="ADAL" clId="{B0F88B5C-7AD6-46AA-BC81-9EBD192A8CD0}" dt="2022-04-24T09:00:18.213" v="414" actId="20577"/>
          <ac:spMkLst>
            <pc:docMk/>
            <pc:sldMk cId="4168590433" sldId="257"/>
            <ac:spMk id="23" creationId="{F22F460D-B729-4CAB-AF98-C2F2D6AE98F8}"/>
          </ac:spMkLst>
        </pc:spChg>
        <pc:spChg chg="add mod">
          <ac:chgData name="Eloy Opisso" userId="f9fff384-74da-4522-8624-a148116096b4" providerId="ADAL" clId="{B0F88B5C-7AD6-46AA-BC81-9EBD192A8CD0}" dt="2022-04-24T08:53:50.113" v="173"/>
          <ac:spMkLst>
            <pc:docMk/>
            <pc:sldMk cId="4168590433" sldId="257"/>
            <ac:spMk id="24" creationId="{51ADDF61-4484-49E9-A4DD-2B8913772163}"/>
          </ac:spMkLst>
        </pc:spChg>
        <pc:spChg chg="add mod">
          <ac:chgData name="Eloy Opisso" userId="f9fff384-74da-4522-8624-a148116096b4" providerId="ADAL" clId="{B0F88B5C-7AD6-46AA-BC81-9EBD192A8CD0}" dt="2022-04-24T08:54:32.597" v="253" actId="20577"/>
          <ac:spMkLst>
            <pc:docMk/>
            <pc:sldMk cId="4168590433" sldId="257"/>
            <ac:spMk id="25" creationId="{D9413752-25B2-4E01-A221-EA681065545B}"/>
          </ac:spMkLst>
        </pc:spChg>
        <pc:spChg chg="add mod">
          <ac:chgData name="Eloy Opisso" userId="f9fff384-74da-4522-8624-a148116096b4" providerId="ADAL" clId="{B0F88B5C-7AD6-46AA-BC81-9EBD192A8CD0}" dt="2022-04-24T08:53:50.113" v="173"/>
          <ac:spMkLst>
            <pc:docMk/>
            <pc:sldMk cId="4168590433" sldId="257"/>
            <ac:spMk id="26" creationId="{EE852E03-F99D-401E-91CD-6FE7A7A8439A}"/>
          </ac:spMkLst>
        </pc:spChg>
        <pc:spChg chg="add mod">
          <ac:chgData name="Eloy Opisso" userId="f9fff384-74da-4522-8624-a148116096b4" providerId="ADAL" clId="{B0F88B5C-7AD6-46AA-BC81-9EBD192A8CD0}" dt="2022-04-24T08:53:50.113" v="173"/>
          <ac:spMkLst>
            <pc:docMk/>
            <pc:sldMk cId="4168590433" sldId="257"/>
            <ac:spMk id="27" creationId="{F3F4DC2E-B80C-4EE7-AE53-1FE9999D860D}"/>
          </ac:spMkLst>
        </pc:spChg>
      </pc:sldChg>
      <pc:sldChg chg="modSp add mod modClrScheme chgLayout">
        <pc:chgData name="Eloy Opisso" userId="f9fff384-74da-4522-8624-a148116096b4" providerId="ADAL" clId="{B0F88B5C-7AD6-46AA-BC81-9EBD192A8CD0}" dt="2022-04-24T18:07:09.514" v="668" actId="20577"/>
        <pc:sldMkLst>
          <pc:docMk/>
          <pc:sldMk cId="61199345" sldId="258"/>
        </pc:sldMkLst>
        <pc:spChg chg="mod ord">
          <ac:chgData name="Eloy Opisso" userId="f9fff384-74da-4522-8624-a148116096b4" providerId="ADAL" clId="{B0F88B5C-7AD6-46AA-BC81-9EBD192A8CD0}" dt="2022-04-24T18:07:09.514" v="668" actId="20577"/>
          <ac:spMkLst>
            <pc:docMk/>
            <pc:sldMk cId="61199345" sldId="258"/>
            <ac:spMk id="2" creationId="{00000000-0000-0000-0000-000000000000}"/>
          </ac:spMkLst>
        </pc:spChg>
        <pc:spChg chg="mod ord">
          <ac:chgData name="Eloy Opisso" userId="f9fff384-74da-4522-8624-a148116096b4" providerId="ADAL" clId="{B0F88B5C-7AD6-46AA-BC81-9EBD192A8CD0}" dt="2022-04-24T18:06:59.876" v="648" actId="14100"/>
          <ac:spMkLst>
            <pc:docMk/>
            <pc:sldMk cId="61199345" sldId="258"/>
            <ac:spMk id="3" creationId="{00000000-0000-0000-0000-000000000000}"/>
          </ac:spMkLst>
        </pc:spChg>
        <pc:picChg chg="mod">
          <ac:chgData name="Eloy Opisso" userId="f9fff384-74da-4522-8624-a148116096b4" providerId="ADAL" clId="{B0F88B5C-7AD6-46AA-BC81-9EBD192A8CD0}" dt="2022-04-24T18:06:54.949" v="647" actId="1076"/>
          <ac:picMkLst>
            <pc:docMk/>
            <pc:sldMk cId="61199345" sldId="258"/>
            <ac:picMk id="15" creationId="{25506075-BFFE-447F-B1D5-2A223A32A8AF}"/>
          </ac:picMkLst>
        </pc:picChg>
      </pc:sldChg>
      <pc:sldChg chg="del">
        <pc:chgData name="Eloy Opisso" userId="f9fff384-74da-4522-8624-a148116096b4" providerId="ADAL" clId="{B0F88B5C-7AD6-46AA-BC81-9EBD192A8CD0}" dt="2022-04-24T08:53:02.009" v="171" actId="47"/>
        <pc:sldMkLst>
          <pc:docMk/>
          <pc:sldMk cId="3785984245" sldId="258"/>
        </pc:sldMkLst>
      </pc:sldChg>
      <pc:sldChg chg="addSp modSp add mod modClrScheme chgLayout">
        <pc:chgData name="Eloy Opisso" userId="f9fff384-74da-4522-8624-a148116096b4" providerId="ADAL" clId="{B0F88B5C-7AD6-46AA-BC81-9EBD192A8CD0}" dt="2022-04-24T18:02:32.692" v="574" actId="20577"/>
        <pc:sldMkLst>
          <pc:docMk/>
          <pc:sldMk cId="811404150" sldId="262"/>
        </pc:sldMkLst>
        <pc:spChg chg="mod ord">
          <ac:chgData name="Eloy Opisso" userId="f9fff384-74da-4522-8624-a148116096b4" providerId="ADAL" clId="{B0F88B5C-7AD6-46AA-BC81-9EBD192A8CD0}" dt="2022-04-24T18:00:51.708" v="459" actId="20577"/>
          <ac:spMkLst>
            <pc:docMk/>
            <pc:sldMk cId="811404150" sldId="262"/>
            <ac:spMk id="2" creationId="{00000000-0000-0000-0000-000000000000}"/>
          </ac:spMkLst>
        </pc:spChg>
        <pc:spChg chg="add mod ord">
          <ac:chgData name="Eloy Opisso" userId="f9fff384-74da-4522-8624-a148116096b4" providerId="ADAL" clId="{B0F88B5C-7AD6-46AA-BC81-9EBD192A8CD0}" dt="2022-04-24T18:00:39.377" v="416" actId="700"/>
          <ac:spMkLst>
            <pc:docMk/>
            <pc:sldMk cId="811404150" sldId="262"/>
            <ac:spMk id="3" creationId="{1739ABEB-25B8-422B-816D-DB3FBEF8EDB9}"/>
          </ac:spMkLst>
        </pc:spChg>
        <pc:spChg chg="mod">
          <ac:chgData name="Eloy Opisso" userId="f9fff384-74da-4522-8624-a148116096b4" providerId="ADAL" clId="{B0F88B5C-7AD6-46AA-BC81-9EBD192A8CD0}" dt="2022-04-24T18:01:38.527" v="503" actId="20577"/>
          <ac:spMkLst>
            <pc:docMk/>
            <pc:sldMk cId="811404150" sldId="262"/>
            <ac:spMk id="6" creationId="{9B67D379-134C-4BEE-B90D-25BB8D33CC5D}"/>
          </ac:spMkLst>
        </pc:spChg>
        <pc:spChg chg="mod">
          <ac:chgData name="Eloy Opisso" userId="f9fff384-74da-4522-8624-a148116096b4" providerId="ADAL" clId="{B0F88B5C-7AD6-46AA-BC81-9EBD192A8CD0}" dt="2022-04-24T18:02:16.049" v="533" actId="20577"/>
          <ac:spMkLst>
            <pc:docMk/>
            <pc:sldMk cId="811404150" sldId="262"/>
            <ac:spMk id="33" creationId="{66AA2023-1BA1-4285-B2ED-736D6911E1D1}"/>
          </ac:spMkLst>
        </pc:spChg>
        <pc:spChg chg="mod">
          <ac:chgData name="Eloy Opisso" userId="f9fff384-74da-4522-8624-a148116096b4" providerId="ADAL" clId="{B0F88B5C-7AD6-46AA-BC81-9EBD192A8CD0}" dt="2022-04-24T18:02:28.175" v="564" actId="20577"/>
          <ac:spMkLst>
            <pc:docMk/>
            <pc:sldMk cId="811404150" sldId="262"/>
            <ac:spMk id="36" creationId="{446E6293-13B0-43D4-A07C-6E4BED99F4C0}"/>
          </ac:spMkLst>
        </pc:spChg>
        <pc:spChg chg="mod">
          <ac:chgData name="Eloy Opisso" userId="f9fff384-74da-4522-8624-a148116096b4" providerId="ADAL" clId="{B0F88B5C-7AD6-46AA-BC81-9EBD192A8CD0}" dt="2022-04-24T18:02:32.692" v="574" actId="20577"/>
          <ac:spMkLst>
            <pc:docMk/>
            <pc:sldMk cId="811404150" sldId="262"/>
            <ac:spMk id="37" creationId="{F84F72A9-2F46-49E5-996C-3A8887C92D82}"/>
          </ac:spMkLst>
        </pc:spChg>
        <pc:spChg chg="mod">
          <ac:chgData name="Eloy Opisso" userId="f9fff384-74da-4522-8624-a148116096b4" providerId="ADAL" clId="{B0F88B5C-7AD6-46AA-BC81-9EBD192A8CD0}" dt="2022-04-24T18:02:21.303" v="543" actId="20577"/>
          <ac:spMkLst>
            <pc:docMk/>
            <pc:sldMk cId="811404150" sldId="262"/>
            <ac:spMk id="43" creationId="{8B426A32-2F9A-4BE5-9FB7-8B190B5FD2D0}"/>
          </ac:spMkLst>
        </pc:spChg>
      </pc:sldChg>
      <pc:sldChg chg="addSp delSp modSp add mod modClrScheme modAnim chgLayout">
        <pc:chgData name="Eloy Opisso" userId="f9fff384-74da-4522-8624-a148116096b4" providerId="ADAL" clId="{B0F88B5C-7AD6-46AA-BC81-9EBD192A8CD0}" dt="2022-04-24T18:05:58.751" v="638" actId="20577"/>
        <pc:sldMkLst>
          <pc:docMk/>
          <pc:sldMk cId="689954874" sldId="264"/>
        </pc:sldMkLst>
        <pc:spChg chg="add del mod ord">
          <ac:chgData name="Eloy Opisso" userId="f9fff384-74da-4522-8624-a148116096b4" providerId="ADAL" clId="{B0F88B5C-7AD6-46AA-BC81-9EBD192A8CD0}" dt="2022-04-24T18:05:10.615" v="614" actId="478"/>
          <ac:spMkLst>
            <pc:docMk/>
            <pc:sldMk cId="689954874" sldId="264"/>
            <ac:spMk id="2" creationId="{FA30FF43-4383-4528-85C0-D865CBAF4485}"/>
          </ac:spMkLst>
        </pc:spChg>
        <pc:spChg chg="mod ord">
          <ac:chgData name="Eloy Opisso" userId="f9fff384-74da-4522-8624-a148116096b4" providerId="ADAL" clId="{B0F88B5C-7AD6-46AA-BC81-9EBD192A8CD0}" dt="2022-04-24T18:05:42.340" v="627" actId="20577"/>
          <ac:spMkLst>
            <pc:docMk/>
            <pc:sldMk cId="689954874" sldId="264"/>
            <ac:spMk id="35" creationId="{557E6AF5-D4D1-4873-8904-884660801B8A}"/>
          </ac:spMkLst>
        </pc:spChg>
        <pc:spChg chg="mod ord">
          <ac:chgData name="Eloy Opisso" userId="f9fff384-74da-4522-8624-a148116096b4" providerId="ADAL" clId="{B0F88B5C-7AD6-46AA-BC81-9EBD192A8CD0}" dt="2022-04-24T18:05:58.751" v="638" actId="20577"/>
          <ac:spMkLst>
            <pc:docMk/>
            <pc:sldMk cId="689954874" sldId="264"/>
            <ac:spMk id="37" creationId="{93F3754C-A71D-4FC3-96D9-DE9DE74D88BE}"/>
          </ac:spMkLst>
        </pc:spChg>
        <pc:spChg chg="mod ord">
          <ac:chgData name="Eloy Opisso" userId="f9fff384-74da-4522-8624-a148116096b4" providerId="ADAL" clId="{B0F88B5C-7AD6-46AA-BC81-9EBD192A8CD0}" dt="2022-04-24T18:01:07.498" v="477" actId="20577"/>
          <ac:spMkLst>
            <pc:docMk/>
            <pc:sldMk cId="689954874" sldId="264"/>
            <ac:spMk id="40" creationId="{C6AD396A-C82E-4B26-BADE-75B2E6435335}"/>
          </ac:spMkLst>
        </pc:spChg>
        <pc:spChg chg="mod">
          <ac:chgData name="Eloy Opisso" userId="f9fff384-74da-4522-8624-a148116096b4" providerId="ADAL" clId="{B0F88B5C-7AD6-46AA-BC81-9EBD192A8CD0}" dt="2022-04-24T18:02:43.913" v="595" actId="20577"/>
          <ac:spMkLst>
            <pc:docMk/>
            <pc:sldMk cId="689954874" sldId="264"/>
            <ac:spMk id="43" creationId="{9F52B1B3-E89A-4B9C-BC04-044E485771CE}"/>
          </ac:spMkLst>
        </pc:spChg>
        <pc:spChg chg="mod">
          <ac:chgData name="Eloy Opisso" userId="f9fff384-74da-4522-8624-a148116096b4" providerId="ADAL" clId="{B0F88B5C-7AD6-46AA-BC81-9EBD192A8CD0}" dt="2022-04-24T18:04:09.990" v="613" actId="20577"/>
          <ac:spMkLst>
            <pc:docMk/>
            <pc:sldMk cId="689954874" sldId="264"/>
            <ac:spMk id="44" creationId="{4C84BB4C-C871-4BF3-83B2-E628FF3495FA}"/>
          </ac:spMkLst>
        </pc:spChg>
        <pc:spChg chg="mod">
          <ac:chgData name="Eloy Opisso" userId="f9fff384-74da-4522-8624-a148116096b4" providerId="ADAL" clId="{B0F88B5C-7AD6-46AA-BC81-9EBD192A8CD0}" dt="2022-04-24T18:01:46.089" v="523" actId="20577"/>
          <ac:spMkLst>
            <pc:docMk/>
            <pc:sldMk cId="689954874" sldId="264"/>
            <ac:spMk id="45" creationId="{62C26E18-E5A4-48D4-A6FA-D6648FCCA585}"/>
          </ac:spMkLst>
        </pc:spChg>
      </pc:sldChg>
      <pc:sldChg chg="modSp add mod modClrScheme chgLayout">
        <pc:chgData name="Eloy Opisso" userId="f9fff384-74da-4522-8624-a148116096b4" providerId="ADAL" clId="{B0F88B5C-7AD6-46AA-BC81-9EBD192A8CD0}" dt="2022-04-24T18:31:20.401" v="670" actId="700"/>
        <pc:sldMkLst>
          <pc:docMk/>
          <pc:sldMk cId="398981093" sldId="272"/>
        </pc:sldMkLst>
        <pc:spChg chg="mod ord">
          <ac:chgData name="Eloy Opisso" userId="f9fff384-74da-4522-8624-a148116096b4" providerId="ADAL" clId="{B0F88B5C-7AD6-46AA-BC81-9EBD192A8CD0}" dt="2022-04-24T18:31:20.401" v="670" actId="700"/>
          <ac:spMkLst>
            <pc:docMk/>
            <pc:sldMk cId="398981093" sldId="272"/>
            <ac:spMk id="2" creationId="{5C029964-3402-49D8-838D-8257735B3F82}"/>
          </ac:spMkLst>
        </pc:spChg>
        <pc:spChg chg="mod ord">
          <ac:chgData name="Eloy Opisso" userId="f9fff384-74da-4522-8624-a148116096b4" providerId="ADAL" clId="{B0F88B5C-7AD6-46AA-BC81-9EBD192A8CD0}" dt="2022-04-24T18:31:20.401" v="670" actId="700"/>
          <ac:spMkLst>
            <pc:docMk/>
            <pc:sldMk cId="398981093" sldId="272"/>
            <ac:spMk id="3" creationId="{0CD317CE-FF2E-4515-8275-50A66985729E}"/>
          </ac:spMkLst>
        </pc:spChg>
      </pc:sldChg>
      <pc:sldMasterChg chg="modSldLayout">
        <pc:chgData name="Eloy Opisso" userId="f9fff384-74da-4522-8624-a148116096b4" providerId="ADAL" clId="{B0F88B5C-7AD6-46AA-BC81-9EBD192A8CD0}" dt="2022-04-24T08:52:47.258" v="170" actId="478"/>
        <pc:sldMasterMkLst>
          <pc:docMk/>
          <pc:sldMasterMk cId="2394095297" sldId="2147483648"/>
        </pc:sldMasterMkLst>
        <pc:sldLayoutChg chg="modSp mod">
          <pc:chgData name="Eloy Opisso" userId="f9fff384-74da-4522-8624-a148116096b4" providerId="ADAL" clId="{B0F88B5C-7AD6-46AA-BC81-9EBD192A8CD0}" dt="2022-04-24T08:51:48.076" v="126" actId="404"/>
          <pc:sldLayoutMkLst>
            <pc:docMk/>
            <pc:sldMasterMk cId="2394095297" sldId="2147483648"/>
            <pc:sldLayoutMk cId="256940476" sldId="2147483650"/>
          </pc:sldLayoutMkLst>
          <pc:spChg chg="mod">
            <ac:chgData name="Eloy Opisso" userId="f9fff384-74da-4522-8624-a148116096b4" providerId="ADAL" clId="{B0F88B5C-7AD6-46AA-BC81-9EBD192A8CD0}" dt="2022-04-24T08:51:48.076" v="126" actId="404"/>
            <ac:spMkLst>
              <pc:docMk/>
              <pc:sldMasterMk cId="2394095297" sldId="2147483648"/>
              <pc:sldLayoutMk cId="256940476" sldId="2147483650"/>
              <ac:spMk id="2" creationId="{16EB584A-2ACA-41B0-91F1-05CC377800DC}"/>
            </ac:spMkLst>
          </pc:spChg>
          <pc:spChg chg="mod">
            <ac:chgData name="Eloy Opisso" userId="f9fff384-74da-4522-8624-a148116096b4" providerId="ADAL" clId="{B0F88B5C-7AD6-46AA-BC81-9EBD192A8CD0}" dt="2022-04-24T08:50:16.921" v="75" actId="14100"/>
            <ac:spMkLst>
              <pc:docMk/>
              <pc:sldMasterMk cId="2394095297" sldId="2147483648"/>
              <pc:sldLayoutMk cId="256940476" sldId="2147483650"/>
              <ac:spMk id="10" creationId="{D22463DE-012A-44CC-99C1-811B631F026A}"/>
            </ac:spMkLst>
          </pc:spChg>
        </pc:sldLayoutChg>
        <pc:sldLayoutChg chg="addSp delSp modSp mod">
          <pc:chgData name="Eloy Opisso" userId="f9fff384-74da-4522-8624-a148116096b4" providerId="ADAL" clId="{B0F88B5C-7AD6-46AA-BC81-9EBD192A8CD0}" dt="2022-04-24T08:52:11.363" v="130" actId="14100"/>
          <pc:sldLayoutMkLst>
            <pc:docMk/>
            <pc:sldMasterMk cId="2394095297" sldId="2147483648"/>
            <pc:sldLayoutMk cId="2950393950" sldId="2147483652"/>
          </pc:sldLayoutMkLst>
          <pc:spChg chg="del">
            <ac:chgData name="Eloy Opisso" userId="f9fff384-74da-4522-8624-a148116096b4" providerId="ADAL" clId="{B0F88B5C-7AD6-46AA-BC81-9EBD192A8CD0}" dt="2022-04-24T08:52:01.720" v="127" actId="478"/>
            <ac:spMkLst>
              <pc:docMk/>
              <pc:sldMasterMk cId="2394095297" sldId="2147483648"/>
              <pc:sldLayoutMk cId="2950393950" sldId="2147483652"/>
              <ac:spMk id="2" creationId="{EB081824-5283-4251-A159-8D4643CDC524}"/>
            </ac:spMkLst>
          </pc:spChg>
          <pc:spChg chg="mod">
            <ac:chgData name="Eloy Opisso" userId="f9fff384-74da-4522-8624-a148116096b4" providerId="ADAL" clId="{B0F88B5C-7AD6-46AA-BC81-9EBD192A8CD0}" dt="2022-04-24T08:52:07.978" v="129" actId="14100"/>
            <ac:spMkLst>
              <pc:docMk/>
              <pc:sldMasterMk cId="2394095297" sldId="2147483648"/>
              <pc:sldLayoutMk cId="2950393950" sldId="2147483652"/>
              <ac:spMk id="3" creationId="{7850A67F-FFD2-4B6F-A601-142010CABDCC}"/>
            </ac:spMkLst>
          </pc:spChg>
          <pc:spChg chg="mod">
            <ac:chgData name="Eloy Opisso" userId="f9fff384-74da-4522-8624-a148116096b4" providerId="ADAL" clId="{B0F88B5C-7AD6-46AA-BC81-9EBD192A8CD0}" dt="2022-04-24T08:52:11.363" v="130" actId="14100"/>
            <ac:spMkLst>
              <pc:docMk/>
              <pc:sldMasterMk cId="2394095297" sldId="2147483648"/>
              <pc:sldLayoutMk cId="2950393950" sldId="2147483652"/>
              <ac:spMk id="4" creationId="{0CCF3142-2454-4202-B71A-C6C3CB3EF305}"/>
            </ac:spMkLst>
          </pc:spChg>
          <pc:spChg chg="add mod">
            <ac:chgData name="Eloy Opisso" userId="f9fff384-74da-4522-8624-a148116096b4" providerId="ADAL" clId="{B0F88B5C-7AD6-46AA-BC81-9EBD192A8CD0}" dt="2022-04-24T08:52:02.760" v="128"/>
            <ac:spMkLst>
              <pc:docMk/>
              <pc:sldMasterMk cId="2394095297" sldId="2147483648"/>
              <pc:sldLayoutMk cId="2950393950" sldId="2147483652"/>
              <ac:spMk id="11" creationId="{6E8D79CF-F5B2-445C-9591-25A15CD344EF}"/>
            </ac:spMkLst>
          </pc:spChg>
        </pc:sldLayoutChg>
        <pc:sldLayoutChg chg="addSp delSp modSp mod">
          <pc:chgData name="Eloy Opisso" userId="f9fff384-74da-4522-8624-a148116096b4" providerId="ADAL" clId="{B0F88B5C-7AD6-46AA-BC81-9EBD192A8CD0}" dt="2022-04-24T08:52:47.258" v="170" actId="478"/>
          <pc:sldLayoutMkLst>
            <pc:docMk/>
            <pc:sldMasterMk cId="2394095297" sldId="2147483648"/>
            <pc:sldLayoutMk cId="2936206622" sldId="2147483653"/>
          </pc:sldLayoutMkLst>
          <pc:spChg chg="del">
            <ac:chgData name="Eloy Opisso" userId="f9fff384-74da-4522-8624-a148116096b4" providerId="ADAL" clId="{B0F88B5C-7AD6-46AA-BC81-9EBD192A8CD0}" dt="2022-04-24T08:52:21.899" v="131" actId="478"/>
            <ac:spMkLst>
              <pc:docMk/>
              <pc:sldMasterMk cId="2394095297" sldId="2147483648"/>
              <pc:sldLayoutMk cId="2936206622" sldId="2147483653"/>
              <ac:spMk id="2" creationId="{C5EE77E0-2BDC-47FE-A47B-AC2962CA563B}"/>
            </ac:spMkLst>
          </pc:spChg>
          <pc:spChg chg="mod">
            <ac:chgData name="Eloy Opisso" userId="f9fff384-74da-4522-8624-a148116096b4" providerId="ADAL" clId="{B0F88B5C-7AD6-46AA-BC81-9EBD192A8CD0}" dt="2022-04-24T08:52:32.621" v="166" actId="1035"/>
            <ac:spMkLst>
              <pc:docMk/>
              <pc:sldMasterMk cId="2394095297" sldId="2147483648"/>
              <pc:sldLayoutMk cId="2936206622" sldId="2147483653"/>
              <ac:spMk id="3" creationId="{5A2AD0D9-9230-4FAE-9187-F22529F9B178}"/>
            </ac:spMkLst>
          </pc:spChg>
          <pc:spChg chg="mod">
            <ac:chgData name="Eloy Opisso" userId="f9fff384-74da-4522-8624-a148116096b4" providerId="ADAL" clId="{B0F88B5C-7AD6-46AA-BC81-9EBD192A8CD0}" dt="2022-04-24T08:52:39.056" v="167" actId="14100"/>
            <ac:spMkLst>
              <pc:docMk/>
              <pc:sldMasterMk cId="2394095297" sldId="2147483648"/>
              <pc:sldLayoutMk cId="2936206622" sldId="2147483653"/>
              <ac:spMk id="4" creationId="{B26C229F-81E0-4824-98B5-2A1B10C093F5}"/>
            </ac:spMkLst>
          </pc:spChg>
          <pc:spChg chg="mod">
            <ac:chgData name="Eloy Opisso" userId="f9fff384-74da-4522-8624-a148116096b4" providerId="ADAL" clId="{B0F88B5C-7AD6-46AA-BC81-9EBD192A8CD0}" dt="2022-04-24T08:52:32.621" v="166" actId="1035"/>
            <ac:spMkLst>
              <pc:docMk/>
              <pc:sldMasterMk cId="2394095297" sldId="2147483648"/>
              <pc:sldLayoutMk cId="2936206622" sldId="2147483653"/>
              <ac:spMk id="5" creationId="{580EF56C-9D87-43A3-AEDE-845921BA3304}"/>
            </ac:spMkLst>
          </pc:spChg>
          <pc:spChg chg="mod">
            <ac:chgData name="Eloy Opisso" userId="f9fff384-74da-4522-8624-a148116096b4" providerId="ADAL" clId="{B0F88B5C-7AD6-46AA-BC81-9EBD192A8CD0}" dt="2022-04-24T08:52:39.056" v="167" actId="14100"/>
            <ac:spMkLst>
              <pc:docMk/>
              <pc:sldMasterMk cId="2394095297" sldId="2147483648"/>
              <pc:sldLayoutMk cId="2936206622" sldId="2147483653"/>
              <ac:spMk id="6" creationId="{CDC951FF-E61A-43EE-9719-144559B0CDD6}"/>
            </ac:spMkLst>
          </pc:spChg>
          <pc:spChg chg="add del">
            <ac:chgData name="Eloy Opisso" userId="f9fff384-74da-4522-8624-a148116096b4" providerId="ADAL" clId="{B0F88B5C-7AD6-46AA-BC81-9EBD192A8CD0}" dt="2022-04-24T08:52:44.758" v="169" actId="478"/>
            <ac:spMkLst>
              <pc:docMk/>
              <pc:sldMasterMk cId="2394095297" sldId="2147483648"/>
              <pc:sldLayoutMk cId="2936206622" sldId="2147483653"/>
              <ac:spMk id="11" creationId="{534F7759-9BB2-46D1-8FB7-1F446C687FA4}"/>
            </ac:spMkLst>
          </pc:spChg>
          <pc:spChg chg="del">
            <ac:chgData name="Eloy Opisso" userId="f9fff384-74da-4522-8624-a148116096b4" providerId="ADAL" clId="{B0F88B5C-7AD6-46AA-BC81-9EBD192A8CD0}" dt="2022-04-24T08:52:47.258" v="170" actId="478"/>
            <ac:spMkLst>
              <pc:docMk/>
              <pc:sldMasterMk cId="2394095297" sldId="2147483648"/>
              <pc:sldLayoutMk cId="2936206622" sldId="2147483653"/>
              <ac:spMk id="12" creationId="{F6C4679A-0EAE-4B0A-B2E5-B4865BF0FD55}"/>
            </ac:spMkLst>
          </pc:spChg>
          <pc:spChg chg="add mod">
            <ac:chgData name="Eloy Opisso" userId="f9fff384-74da-4522-8624-a148116096b4" providerId="ADAL" clId="{B0F88B5C-7AD6-46AA-BC81-9EBD192A8CD0}" dt="2022-04-24T08:52:23.318" v="132"/>
            <ac:spMkLst>
              <pc:docMk/>
              <pc:sldMasterMk cId="2394095297" sldId="2147483648"/>
              <pc:sldLayoutMk cId="2936206622" sldId="2147483653"/>
              <ac:spMk id="13" creationId="{157F2641-7784-4E28-8A3A-CA0776517C04}"/>
            </ac:spMkLst>
          </pc:spChg>
        </pc:sldLayoutChg>
      </pc:sldMasterChg>
    </pc:docChg>
  </pc:docChgLst>
  <pc:docChgLst>
    <pc:chgData name="Eloy Opisso Salleras" userId="f9fff384-74da-4522-8624-a148116096b4" providerId="ADAL" clId="{443F4C63-2D16-41DE-A498-C30A5A58C1AE}"/>
    <pc:docChg chg="delSld modSld">
      <pc:chgData name="Eloy Opisso Salleras" userId="f9fff384-74da-4522-8624-a148116096b4" providerId="ADAL" clId="{443F4C63-2D16-41DE-A498-C30A5A58C1AE}" dt="2022-04-25T14:30:11.501" v="1" actId="47"/>
      <pc:docMkLst>
        <pc:docMk/>
      </pc:docMkLst>
      <pc:sldChg chg="modSp mod">
        <pc:chgData name="Eloy Opisso Salleras" userId="f9fff384-74da-4522-8624-a148116096b4" providerId="ADAL" clId="{443F4C63-2D16-41DE-A498-C30A5A58C1AE}" dt="2022-04-25T14:29:35.518" v="0" actId="20577"/>
        <pc:sldMkLst>
          <pc:docMk/>
          <pc:sldMk cId="398981093" sldId="272"/>
        </pc:sldMkLst>
        <pc:spChg chg="mod">
          <ac:chgData name="Eloy Opisso Salleras" userId="f9fff384-74da-4522-8624-a148116096b4" providerId="ADAL" clId="{443F4C63-2D16-41DE-A498-C30A5A58C1AE}" dt="2022-04-25T14:29:35.518" v="0" actId="20577"/>
          <ac:spMkLst>
            <pc:docMk/>
            <pc:sldMk cId="398981093" sldId="272"/>
            <ac:spMk id="3" creationId="{0CD317CE-FF2E-4515-8275-50A66985729E}"/>
          </ac:spMkLst>
        </pc:spChg>
      </pc:sldChg>
      <pc:sldChg chg="del">
        <pc:chgData name="Eloy Opisso Salleras" userId="f9fff384-74da-4522-8624-a148116096b4" providerId="ADAL" clId="{443F4C63-2D16-41DE-A498-C30A5A58C1AE}" dt="2022-04-25T14:30:11.501" v="1" actId="47"/>
        <pc:sldMkLst>
          <pc:docMk/>
          <pc:sldMk cId="2062204611" sldId="97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1B1E2D-0338-4435-9E41-B78D10C88B6E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A6A111-68F1-4D5B-997E-1E398EE556F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52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7" tIns="88207" rIns="88207" bIns="8820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678822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8207" tIns="88207" rIns="88207" bIns="88207" anchor="t" anchorCtr="0">
            <a:noAutofit/>
          </a:bodyPr>
          <a:lstStyle/>
          <a:p>
            <a:pPr marL="0" indent="0"/>
            <a:endParaRPr/>
          </a:p>
        </p:txBody>
      </p:sp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214320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F82FB2-7680-4508-B576-CC8E249180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394FFE1-8BFC-48ED-9243-AA79F9B481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31C66-3DC7-416F-9B29-E44425972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92BBA20-F649-42E2-994E-50F834FAC5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7481FD-A941-49E6-B480-2D1C9CE2FF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7732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4070F8-B83D-48C7-A1B9-7D49D9E85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ADBA14-BACB-4A74-9020-A3B7A1D1BD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3D2B50-135F-4926-8025-DA02BE5E70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3B9D19-8E2A-44A3-BBEE-4F6AA2726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9B97CBC-33F8-4802-B671-C009FCA3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3CB4D6E6-65B0-44B6-A5A0-25992C0DAA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7728A8AB-0103-408A-9797-4FFE4B695D7E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</p:spTree>
    <p:extLst>
      <p:ext uri="{BB962C8B-B14F-4D97-AF65-F5344CB8AC3E}">
        <p14:creationId xmlns:p14="http://schemas.microsoft.com/office/powerpoint/2010/main" val="4033803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35FCD0C-B3F1-4AD6-B476-522DAB2218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1C88D22-3831-4D86-BEDA-1EA74E1DE7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242846-3EBA-42FC-93F7-92257935A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A355AB-4F12-4B90-A645-6958345890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705E67-9650-4B6B-A55C-368065EF2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82CB028A-D39D-4889-92D5-0C78929BDA7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0922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/>
              <a:t>Feu clic aquí per editar l'estil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ca-ES"/>
              <a:t>Editeu els estils de text del patró</a:t>
            </a:r>
          </a:p>
          <a:p>
            <a:pPr lvl="1"/>
            <a:r>
              <a:rPr lang="ca-ES"/>
              <a:t>Segon nivell</a:t>
            </a:r>
          </a:p>
          <a:p>
            <a:pPr lvl="2"/>
            <a:r>
              <a:rPr lang="ca-ES"/>
              <a:t>Tercer nivell</a:t>
            </a:r>
          </a:p>
          <a:p>
            <a:pPr lvl="3"/>
            <a:r>
              <a:rPr lang="ca-ES"/>
              <a:t>Quart nivell</a:t>
            </a:r>
          </a:p>
          <a:p>
            <a:pPr lvl="4"/>
            <a:r>
              <a:rPr lang="ca-ES"/>
              <a:t>Cinquè nivell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8D5B1-AE21-4A8B-B12B-E22914C42938}" type="datetimeFigureOut">
              <a:rPr lang="es-ES" smtClean="0"/>
              <a:t>26/04/2022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7061F5-5280-46DB-898A-BF3FF1120309}" type="slidenum">
              <a:rPr lang="es-ES" smtClean="0"/>
              <a:t>‹Nº›</a:t>
            </a:fld>
            <a:endParaRPr lang="es-E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311832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71242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6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376355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EB584A-2ACA-41B0-91F1-05CC37780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0"/>
          </a:xfrm>
        </p:spPr>
        <p:txBody>
          <a:bodyPr>
            <a:no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355BD0-6DB1-4686-BDB6-7EE819DE2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9F2265D-2074-4EB3-A244-1B5E37F5E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EEFFEC-572F-4AD0-A10E-9F17F24CA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B96E60E0-4376-407A-B556-C4FB1DCDC3C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3E9A0B8F-6BA9-4A18-B46E-238F9077D09E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22463DE-012A-44CC-99C1-811B631F026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07432"/>
            <a:ext cx="10555288" cy="4825081"/>
          </a:xfrm>
        </p:spPr>
        <p:txBody>
          <a:bodyPr/>
          <a:lstStyle>
            <a:lvl1pPr marL="2286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1pPr>
            <a:lvl2pPr marL="6858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2pPr>
            <a:lvl3pPr marL="11430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3pPr>
            <a:lvl4pPr marL="16002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4pPr>
            <a:lvl5pPr marL="2057400" indent="-228600">
              <a:buClr>
                <a:srgbClr val="0070C0"/>
              </a:buClr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940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1EF66F3-9E7E-4F58-BC1B-3D9252D33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3E5BDBB-E90B-4E22-9A48-C99F248BC6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16B86FF-7466-43E1-9660-5EFD34CB7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80C8F1-F270-466E-9232-B2AABC918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9625CAA-9651-4D95-BC2A-A6557B5B9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9">
            <a:extLst>
              <a:ext uri="{FF2B5EF4-FFF2-40B4-BE49-F238E27FC236}">
                <a16:creationId xmlns:a16="http://schemas.microsoft.com/office/drawing/2014/main" id="{0E04A2D5-E462-42A8-AA1D-F8748ACC37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8" name="object 6">
            <a:extLst>
              <a:ext uri="{FF2B5EF4-FFF2-40B4-BE49-F238E27FC236}">
                <a16:creationId xmlns:a16="http://schemas.microsoft.com/office/drawing/2014/main" id="{6CAE95DF-6C76-431C-95D1-864F434A7ADC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</p:spTree>
    <p:extLst>
      <p:ext uri="{BB962C8B-B14F-4D97-AF65-F5344CB8AC3E}">
        <p14:creationId xmlns:p14="http://schemas.microsoft.com/office/powerpoint/2010/main" val="3736352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50A67F-FFD2-4B6F-A601-142010CABD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30263"/>
            <a:ext cx="5181600" cy="484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dirty="0"/>
            </a:lvl1pPr>
            <a:lvl2pPr>
              <a:defRPr lang="es-ES" dirty="0"/>
            </a:lvl2pPr>
            <a:lvl3pPr>
              <a:defRPr lang="es-ES" dirty="0"/>
            </a:lvl3pPr>
            <a:lvl4pPr>
              <a:defRPr lang="es-ES" dirty="0"/>
            </a:lvl4pPr>
            <a:lvl5pPr>
              <a:defRPr lang="es-ES" dirty="0"/>
            </a:lvl5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Haga clic para modificar los estilos de texto del patrón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Segundo nivel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Tercer nivel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Cuarto nivel</a:t>
            </a:r>
          </a:p>
          <a:p>
            <a:pPr lvl="4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CCF3142-2454-4202-B71A-C6C3CB3EF3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30263"/>
            <a:ext cx="5181600" cy="484670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 dirty="0"/>
            </a:lvl1pPr>
            <a:lvl2pPr>
              <a:defRPr lang="es-ES" dirty="0"/>
            </a:lvl2pPr>
            <a:lvl3pPr>
              <a:defRPr lang="es-ES" dirty="0"/>
            </a:lvl3pPr>
            <a:lvl4pPr>
              <a:defRPr lang="es-ES" dirty="0"/>
            </a:lvl4pPr>
            <a:lvl5pPr>
              <a:defRPr lang="es-ES" dirty="0"/>
            </a:lvl5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Haga clic para modificar los estilos de texto del patrón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Segundo nivel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Tercer nivel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Cuarto nivel</a:t>
            </a:r>
          </a:p>
          <a:p>
            <a:pPr lvl="4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 dirty="0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1B4105-CB5A-43C0-A125-AF92247B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8C4F606-6B35-486A-8270-4EFB743B7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222AF98-AEAB-4E2B-B5D1-921FAB49C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AF38726D-C5D8-4DFC-960D-B4465AFFD3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30F2E2AA-F3FB-407C-B894-3FEBB6539DC7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  <p:sp>
        <p:nvSpPr>
          <p:cNvPr id="10" name="object 6">
            <a:extLst>
              <a:ext uri="{FF2B5EF4-FFF2-40B4-BE49-F238E27FC236}">
                <a16:creationId xmlns:a16="http://schemas.microsoft.com/office/drawing/2014/main" id="{0C59EDA4-9EA5-4D86-B2DB-87284CECA3F9}"/>
              </a:ext>
            </a:extLst>
          </p:cNvPr>
          <p:cNvSpPr txBox="1">
            <a:spLocks/>
          </p:cNvSpPr>
          <p:nvPr userDrawn="1"/>
        </p:nvSpPr>
        <p:spPr>
          <a:xfrm>
            <a:off x="615492" y="67136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6E8D79CF-F5B2-445C-9591-25A15CD344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0"/>
          </a:xfrm>
        </p:spPr>
        <p:txBody>
          <a:bodyPr>
            <a:no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503939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A2AD0D9-9230-4FAE-9187-F22529F9B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52029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26C229F-81E0-4824-98B5-2A1B10C093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177094"/>
            <a:ext cx="5157787" cy="40125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Haga clic para modificar los estilos de texto del patrón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Segundo nivel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Tercer nivel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Cuarto nivel</a:t>
            </a:r>
          </a:p>
          <a:p>
            <a:pPr lvl="4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80EF56C-9D87-43A3-AEDE-845921BA3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52029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DC951FF-E61A-43EE-9719-144559B0C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177094"/>
            <a:ext cx="5183188" cy="401256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s-ES"/>
            </a:lvl1pPr>
            <a:lvl2pPr>
              <a:defRPr lang="es-ES"/>
            </a:lvl2pPr>
            <a:lvl3pPr>
              <a:defRPr lang="es-ES"/>
            </a:lvl3pPr>
            <a:lvl4pPr>
              <a:defRPr lang="es-ES"/>
            </a:lvl4pPr>
            <a:lvl5pPr>
              <a:defRPr lang="es-ES"/>
            </a:lvl5pPr>
          </a:lstStyle>
          <a:p>
            <a:pPr lvl="0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Haga clic para modificar los estilos de texto del patrón</a:t>
            </a:r>
          </a:p>
          <a:p>
            <a:pPr lvl="1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Segundo nivel</a:t>
            </a:r>
          </a:p>
          <a:p>
            <a:pPr lvl="2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Tercer nivel</a:t>
            </a:r>
          </a:p>
          <a:p>
            <a:pPr lvl="3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Cuarto nivel</a:t>
            </a:r>
          </a:p>
          <a:p>
            <a:pPr lvl="4"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5687A6F-7B46-4C24-B018-9EF2A8856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18F793C-D081-4561-8E4C-F289974D2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02AC994-5EDB-4C8E-8CA0-D9A5657F1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98905D7-7501-4465-89C7-58EBB608AD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11" name="object 6">
            <a:extLst>
              <a:ext uri="{FF2B5EF4-FFF2-40B4-BE49-F238E27FC236}">
                <a16:creationId xmlns:a16="http://schemas.microsoft.com/office/drawing/2014/main" id="{534F7759-9BB2-46D1-8FB7-1F446C687FA4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157F2641-7784-4E28-8A3A-CA0776517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0"/>
          </a:xfrm>
        </p:spPr>
        <p:txBody>
          <a:bodyPr>
            <a:noAutofit/>
          </a:bodyPr>
          <a:lstStyle>
            <a:lvl1pPr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2936206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A12DE3-6A5F-4315-9F15-6E9BBE765F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5675505-E29F-490B-B449-CEEF6AB33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57E58D-8EFB-4EC9-92B9-5D29C035C8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191A47CF-D5B3-493F-A68A-1D971E8B94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6" name="Imagen 9">
            <a:extLst>
              <a:ext uri="{FF2B5EF4-FFF2-40B4-BE49-F238E27FC236}">
                <a16:creationId xmlns:a16="http://schemas.microsoft.com/office/drawing/2014/main" id="{485D0D8F-5905-4A11-9CF6-116A13D73AE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7" name="object 6">
            <a:extLst>
              <a:ext uri="{FF2B5EF4-FFF2-40B4-BE49-F238E27FC236}">
                <a16:creationId xmlns:a16="http://schemas.microsoft.com/office/drawing/2014/main" id="{F7CF8D4E-3195-4B86-BCD5-4A88E1A7745D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</p:spTree>
    <p:extLst>
      <p:ext uri="{BB962C8B-B14F-4D97-AF65-F5344CB8AC3E}">
        <p14:creationId xmlns:p14="http://schemas.microsoft.com/office/powerpoint/2010/main" val="12263350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EB251FF-E72A-4B01-B521-BCEB73667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9037263-E221-4058-90DE-33A7C6B15E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C982E24-9CDE-44D8-8711-E5A7B8CE8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5" name="Imagen 9">
            <a:extLst>
              <a:ext uri="{FF2B5EF4-FFF2-40B4-BE49-F238E27FC236}">
                <a16:creationId xmlns:a16="http://schemas.microsoft.com/office/drawing/2014/main" id="{48B14484-21A0-4400-B9DC-028A8BC258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6" name="object 6">
            <a:extLst>
              <a:ext uri="{FF2B5EF4-FFF2-40B4-BE49-F238E27FC236}">
                <a16:creationId xmlns:a16="http://schemas.microsoft.com/office/drawing/2014/main" id="{8205E6A5-6B31-44F2-A998-46430D50BA97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</p:spTree>
    <p:extLst>
      <p:ext uri="{BB962C8B-B14F-4D97-AF65-F5344CB8AC3E}">
        <p14:creationId xmlns:p14="http://schemas.microsoft.com/office/powerpoint/2010/main" val="2603097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738EE7-D5E1-4AA2-ACD3-9B26E7F907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793BBE4-3264-4EEC-802C-B9B1A2C228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D1B2A9B-87DD-4C6D-A227-26E26D6809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E52A5C-3ADC-401A-927B-521946A0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10C02EB-DF5B-4B8A-8FA6-0800DC691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5776E5C-D73C-4D6B-9BF0-5CB4489E73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8DC63B3F-7734-4BEC-8569-1971085146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72B27E4C-01B7-4007-8B3B-DE48BB113143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</p:spTree>
    <p:extLst>
      <p:ext uri="{BB962C8B-B14F-4D97-AF65-F5344CB8AC3E}">
        <p14:creationId xmlns:p14="http://schemas.microsoft.com/office/powerpoint/2010/main" val="3351415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B7600-1901-4DD2-B9E3-FD631E648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DCC2D03-4BB4-4D74-A11A-960AA22173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AF31A7B-3ED3-49BD-9D58-A779EAE4C8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D791B2E-3BCC-4EA4-AFF9-FBFA4564A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A8FFBD-BEB3-4C06-A86E-C552ECAE9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1E11BD2-117B-4073-B05D-5F5C014913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8" name="Imagen 9">
            <a:extLst>
              <a:ext uri="{FF2B5EF4-FFF2-40B4-BE49-F238E27FC236}">
                <a16:creationId xmlns:a16="http://schemas.microsoft.com/office/drawing/2014/main" id="{DF221C4E-0C4F-4B63-94AF-A472630B93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1987" y="254697"/>
            <a:ext cx="725443" cy="691305"/>
          </a:xfrm>
          <a:prstGeom prst="rect">
            <a:avLst/>
          </a:prstGeom>
        </p:spPr>
      </p:pic>
      <p:sp>
        <p:nvSpPr>
          <p:cNvPr id="9" name="object 6">
            <a:extLst>
              <a:ext uri="{FF2B5EF4-FFF2-40B4-BE49-F238E27FC236}">
                <a16:creationId xmlns:a16="http://schemas.microsoft.com/office/drawing/2014/main" id="{46C23CD3-A6A7-4E57-9AC3-51F0E43B0D3E}"/>
              </a:ext>
            </a:extLst>
          </p:cNvPr>
          <p:cNvSpPr txBox="1">
            <a:spLocks/>
          </p:cNvSpPr>
          <p:nvPr userDrawn="1"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</p:spTree>
    <p:extLst>
      <p:ext uri="{BB962C8B-B14F-4D97-AF65-F5344CB8AC3E}">
        <p14:creationId xmlns:p14="http://schemas.microsoft.com/office/powerpoint/2010/main" val="591514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3B42AB4B-E5B0-4FBC-B4AD-7DED364F7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12C9774-A354-4EA9-B328-8A01EBD3AC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1970E4-92C3-43FA-B232-1220E88783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8422CC-60CE-4AD3-9273-A12AE300D490}" type="datetimeFigureOut">
              <a:rPr lang="es-ES" smtClean="0"/>
              <a:t>26/04/2022</a:t>
            </a:fld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E7D69E9-F44C-4BC0-99AB-896596CE811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BA2944-2526-4567-9BDF-AF018E29C1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76BF95-1DD9-4F7E-8F25-7FF00D062C2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94095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ffiplace.es/inicio/icono-reunion-rojo-png/" TargetMode="Externa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eopisso@guttmann.com" TargetMode="Externa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medium.com/@maneeshchiba/data-to-knowledge-in-the-information-age-dd3034538779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hyperlink" Target="http://www.who.int/classifications/icf/e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2E5E5D-283B-4F5E-913E-7E2545182F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object 4">
            <a:extLst>
              <a:ext uri="{FF2B5EF4-FFF2-40B4-BE49-F238E27FC236}">
                <a16:creationId xmlns:a16="http://schemas.microsoft.com/office/drawing/2014/main" id="{67D38394-9A58-41F4-AA13-3A68E5A35708}"/>
              </a:ext>
            </a:extLst>
          </p:cNvPr>
          <p:cNvSpPr/>
          <p:nvPr/>
        </p:nvSpPr>
        <p:spPr>
          <a:xfrm>
            <a:off x="746619" y="5174132"/>
            <a:ext cx="10946236" cy="507581"/>
          </a:xfrm>
          <a:custGeom>
            <a:avLst/>
            <a:gdLst/>
            <a:ahLst/>
            <a:cxnLst/>
            <a:rect l="l" t="t" r="r" b="b"/>
            <a:pathLst>
              <a:path w="9144000" h="864235">
                <a:moveTo>
                  <a:pt x="0" y="864095"/>
                </a:moveTo>
                <a:lnTo>
                  <a:pt x="9144000" y="864095"/>
                </a:lnTo>
                <a:lnTo>
                  <a:pt x="9144000" y="0"/>
                </a:lnTo>
                <a:lnTo>
                  <a:pt x="0" y="0"/>
                </a:lnTo>
                <a:lnTo>
                  <a:pt x="0" y="86409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endParaRPr sz="1600" dirty="0"/>
          </a:p>
        </p:txBody>
      </p:sp>
      <p:sp>
        <p:nvSpPr>
          <p:cNvPr id="5" name="object 5">
            <a:extLst>
              <a:ext uri="{FF2B5EF4-FFF2-40B4-BE49-F238E27FC236}">
                <a16:creationId xmlns:a16="http://schemas.microsoft.com/office/drawing/2014/main" id="{4262AAB3-04C9-4199-81CC-565B69BE943B}"/>
              </a:ext>
            </a:extLst>
          </p:cNvPr>
          <p:cNvSpPr txBox="1"/>
          <p:nvPr/>
        </p:nvSpPr>
        <p:spPr>
          <a:xfrm>
            <a:off x="842725" y="5247314"/>
            <a:ext cx="7416165" cy="36933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lang="en-US" sz="2400" dirty="0">
                <a:solidFill>
                  <a:srgbClr val="FFFFFF"/>
                </a:solidFill>
                <a:latin typeface="Calibri"/>
                <a:cs typeface="Calibri"/>
              </a:rPr>
              <a:t>Therapeutic Plan: A tool for clinical support decision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244D086-63A9-453F-B25A-CA0F6B6980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669" y="5766747"/>
            <a:ext cx="1839613" cy="864235"/>
          </a:xfrm>
          <a:prstGeom prst="rect">
            <a:avLst/>
          </a:prstGeom>
        </p:spPr>
      </p:pic>
      <p:pic>
        <p:nvPicPr>
          <p:cNvPr id="7" name="Imagen 6" descr="Imagen que contiene cielo, edificio, exterior, carretera&#10;&#10;Descripción generada automáticamente">
            <a:extLst>
              <a:ext uri="{FF2B5EF4-FFF2-40B4-BE49-F238E27FC236}">
                <a16:creationId xmlns:a16="http://schemas.microsoft.com/office/drawing/2014/main" id="{550680C2-F20B-4D31-8D84-12CD4534097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5" r="1198" b="1768"/>
          <a:stretch/>
        </p:blipFill>
        <p:spPr>
          <a:xfrm>
            <a:off x="746619" y="432590"/>
            <a:ext cx="10946235" cy="465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758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1">
            <a:extLst>
              <a:ext uri="{FF2B5EF4-FFF2-40B4-BE49-F238E27FC236}">
                <a16:creationId xmlns:a16="http://schemas.microsoft.com/office/drawing/2014/main" id="{FADB0876-2415-4EE2-9B5F-38841D883D85}"/>
              </a:ext>
            </a:extLst>
          </p:cNvPr>
          <p:cNvSpPr/>
          <p:nvPr/>
        </p:nvSpPr>
        <p:spPr>
          <a:xfrm>
            <a:off x="4255638" y="1001880"/>
            <a:ext cx="2160240" cy="432048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5">
                    <a:lumMod val="75000"/>
                  </a:schemeClr>
                </a:solidFill>
              </a:rPr>
              <a:t>DOMAIN</a:t>
            </a:r>
          </a:p>
        </p:txBody>
      </p:sp>
      <p:sp>
        <p:nvSpPr>
          <p:cNvPr id="39" name="Rectangle 5">
            <a:extLst>
              <a:ext uri="{FF2B5EF4-FFF2-40B4-BE49-F238E27FC236}">
                <a16:creationId xmlns:a16="http://schemas.microsoft.com/office/drawing/2014/main" id="{60158E44-6472-453F-BECF-89133F49B00F}"/>
              </a:ext>
            </a:extLst>
          </p:cNvPr>
          <p:cNvSpPr/>
          <p:nvPr/>
        </p:nvSpPr>
        <p:spPr>
          <a:xfrm>
            <a:off x="4255638" y="2242635"/>
            <a:ext cx="2160240" cy="4320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</a:p>
        </p:txBody>
      </p:sp>
      <p:sp>
        <p:nvSpPr>
          <p:cNvPr id="40" name="Rectangle 6">
            <a:extLst>
              <a:ext uri="{FF2B5EF4-FFF2-40B4-BE49-F238E27FC236}">
                <a16:creationId xmlns:a16="http://schemas.microsoft.com/office/drawing/2014/main" id="{FEF428A8-89AF-46CF-A26D-8D61EB447868}"/>
              </a:ext>
            </a:extLst>
          </p:cNvPr>
          <p:cNvSpPr/>
          <p:nvPr/>
        </p:nvSpPr>
        <p:spPr>
          <a:xfrm>
            <a:off x="4255638" y="3483390"/>
            <a:ext cx="2160240" cy="43204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2961AC"/>
                </a:solidFill>
              </a:rPr>
              <a:t>CATEGORY</a:t>
            </a:r>
          </a:p>
        </p:txBody>
      </p:sp>
      <p:sp>
        <p:nvSpPr>
          <p:cNvPr id="41" name="Rectangle 7">
            <a:extLst>
              <a:ext uri="{FF2B5EF4-FFF2-40B4-BE49-F238E27FC236}">
                <a16:creationId xmlns:a16="http://schemas.microsoft.com/office/drawing/2014/main" id="{250DEC7F-DEC2-4622-ABDC-13D433354149}"/>
              </a:ext>
            </a:extLst>
          </p:cNvPr>
          <p:cNvSpPr/>
          <p:nvPr/>
        </p:nvSpPr>
        <p:spPr>
          <a:xfrm>
            <a:off x="4255638" y="4724145"/>
            <a:ext cx="2160240" cy="432048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C00000"/>
                </a:solidFill>
              </a:rPr>
              <a:t>OBJECTIVE</a:t>
            </a:r>
          </a:p>
        </p:txBody>
      </p:sp>
      <p:sp>
        <p:nvSpPr>
          <p:cNvPr id="42" name="Rectangle 8">
            <a:extLst>
              <a:ext uri="{FF2B5EF4-FFF2-40B4-BE49-F238E27FC236}">
                <a16:creationId xmlns:a16="http://schemas.microsoft.com/office/drawing/2014/main" id="{617ACDFE-B105-4182-8FBF-988AB731AB61}"/>
              </a:ext>
            </a:extLst>
          </p:cNvPr>
          <p:cNvSpPr/>
          <p:nvPr/>
        </p:nvSpPr>
        <p:spPr>
          <a:xfrm>
            <a:off x="4255638" y="5964901"/>
            <a:ext cx="2232243" cy="432048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00B050"/>
                </a:solidFill>
              </a:rPr>
              <a:t>INTERVENTION</a:t>
            </a:r>
          </a:p>
        </p:txBody>
      </p:sp>
      <p:cxnSp>
        <p:nvCxnSpPr>
          <p:cNvPr id="43" name="Straight Connector 9">
            <a:extLst>
              <a:ext uri="{FF2B5EF4-FFF2-40B4-BE49-F238E27FC236}">
                <a16:creationId xmlns:a16="http://schemas.microsoft.com/office/drawing/2014/main" id="{D20DFBE2-77A4-43BF-899B-71E9A1C0018D}"/>
              </a:ext>
            </a:extLst>
          </p:cNvPr>
          <p:cNvCxnSpPr>
            <a:cxnSpLocks/>
          </p:cNvCxnSpPr>
          <p:nvPr/>
        </p:nvCxnSpPr>
        <p:spPr>
          <a:xfrm>
            <a:off x="5335758" y="2674684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2">
            <a:extLst>
              <a:ext uri="{FF2B5EF4-FFF2-40B4-BE49-F238E27FC236}">
                <a16:creationId xmlns:a16="http://schemas.microsoft.com/office/drawing/2014/main" id="{85E018A1-CFA7-4401-B905-EBAC80783942}"/>
              </a:ext>
            </a:extLst>
          </p:cNvPr>
          <p:cNvCxnSpPr>
            <a:cxnSpLocks/>
          </p:cNvCxnSpPr>
          <p:nvPr/>
        </p:nvCxnSpPr>
        <p:spPr>
          <a:xfrm>
            <a:off x="5335758" y="3915439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13">
            <a:extLst>
              <a:ext uri="{FF2B5EF4-FFF2-40B4-BE49-F238E27FC236}">
                <a16:creationId xmlns:a16="http://schemas.microsoft.com/office/drawing/2014/main" id="{7ACCB59A-EE6C-441A-95BF-1F71437CC6D9}"/>
              </a:ext>
            </a:extLst>
          </p:cNvPr>
          <p:cNvCxnSpPr>
            <a:cxnSpLocks/>
          </p:cNvCxnSpPr>
          <p:nvPr/>
        </p:nvCxnSpPr>
        <p:spPr>
          <a:xfrm>
            <a:off x="5335758" y="1433929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14">
            <a:extLst>
              <a:ext uri="{FF2B5EF4-FFF2-40B4-BE49-F238E27FC236}">
                <a16:creationId xmlns:a16="http://schemas.microsoft.com/office/drawing/2014/main" id="{F7F18D99-F716-44B4-B175-5236BD7E0AA3}"/>
              </a:ext>
            </a:extLst>
          </p:cNvPr>
          <p:cNvCxnSpPr>
            <a:cxnSpLocks/>
          </p:cNvCxnSpPr>
          <p:nvPr/>
        </p:nvCxnSpPr>
        <p:spPr>
          <a:xfrm>
            <a:off x="5335758" y="5156194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10">
            <a:extLst>
              <a:ext uri="{FF2B5EF4-FFF2-40B4-BE49-F238E27FC236}">
                <a16:creationId xmlns:a16="http://schemas.microsoft.com/office/drawing/2014/main" id="{53F63E1A-D7E7-4924-A186-7DA9750A049D}"/>
              </a:ext>
            </a:extLst>
          </p:cNvPr>
          <p:cNvSpPr txBox="1"/>
          <p:nvPr/>
        </p:nvSpPr>
        <p:spPr>
          <a:xfrm>
            <a:off x="5335759" y="1370190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48" name="TextBox 15">
            <a:extLst>
              <a:ext uri="{FF2B5EF4-FFF2-40B4-BE49-F238E27FC236}">
                <a16:creationId xmlns:a16="http://schemas.microsoft.com/office/drawing/2014/main" id="{1BDE2B45-CA84-4705-BF62-83FBECBD1028}"/>
              </a:ext>
            </a:extLst>
          </p:cNvPr>
          <p:cNvSpPr txBox="1"/>
          <p:nvPr/>
        </p:nvSpPr>
        <p:spPr>
          <a:xfrm>
            <a:off x="5346704" y="1915287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49" name="TextBox 16">
            <a:extLst>
              <a:ext uri="{FF2B5EF4-FFF2-40B4-BE49-F238E27FC236}">
                <a16:creationId xmlns:a16="http://schemas.microsoft.com/office/drawing/2014/main" id="{6E2B9972-D019-4967-A66A-32215628AC4A}"/>
              </a:ext>
            </a:extLst>
          </p:cNvPr>
          <p:cNvSpPr txBox="1"/>
          <p:nvPr/>
        </p:nvSpPr>
        <p:spPr>
          <a:xfrm>
            <a:off x="5327963" y="3177796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50" name="TextBox 17">
            <a:extLst>
              <a:ext uri="{FF2B5EF4-FFF2-40B4-BE49-F238E27FC236}">
                <a16:creationId xmlns:a16="http://schemas.microsoft.com/office/drawing/2014/main" id="{960F9342-ED0E-4DF9-9A3D-9B037516729E}"/>
              </a:ext>
            </a:extLst>
          </p:cNvPr>
          <p:cNvSpPr txBox="1"/>
          <p:nvPr/>
        </p:nvSpPr>
        <p:spPr>
          <a:xfrm>
            <a:off x="5313121" y="4386171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51" name="TextBox 18">
            <a:extLst>
              <a:ext uri="{FF2B5EF4-FFF2-40B4-BE49-F238E27FC236}">
                <a16:creationId xmlns:a16="http://schemas.microsoft.com/office/drawing/2014/main" id="{4CBB41DB-8CA9-4977-8DA9-DFDBC8B34B03}"/>
              </a:ext>
            </a:extLst>
          </p:cNvPr>
          <p:cNvSpPr txBox="1"/>
          <p:nvPr/>
        </p:nvSpPr>
        <p:spPr>
          <a:xfrm>
            <a:off x="5313121" y="5630740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52" name="TextBox 19">
            <a:extLst>
              <a:ext uri="{FF2B5EF4-FFF2-40B4-BE49-F238E27FC236}">
                <a16:creationId xmlns:a16="http://schemas.microsoft.com/office/drawing/2014/main" id="{3832C399-F8D6-4D40-B32A-E6CB6687E61A}"/>
              </a:ext>
            </a:extLst>
          </p:cNvPr>
          <p:cNvSpPr txBox="1"/>
          <p:nvPr/>
        </p:nvSpPr>
        <p:spPr>
          <a:xfrm>
            <a:off x="5313120" y="2614843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3" name="TextBox 20">
            <a:extLst>
              <a:ext uri="{FF2B5EF4-FFF2-40B4-BE49-F238E27FC236}">
                <a16:creationId xmlns:a16="http://schemas.microsoft.com/office/drawing/2014/main" id="{46553792-CD43-4A87-A729-EEAD3B37693E}"/>
              </a:ext>
            </a:extLst>
          </p:cNvPr>
          <p:cNvSpPr txBox="1"/>
          <p:nvPr/>
        </p:nvSpPr>
        <p:spPr>
          <a:xfrm>
            <a:off x="5307080" y="3880266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54" name="TextBox 21">
            <a:extLst>
              <a:ext uri="{FF2B5EF4-FFF2-40B4-BE49-F238E27FC236}">
                <a16:creationId xmlns:a16="http://schemas.microsoft.com/office/drawing/2014/main" id="{8E49DC1C-6DF3-4DA3-8221-773F47ECA675}"/>
              </a:ext>
            </a:extLst>
          </p:cNvPr>
          <p:cNvSpPr txBox="1"/>
          <p:nvPr/>
        </p:nvSpPr>
        <p:spPr>
          <a:xfrm>
            <a:off x="5306938" y="5124835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m</a:t>
            </a:r>
          </a:p>
        </p:txBody>
      </p:sp>
      <p:sp>
        <p:nvSpPr>
          <p:cNvPr id="55" name="Rectangle 22">
            <a:extLst>
              <a:ext uri="{FF2B5EF4-FFF2-40B4-BE49-F238E27FC236}">
                <a16:creationId xmlns:a16="http://schemas.microsoft.com/office/drawing/2014/main" id="{1B2F7760-D836-4CE4-ACB4-3D0C1C5997CD}"/>
              </a:ext>
            </a:extLst>
          </p:cNvPr>
          <p:cNvSpPr/>
          <p:nvPr/>
        </p:nvSpPr>
        <p:spPr>
          <a:xfrm>
            <a:off x="6631902" y="1001880"/>
            <a:ext cx="3096329" cy="432048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5">
                    <a:lumMod val="75000"/>
                  </a:schemeClr>
                </a:solidFill>
              </a:rPr>
              <a:t>BODY FUNCTION</a:t>
            </a:r>
          </a:p>
        </p:txBody>
      </p:sp>
      <p:sp>
        <p:nvSpPr>
          <p:cNvPr id="56" name="Rectangle 23">
            <a:extLst>
              <a:ext uri="{FF2B5EF4-FFF2-40B4-BE49-F238E27FC236}">
                <a16:creationId xmlns:a16="http://schemas.microsoft.com/office/drawing/2014/main" id="{C1153D7D-5517-4F23-8DAD-902FBC1E6821}"/>
              </a:ext>
            </a:extLst>
          </p:cNvPr>
          <p:cNvSpPr/>
          <p:nvPr/>
        </p:nvSpPr>
        <p:spPr>
          <a:xfrm>
            <a:off x="6633390" y="2242635"/>
            <a:ext cx="3096329" cy="4320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Mental </a:t>
            </a:r>
            <a:r>
              <a:rPr lang="ca-ES" b="1" dirty="0" err="1">
                <a:solidFill>
                  <a:schemeClr val="accent6">
                    <a:lumMod val="75000"/>
                  </a:schemeClr>
                </a:solidFill>
              </a:rPr>
              <a:t>functions</a:t>
            </a:r>
            <a:endParaRPr lang="ca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7" name="Rectangle 24">
            <a:extLst>
              <a:ext uri="{FF2B5EF4-FFF2-40B4-BE49-F238E27FC236}">
                <a16:creationId xmlns:a16="http://schemas.microsoft.com/office/drawing/2014/main" id="{0C95EA00-BE8D-4F10-9FD2-604C6CA68CBD}"/>
              </a:ext>
            </a:extLst>
          </p:cNvPr>
          <p:cNvSpPr/>
          <p:nvPr/>
        </p:nvSpPr>
        <p:spPr>
          <a:xfrm>
            <a:off x="6631902" y="3483390"/>
            <a:ext cx="3096329" cy="43204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2961AC"/>
                </a:solidFill>
              </a:rPr>
              <a:t>MEMORY</a:t>
            </a:r>
          </a:p>
        </p:txBody>
      </p:sp>
      <p:sp>
        <p:nvSpPr>
          <p:cNvPr id="58" name="Rectangle 26">
            <a:extLst>
              <a:ext uri="{FF2B5EF4-FFF2-40B4-BE49-F238E27FC236}">
                <a16:creationId xmlns:a16="http://schemas.microsoft.com/office/drawing/2014/main" id="{53AF88BA-DE12-4FFA-9C74-1C0B3B3D3B29}"/>
              </a:ext>
            </a:extLst>
          </p:cNvPr>
          <p:cNvSpPr/>
          <p:nvPr/>
        </p:nvSpPr>
        <p:spPr>
          <a:xfrm>
            <a:off x="6631902" y="4450126"/>
            <a:ext cx="3096329" cy="867126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0000" algn="ctr" fontAlgn="b"/>
            <a:r>
              <a:rPr lang="es-ES" b="1" dirty="0" err="1">
                <a:solidFill>
                  <a:srgbClr val="C00000"/>
                </a:solidFill>
              </a:rPr>
              <a:t>To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recall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information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to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follow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basic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activities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with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the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help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of</a:t>
            </a:r>
            <a:r>
              <a:rPr lang="es-ES" b="1" dirty="0">
                <a:solidFill>
                  <a:srgbClr val="C00000"/>
                </a:solidFill>
              </a:rPr>
              <a:t> a </a:t>
            </a:r>
            <a:r>
              <a:rPr lang="es-ES" b="1" dirty="0" err="1">
                <a:solidFill>
                  <a:srgbClr val="C00000"/>
                </a:solidFill>
              </a:rPr>
              <a:t>third</a:t>
            </a:r>
            <a:r>
              <a:rPr lang="es-ES" b="1" dirty="0">
                <a:solidFill>
                  <a:srgbClr val="C00000"/>
                </a:solidFill>
              </a:rPr>
              <a:t> </a:t>
            </a:r>
            <a:r>
              <a:rPr lang="es-ES" b="1" dirty="0" err="1">
                <a:solidFill>
                  <a:srgbClr val="C00000"/>
                </a:solidFill>
              </a:rPr>
              <a:t>person</a:t>
            </a:r>
            <a:endParaRPr lang="es-ES" b="1" dirty="0">
              <a:solidFill>
                <a:srgbClr val="C00000"/>
              </a:solidFill>
            </a:endParaRPr>
          </a:p>
        </p:txBody>
      </p:sp>
      <p:sp>
        <p:nvSpPr>
          <p:cNvPr id="59" name="Rectangle 27">
            <a:extLst>
              <a:ext uri="{FF2B5EF4-FFF2-40B4-BE49-F238E27FC236}">
                <a16:creationId xmlns:a16="http://schemas.microsoft.com/office/drawing/2014/main" id="{5434DCE4-6540-4C3C-9007-827B8B2A9E02}"/>
              </a:ext>
            </a:extLst>
          </p:cNvPr>
          <p:cNvSpPr/>
          <p:nvPr/>
        </p:nvSpPr>
        <p:spPr>
          <a:xfrm>
            <a:off x="6639751" y="5854678"/>
            <a:ext cx="3096329" cy="766209"/>
          </a:xfrm>
          <a:prstGeom prst="rect">
            <a:avLst/>
          </a:prstGeom>
          <a:noFill/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sz="1600" b="1" dirty="0" err="1">
                <a:solidFill>
                  <a:srgbClr val="00B050"/>
                </a:solidFill>
              </a:rPr>
              <a:t>Intervention</a:t>
            </a:r>
            <a:r>
              <a:rPr lang="ca-ES" sz="1600" b="1" dirty="0">
                <a:solidFill>
                  <a:srgbClr val="00B050"/>
                </a:solidFill>
              </a:rPr>
              <a:t> 1</a:t>
            </a:r>
          </a:p>
          <a:p>
            <a:pPr algn="ctr"/>
            <a:r>
              <a:rPr lang="ca-ES" sz="1600" b="1" dirty="0" err="1">
                <a:solidFill>
                  <a:srgbClr val="00B050"/>
                </a:solidFill>
              </a:rPr>
              <a:t>Intervention</a:t>
            </a:r>
            <a:r>
              <a:rPr lang="ca-ES" sz="1600" b="1" dirty="0">
                <a:solidFill>
                  <a:srgbClr val="00B050"/>
                </a:solidFill>
              </a:rPr>
              <a:t> 2 </a:t>
            </a:r>
          </a:p>
          <a:p>
            <a:pPr algn="ctr"/>
            <a:r>
              <a:rPr lang="ca-ES" sz="1600" b="1" dirty="0" err="1">
                <a:solidFill>
                  <a:srgbClr val="00B050"/>
                </a:solidFill>
              </a:rPr>
              <a:t>Intervention</a:t>
            </a:r>
            <a:r>
              <a:rPr lang="ca-ES" sz="1600" b="1" dirty="0">
                <a:solidFill>
                  <a:srgbClr val="00B050"/>
                </a:solidFill>
              </a:rPr>
              <a:t> n</a:t>
            </a:r>
          </a:p>
        </p:txBody>
      </p:sp>
      <p:cxnSp>
        <p:nvCxnSpPr>
          <p:cNvPr id="60" name="Straight Connector 28">
            <a:extLst>
              <a:ext uri="{FF2B5EF4-FFF2-40B4-BE49-F238E27FC236}">
                <a16:creationId xmlns:a16="http://schemas.microsoft.com/office/drawing/2014/main" id="{1D149ED0-B932-4A23-B176-7DE2D5BB7F53}"/>
              </a:ext>
            </a:extLst>
          </p:cNvPr>
          <p:cNvCxnSpPr>
            <a:cxnSpLocks/>
          </p:cNvCxnSpPr>
          <p:nvPr/>
        </p:nvCxnSpPr>
        <p:spPr>
          <a:xfrm>
            <a:off x="8176961" y="1433929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29">
            <a:extLst>
              <a:ext uri="{FF2B5EF4-FFF2-40B4-BE49-F238E27FC236}">
                <a16:creationId xmlns:a16="http://schemas.microsoft.com/office/drawing/2014/main" id="{407190DD-A44D-4D53-828A-75271F708A96}"/>
              </a:ext>
            </a:extLst>
          </p:cNvPr>
          <p:cNvCxnSpPr>
            <a:cxnSpLocks/>
          </p:cNvCxnSpPr>
          <p:nvPr/>
        </p:nvCxnSpPr>
        <p:spPr>
          <a:xfrm>
            <a:off x="8170653" y="2674684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30">
            <a:extLst>
              <a:ext uri="{FF2B5EF4-FFF2-40B4-BE49-F238E27FC236}">
                <a16:creationId xmlns:a16="http://schemas.microsoft.com/office/drawing/2014/main" id="{8B7DFC97-9104-49DC-A568-208468E72230}"/>
              </a:ext>
            </a:extLst>
          </p:cNvPr>
          <p:cNvCxnSpPr>
            <a:cxnSpLocks/>
            <a:stCxn id="57" idx="2"/>
            <a:endCxn id="58" idx="0"/>
          </p:cNvCxnSpPr>
          <p:nvPr/>
        </p:nvCxnSpPr>
        <p:spPr>
          <a:xfrm>
            <a:off x="8180067" y="3915438"/>
            <a:ext cx="0" cy="5346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31">
            <a:extLst>
              <a:ext uri="{FF2B5EF4-FFF2-40B4-BE49-F238E27FC236}">
                <a16:creationId xmlns:a16="http://schemas.microsoft.com/office/drawing/2014/main" id="{3E85DE63-7B4B-4BD2-8672-5495635F45A0}"/>
              </a:ext>
            </a:extLst>
          </p:cNvPr>
          <p:cNvCxnSpPr>
            <a:cxnSpLocks/>
            <a:stCxn id="58" idx="2"/>
            <a:endCxn id="59" idx="0"/>
          </p:cNvCxnSpPr>
          <p:nvPr/>
        </p:nvCxnSpPr>
        <p:spPr>
          <a:xfrm>
            <a:off x="8180067" y="5317252"/>
            <a:ext cx="7849" cy="537426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33">
            <a:extLst>
              <a:ext uri="{FF2B5EF4-FFF2-40B4-BE49-F238E27FC236}">
                <a16:creationId xmlns:a16="http://schemas.microsoft.com/office/drawing/2014/main" id="{A12ACE36-6917-4A7E-AB62-D738D6D26399}"/>
              </a:ext>
            </a:extLst>
          </p:cNvPr>
          <p:cNvSpPr txBox="1"/>
          <p:nvPr/>
        </p:nvSpPr>
        <p:spPr>
          <a:xfrm>
            <a:off x="2336136" y="3475446"/>
            <a:ext cx="1703478" cy="307777"/>
          </a:xfrm>
          <a:prstGeom prst="wedgeRectCallout">
            <a:avLst>
              <a:gd name="adj1" fmla="val 57068"/>
              <a:gd name="adj2" fmla="val 1598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dirty="0" err="1"/>
              <a:t>Problem</a:t>
            </a:r>
            <a:r>
              <a:rPr lang="ca-ES" sz="1400" dirty="0"/>
              <a:t> </a:t>
            </a:r>
            <a:r>
              <a:rPr lang="ca-ES" sz="1400" dirty="0" err="1"/>
              <a:t>assessment</a:t>
            </a:r>
            <a:endParaRPr lang="ca-ES" sz="1400" dirty="0"/>
          </a:p>
        </p:txBody>
      </p:sp>
      <p:sp>
        <p:nvSpPr>
          <p:cNvPr id="65" name="TextBox 34">
            <a:extLst>
              <a:ext uri="{FF2B5EF4-FFF2-40B4-BE49-F238E27FC236}">
                <a16:creationId xmlns:a16="http://schemas.microsoft.com/office/drawing/2014/main" id="{38D6CA68-B176-44A1-952E-D12C58097FF9}"/>
              </a:ext>
            </a:extLst>
          </p:cNvPr>
          <p:cNvSpPr txBox="1"/>
          <p:nvPr/>
        </p:nvSpPr>
        <p:spPr>
          <a:xfrm>
            <a:off x="2499298" y="4744080"/>
            <a:ext cx="1540316" cy="307777"/>
          </a:xfrm>
          <a:prstGeom prst="wedgeRectCallout">
            <a:avLst>
              <a:gd name="adj1" fmla="val 57068"/>
              <a:gd name="adj2" fmla="val 1598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dirty="0" err="1"/>
              <a:t>Goal</a:t>
            </a:r>
            <a:r>
              <a:rPr lang="ca-ES" sz="1400" dirty="0"/>
              <a:t> to </a:t>
            </a:r>
            <a:r>
              <a:rPr lang="ca-ES" sz="1400" dirty="0" err="1"/>
              <a:t>achieve</a:t>
            </a:r>
            <a:endParaRPr lang="ca-ES" sz="1400" dirty="0"/>
          </a:p>
        </p:txBody>
      </p:sp>
      <p:sp>
        <p:nvSpPr>
          <p:cNvPr id="66" name="TextBox 35">
            <a:extLst>
              <a:ext uri="{FF2B5EF4-FFF2-40B4-BE49-F238E27FC236}">
                <a16:creationId xmlns:a16="http://schemas.microsoft.com/office/drawing/2014/main" id="{946C7922-6260-4354-B1D0-7D986D15893F}"/>
              </a:ext>
            </a:extLst>
          </p:cNvPr>
          <p:cNvSpPr txBox="1"/>
          <p:nvPr/>
        </p:nvSpPr>
        <p:spPr>
          <a:xfrm>
            <a:off x="2080026" y="5819524"/>
            <a:ext cx="1959588" cy="738664"/>
          </a:xfrm>
          <a:prstGeom prst="wedgeRectCallout">
            <a:avLst>
              <a:gd name="adj1" fmla="val 57068"/>
              <a:gd name="adj2" fmla="val 1598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dirty="0"/>
              <a:t>Set of </a:t>
            </a:r>
            <a:r>
              <a:rPr lang="ca-ES" sz="1400" dirty="0" err="1"/>
              <a:t>therapeutic</a:t>
            </a:r>
            <a:r>
              <a:rPr lang="ca-ES" sz="1400" dirty="0"/>
              <a:t> </a:t>
            </a:r>
            <a:r>
              <a:rPr lang="ca-ES" sz="1400" dirty="0" err="1"/>
              <a:t>interventions</a:t>
            </a:r>
            <a:r>
              <a:rPr lang="ca-ES" sz="1400" dirty="0"/>
              <a:t> to </a:t>
            </a:r>
            <a:r>
              <a:rPr lang="ca-ES" sz="1400" dirty="0" err="1"/>
              <a:t>achieve</a:t>
            </a:r>
            <a:r>
              <a:rPr lang="ca-ES" sz="1400" dirty="0"/>
              <a:t> </a:t>
            </a:r>
            <a:r>
              <a:rPr lang="ca-ES" sz="1400" dirty="0" err="1"/>
              <a:t>the</a:t>
            </a:r>
            <a:r>
              <a:rPr lang="ca-ES" sz="1400" dirty="0"/>
              <a:t> </a:t>
            </a:r>
            <a:r>
              <a:rPr lang="ca-ES" sz="1400" dirty="0" err="1"/>
              <a:t>goal</a:t>
            </a:r>
            <a:endParaRPr lang="ca-ES" sz="1400" dirty="0"/>
          </a:p>
        </p:txBody>
      </p:sp>
      <p:sp>
        <p:nvSpPr>
          <p:cNvPr id="67" name="Marcador de texto 11">
            <a:extLst>
              <a:ext uri="{FF2B5EF4-FFF2-40B4-BE49-F238E27FC236}">
                <a16:creationId xmlns:a16="http://schemas.microsoft.com/office/drawing/2014/main" id="{7DE8BCBC-DB56-4A67-B651-A5FF3058E88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07432"/>
            <a:ext cx="3258816" cy="4825081"/>
          </a:xfrm>
        </p:spPr>
        <p:txBody>
          <a:bodyPr/>
          <a:lstStyle/>
          <a:p>
            <a:r>
              <a:rPr lang="es-ES" dirty="0" err="1"/>
              <a:t>Therapeutic</a:t>
            </a:r>
            <a:r>
              <a:rPr lang="es-ES" dirty="0"/>
              <a:t> plan</a:t>
            </a:r>
          </a:p>
          <a:p>
            <a:pPr lvl="1"/>
            <a:r>
              <a:rPr lang="es-ES" dirty="0" err="1"/>
              <a:t>Structure</a:t>
            </a:r>
            <a:endParaRPr lang="es-ES" dirty="0"/>
          </a:p>
          <a:p>
            <a:endParaRPr lang="es-ES" dirty="0"/>
          </a:p>
        </p:txBody>
      </p:sp>
      <p:sp>
        <p:nvSpPr>
          <p:cNvPr id="68" name="Title 2">
            <a:extLst>
              <a:ext uri="{FF2B5EF4-FFF2-40B4-BE49-F238E27FC236}">
                <a16:creationId xmlns:a16="http://schemas.microsoft.com/office/drawing/2014/main" id="{2EB9A2C5-0987-4D65-B516-1A56FDAB53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785750"/>
          </a:xfrm>
        </p:spPr>
        <p:txBody>
          <a:bodyPr>
            <a:normAutofit/>
          </a:bodyPr>
          <a:lstStyle/>
          <a:p>
            <a:r>
              <a:rPr lang="es-ES" dirty="0"/>
              <a:t>THERAPEUTIC PLAN - HIERARCHY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755590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50" grpId="0"/>
      <p:bldP spid="51" grpId="0"/>
      <p:bldP spid="53" grpId="0"/>
      <p:bldP spid="54" grpId="0"/>
      <p:bldP spid="58" grpId="0" animBg="1"/>
      <p:bldP spid="59" grpId="0" animBg="1"/>
      <p:bldP spid="65" grpId="0" animBg="1"/>
      <p:bldP spid="6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E8FC15-F75F-4F4E-93CE-C044A25FB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THERAPEUTIC PLAN – OBJECTIVES &amp; INTERVENTIONS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5FCCF17-ABC4-4EAF-90EA-17BC8C09D2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504" y="1150876"/>
            <a:ext cx="8508421" cy="258234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AA0B0CB8-908B-4780-940F-56A6DCFED6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8294" y="3911653"/>
            <a:ext cx="8032918" cy="2779506"/>
          </a:xfrm>
          <a:prstGeom prst="rect">
            <a:avLst/>
          </a:prstGeom>
        </p:spPr>
      </p:pic>
      <p:pic>
        <p:nvPicPr>
          <p:cNvPr id="6" name="Imagen 5" descr="Icono&#10;&#10;Descripción generada automáticamente">
            <a:extLst>
              <a:ext uri="{FF2B5EF4-FFF2-40B4-BE49-F238E27FC236}">
                <a16:creationId xmlns:a16="http://schemas.microsoft.com/office/drawing/2014/main" id="{6DCB79CA-B3DB-41B4-9216-9AE46F31C96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607056" y="1329306"/>
            <a:ext cx="2177031" cy="2177031"/>
          </a:xfrm>
          <a:prstGeom prst="rect">
            <a:avLst/>
          </a:prstGeom>
        </p:spPr>
      </p:pic>
      <p:pic>
        <p:nvPicPr>
          <p:cNvPr id="7" name="Imagen 6" descr="Icono&#10;&#10;Descripción generada automáticamente">
            <a:extLst>
              <a:ext uri="{FF2B5EF4-FFF2-40B4-BE49-F238E27FC236}">
                <a16:creationId xmlns:a16="http://schemas.microsoft.com/office/drawing/2014/main" id="{AD083DA4-20B6-48CA-B71F-E2226F26B8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739281" y="3911653"/>
            <a:ext cx="2177031" cy="217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1937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835A3-272A-4E05-9674-CD7E6DF14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F9BB311-B2B2-4163-B6C7-846260DAECD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2788C7A-A78C-4A00-8283-3837542D38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06" y="170405"/>
            <a:ext cx="11107875" cy="651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6098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D9CA6-3EC9-4780-B489-97C499F5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THERAPEUTIC PLAN – so </a:t>
            </a:r>
            <a:r>
              <a:rPr lang="es-ES" dirty="0" err="1"/>
              <a:t>far</a:t>
            </a:r>
            <a:r>
              <a:rPr lang="es-ES" dirty="0"/>
              <a:t>….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7E67C66-42F7-4464-BF98-8D55A5E6C2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September’21. First production version in all hospitalization units.</a:t>
            </a:r>
          </a:p>
          <a:p>
            <a:r>
              <a:rPr lang="en-US" dirty="0"/>
              <a:t>473 therapeutic plans</a:t>
            </a:r>
          </a:p>
          <a:p>
            <a:pPr lvl="1"/>
            <a:r>
              <a:rPr lang="en-US" dirty="0"/>
              <a:t>145 strokes</a:t>
            </a:r>
          </a:p>
          <a:p>
            <a:pPr lvl="1"/>
            <a:r>
              <a:rPr lang="en-US" dirty="0"/>
              <a:t>99 spinal injuries</a:t>
            </a:r>
          </a:p>
          <a:p>
            <a:pPr lvl="1"/>
            <a:r>
              <a:rPr lang="en-US" dirty="0"/>
              <a:t>69 traumatic brain injuries</a:t>
            </a:r>
          </a:p>
          <a:p>
            <a:pPr lvl="1"/>
            <a:r>
              <a:rPr lang="en-US" dirty="0"/>
              <a:t>60 other non-traumatic brain injuries (tumors, anoxia,…)</a:t>
            </a:r>
          </a:p>
          <a:p>
            <a:pPr lvl="1"/>
            <a:r>
              <a:rPr lang="en-US" dirty="0"/>
              <a:t>100 other (PCI, MS,…)</a:t>
            </a:r>
          </a:p>
          <a:p>
            <a:r>
              <a:rPr lang="en-US" dirty="0"/>
              <a:t>142 women</a:t>
            </a:r>
          </a:p>
          <a:p>
            <a:r>
              <a:rPr lang="en-US" dirty="0"/>
              <a:t>Mean age 45±19 years old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13911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9D9CA6-3EC9-4780-B489-97C499F5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THERAPEUTIC PLAN – PROFILES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2EF6E28-76BD-42DA-A481-F3F3FDCFDB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982" y="967226"/>
            <a:ext cx="5131873" cy="2940424"/>
          </a:xfrm>
          <a:prstGeom prst="rect">
            <a:avLst/>
          </a:prstGeom>
        </p:spPr>
      </p:pic>
      <p:pic>
        <p:nvPicPr>
          <p:cNvPr id="18" name="Imagen 17">
            <a:extLst>
              <a:ext uri="{FF2B5EF4-FFF2-40B4-BE49-F238E27FC236}">
                <a16:creationId xmlns:a16="http://schemas.microsoft.com/office/drawing/2014/main" id="{68C5BEE1-08C8-4FC4-935A-48CC47354D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311" y="3917576"/>
            <a:ext cx="5139954" cy="2940424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0F7D6F76-9521-4360-B9B7-73D36F96B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5020" y="967226"/>
            <a:ext cx="5139955" cy="2940425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B0C17918-EE28-4339-A7F8-2938D282A58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020" y="3920541"/>
            <a:ext cx="5139954" cy="294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40156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1FFB3D-E494-477A-AD9D-109AE5453C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THERAPEUTIC PLAN – WRAP-UP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029B7D-40B9-4EF7-AC8C-AFDC2E32CA4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07432"/>
            <a:ext cx="7600950" cy="4825081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The therapeutic plan must be the place where we gather all the information of the patient journey</a:t>
            </a:r>
          </a:p>
          <a:p>
            <a:r>
              <a:rPr lang="en-US" dirty="0"/>
              <a:t>The therapeutic plan should be used to identify different patient profiles (based on pathologies or not) but with the aim to optimize resources devoted to their treatment</a:t>
            </a:r>
          </a:p>
          <a:p>
            <a:r>
              <a:rPr lang="en-US" dirty="0"/>
              <a:t>The therapeutic plan must be the breeding ground from where to develop AI algorithms to:</a:t>
            </a:r>
          </a:p>
          <a:p>
            <a:pPr lvl="1"/>
            <a:r>
              <a:rPr lang="en-US" dirty="0"/>
              <a:t>Be used to identify non-explicit relationships in the clinical data</a:t>
            </a:r>
          </a:p>
          <a:p>
            <a:pPr lvl="1"/>
            <a:r>
              <a:rPr lang="en-US" dirty="0"/>
              <a:t>Generate predictions of the patients’ progress</a:t>
            </a:r>
          </a:p>
          <a:p>
            <a:pPr lvl="1"/>
            <a:r>
              <a:rPr lang="en-US" dirty="0"/>
              <a:t>Support clinical professionals in the design of evidence-based personalized treatments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D9CE147-FF44-49AB-9528-E15767177D4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73"/>
          <a:stretch/>
        </p:blipFill>
        <p:spPr bwMode="auto">
          <a:xfrm>
            <a:off x="8601842" y="4249754"/>
            <a:ext cx="3165575" cy="2194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EE45D78-A81D-464B-AF36-60FF9A3A4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9652" y="788893"/>
            <a:ext cx="2322057" cy="322941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519802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E:\Fotos Guttmann\Reportatge 2002\badalona28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33" b="15996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E30FE-FF30-40A3-9B79-37F8185893A2}"/>
              </a:ext>
            </a:extLst>
          </p:cNvPr>
          <p:cNvSpPr txBox="1"/>
          <p:nvPr/>
        </p:nvSpPr>
        <p:spPr>
          <a:xfrm>
            <a:off x="9007977" y="1404066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1600" dirty="0"/>
              <a:t>Eloy Opisso </a:t>
            </a:r>
          </a:p>
          <a:p>
            <a:pPr>
              <a:defRPr/>
            </a:pPr>
            <a:r>
              <a:rPr lang="en-US" sz="1600" b="1" dirty="0">
                <a:hlinkClick r:id="rId3"/>
              </a:rPr>
              <a:t>eopisso@guttmann.com</a:t>
            </a:r>
            <a:endParaRPr lang="en-US" sz="1600" b="1" dirty="0"/>
          </a:p>
        </p:txBody>
      </p:sp>
      <p:pic>
        <p:nvPicPr>
          <p:cNvPr id="13" name="Picture 12" descr="A picture containing text&#10;&#10;Description automatically generated">
            <a:extLst>
              <a:ext uri="{FF2B5EF4-FFF2-40B4-BE49-F238E27FC236}">
                <a16:creationId xmlns:a16="http://schemas.microsoft.com/office/drawing/2014/main" id="{6BF1C098-9CBF-44A3-ACDE-7815885B75E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890" y="178061"/>
            <a:ext cx="2440360" cy="107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2816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CC468D26-3D4B-45AB-8707-68833AAD03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609" y="365126"/>
            <a:ext cx="10941246" cy="5709630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D3418C4-DD11-48DF-A4B0-5D1040E111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4755" y="6259511"/>
            <a:ext cx="1600200" cy="46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388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:a16="http://schemas.microsoft.com/office/drawing/2014/main" id="{42ADD45A-CA29-4D3A-866F-5F559ACB8E41}"/>
              </a:ext>
            </a:extLst>
          </p:cNvPr>
          <p:cNvSpPr txBox="1">
            <a:spLocks/>
          </p:cNvSpPr>
          <p:nvPr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0C6F2-FB7B-4C73-9694-34532AFA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NEUROREHABILITATION</a:t>
            </a:r>
          </a:p>
        </p:txBody>
      </p:sp>
      <p:sp>
        <p:nvSpPr>
          <p:cNvPr id="20" name="CuadroTexto 16">
            <a:extLst>
              <a:ext uri="{FF2B5EF4-FFF2-40B4-BE49-F238E27FC236}">
                <a16:creationId xmlns:a16="http://schemas.microsoft.com/office/drawing/2014/main" id="{62A2BB53-AAA1-4093-94EA-DBAAEC763884}"/>
              </a:ext>
            </a:extLst>
          </p:cNvPr>
          <p:cNvSpPr txBox="1"/>
          <p:nvPr/>
        </p:nvSpPr>
        <p:spPr>
          <a:xfrm>
            <a:off x="1221419" y="4713251"/>
            <a:ext cx="1755653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AMI</a:t>
            </a:r>
          </a:p>
          <a:p>
            <a:pPr algn="ctr"/>
            <a:r>
              <a:rPr lang="es-ES_tradnl" sz="1400" dirty="0"/>
              <a:t>ECB</a:t>
            </a:r>
          </a:p>
          <a:p>
            <a:pPr algn="ctr"/>
            <a:r>
              <a:rPr lang="es-ES_tradnl" sz="1400" dirty="0"/>
              <a:t>MEDICAL REPORTS</a:t>
            </a:r>
          </a:p>
          <a:p>
            <a:pPr algn="ctr"/>
            <a:r>
              <a:rPr lang="es-ES_tradnl" sz="1400" dirty="0"/>
              <a:t>SCALES</a:t>
            </a:r>
          </a:p>
          <a:p>
            <a:pPr algn="ctr"/>
            <a:r>
              <a:rPr lang="es-ES_tradnl" sz="1400" dirty="0"/>
              <a:t>TESTS</a:t>
            </a:r>
          </a:p>
        </p:txBody>
      </p:sp>
      <p:sp>
        <p:nvSpPr>
          <p:cNvPr id="21" name="CuadroTexto 14">
            <a:extLst>
              <a:ext uri="{FF2B5EF4-FFF2-40B4-BE49-F238E27FC236}">
                <a16:creationId xmlns:a16="http://schemas.microsoft.com/office/drawing/2014/main" id="{91277B9E-E778-4A8F-9A17-7BB0747A6A30}"/>
              </a:ext>
            </a:extLst>
          </p:cNvPr>
          <p:cNvSpPr txBox="1"/>
          <p:nvPr/>
        </p:nvSpPr>
        <p:spPr>
          <a:xfrm>
            <a:off x="9188891" y="4713251"/>
            <a:ext cx="175565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MEDICAL REPORTS</a:t>
            </a:r>
          </a:p>
          <a:p>
            <a:pPr algn="ctr"/>
            <a:r>
              <a:rPr lang="es-ES_tradnl" sz="1400" dirty="0"/>
              <a:t>SCALES</a:t>
            </a:r>
          </a:p>
          <a:p>
            <a:pPr algn="ctr"/>
            <a:r>
              <a:rPr lang="es-ES_tradnl" sz="1400" dirty="0"/>
              <a:t>TESTS</a:t>
            </a:r>
          </a:p>
        </p:txBody>
      </p:sp>
      <p:sp>
        <p:nvSpPr>
          <p:cNvPr id="22" name="CuadroTexto 15">
            <a:extLst>
              <a:ext uri="{FF2B5EF4-FFF2-40B4-BE49-F238E27FC236}">
                <a16:creationId xmlns:a16="http://schemas.microsoft.com/office/drawing/2014/main" id="{1EED2355-033E-451B-929C-CFBCF1E63DEA}"/>
              </a:ext>
            </a:extLst>
          </p:cNvPr>
          <p:cNvSpPr txBox="1"/>
          <p:nvPr/>
        </p:nvSpPr>
        <p:spPr>
          <a:xfrm>
            <a:off x="3771968" y="4713250"/>
            <a:ext cx="11357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400" dirty="0"/>
              <a:t>JOINT MEETING</a:t>
            </a:r>
          </a:p>
        </p:txBody>
      </p:sp>
      <p:sp>
        <p:nvSpPr>
          <p:cNvPr id="23" name="CuadroTexto 17">
            <a:extLst>
              <a:ext uri="{FF2B5EF4-FFF2-40B4-BE49-F238E27FC236}">
                <a16:creationId xmlns:a16="http://schemas.microsoft.com/office/drawing/2014/main" id="{F22F460D-B729-4CAB-AF98-C2F2D6AE98F8}"/>
              </a:ext>
            </a:extLst>
          </p:cNvPr>
          <p:cNvSpPr txBox="1"/>
          <p:nvPr/>
        </p:nvSpPr>
        <p:spPr>
          <a:xfrm>
            <a:off x="5136007" y="4713250"/>
            <a:ext cx="22035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EDUCATION</a:t>
            </a:r>
          </a:p>
          <a:p>
            <a:pPr algn="ctr"/>
            <a:r>
              <a:rPr lang="en-US" sz="1400" dirty="0"/>
              <a:t>MEDICAL ANNOTATIONS</a:t>
            </a:r>
          </a:p>
          <a:p>
            <a:pPr algn="ctr"/>
            <a:r>
              <a:rPr lang="en-US" sz="1400" dirty="0"/>
              <a:t>AGENDA</a:t>
            </a:r>
          </a:p>
          <a:p>
            <a:pPr algn="ctr"/>
            <a:r>
              <a:rPr lang="en-US" sz="1400" dirty="0"/>
              <a:t>NURSE INTERVENTIONS</a:t>
            </a:r>
          </a:p>
          <a:p>
            <a:pPr algn="ctr"/>
            <a:r>
              <a:rPr lang="en-US" sz="1400" dirty="0"/>
              <a:t>MEDICAL TASKS</a:t>
            </a:r>
          </a:p>
          <a:p>
            <a:pPr algn="ctr"/>
            <a:r>
              <a:rPr lang="en-US" sz="1400" dirty="0"/>
              <a:t>...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04264F5A-F9F0-4AAF-9386-D5F60A1B6C2F}"/>
              </a:ext>
            </a:extLst>
          </p:cNvPr>
          <p:cNvSpPr/>
          <p:nvPr/>
        </p:nvSpPr>
        <p:spPr>
          <a:xfrm rot="20815211">
            <a:off x="2231039" y="5148577"/>
            <a:ext cx="7624341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INFORMATION SILOS</a:t>
            </a:r>
          </a:p>
        </p:txBody>
      </p:sp>
      <p:sp>
        <p:nvSpPr>
          <p:cNvPr id="29" name="Rectangle: cantonades arrodonides 22">
            <a:extLst>
              <a:ext uri="{FF2B5EF4-FFF2-40B4-BE49-F238E27FC236}">
                <a16:creationId xmlns:a16="http://schemas.microsoft.com/office/drawing/2014/main" id="{73AB1D15-46B2-412A-8EB0-FCAC0B7CB135}"/>
              </a:ext>
            </a:extLst>
          </p:cNvPr>
          <p:cNvSpPr/>
          <p:nvPr/>
        </p:nvSpPr>
        <p:spPr>
          <a:xfrm>
            <a:off x="4652106" y="1951851"/>
            <a:ext cx="3299847" cy="2645664"/>
          </a:xfrm>
          <a:prstGeom prst="roundRect">
            <a:avLst>
              <a:gd name="adj" fmla="val 3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0" name="Rectangle: cantonades arrodonides 23">
            <a:extLst>
              <a:ext uri="{FF2B5EF4-FFF2-40B4-BE49-F238E27FC236}">
                <a16:creationId xmlns:a16="http://schemas.microsoft.com/office/drawing/2014/main" id="{2F018D28-C481-4F93-8D4B-A7691B66A843}"/>
              </a:ext>
            </a:extLst>
          </p:cNvPr>
          <p:cNvSpPr/>
          <p:nvPr/>
        </p:nvSpPr>
        <p:spPr>
          <a:xfrm>
            <a:off x="4035765" y="1937045"/>
            <a:ext cx="616341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1" name="Rectangle: cantonades arrodonides 5">
            <a:extLst>
              <a:ext uri="{FF2B5EF4-FFF2-40B4-BE49-F238E27FC236}">
                <a16:creationId xmlns:a16="http://schemas.microsoft.com/office/drawing/2014/main" id="{7AFA7FAD-6C54-4C3A-9EAC-A4D9181A47CB}"/>
              </a:ext>
            </a:extLst>
          </p:cNvPr>
          <p:cNvSpPr/>
          <p:nvPr/>
        </p:nvSpPr>
        <p:spPr>
          <a:xfrm>
            <a:off x="1735308" y="1937045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2" name="CuadroTexto 4">
            <a:extLst>
              <a:ext uri="{FF2B5EF4-FFF2-40B4-BE49-F238E27FC236}">
                <a16:creationId xmlns:a16="http://schemas.microsoft.com/office/drawing/2014/main" id="{C3DE1F78-7D11-4D08-946B-E2C90BDE0C2F}"/>
              </a:ext>
            </a:extLst>
          </p:cNvPr>
          <p:cNvSpPr txBox="1"/>
          <p:nvPr/>
        </p:nvSpPr>
        <p:spPr>
          <a:xfrm rot="16200000">
            <a:off x="1216621" y="3134878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3" name="CuadroTexto 12">
            <a:extLst>
              <a:ext uri="{FF2B5EF4-FFF2-40B4-BE49-F238E27FC236}">
                <a16:creationId xmlns:a16="http://schemas.microsoft.com/office/drawing/2014/main" id="{16A6CD3C-B295-44C6-B26D-DF68A4340ED1}"/>
              </a:ext>
            </a:extLst>
          </p:cNvPr>
          <p:cNvSpPr txBox="1"/>
          <p:nvPr/>
        </p:nvSpPr>
        <p:spPr>
          <a:xfrm>
            <a:off x="5392040" y="2979383"/>
            <a:ext cx="175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CLINICAL INTERVENTION</a:t>
            </a:r>
          </a:p>
        </p:txBody>
      </p:sp>
      <p:sp>
        <p:nvSpPr>
          <p:cNvPr id="34" name="CuadroTexto 13">
            <a:extLst>
              <a:ext uri="{FF2B5EF4-FFF2-40B4-BE49-F238E27FC236}">
                <a16:creationId xmlns:a16="http://schemas.microsoft.com/office/drawing/2014/main" id="{894D6E1F-B8CA-48CF-8305-5C74607882AB}"/>
              </a:ext>
            </a:extLst>
          </p:cNvPr>
          <p:cNvSpPr txBox="1"/>
          <p:nvPr/>
        </p:nvSpPr>
        <p:spPr>
          <a:xfrm rot="16200000">
            <a:off x="3228666" y="3120932"/>
            <a:ext cx="22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35" name="Rectangle: cantonades arrodonides 20">
            <a:extLst>
              <a:ext uri="{FF2B5EF4-FFF2-40B4-BE49-F238E27FC236}">
                <a16:creationId xmlns:a16="http://schemas.microsoft.com/office/drawing/2014/main" id="{89F33740-4168-4251-A8B6-AB6EA59F32BB}"/>
              </a:ext>
            </a:extLst>
          </p:cNvPr>
          <p:cNvSpPr/>
          <p:nvPr/>
        </p:nvSpPr>
        <p:spPr>
          <a:xfrm>
            <a:off x="9736985" y="1937045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6" name="CuadroTexto 4">
            <a:extLst>
              <a:ext uri="{FF2B5EF4-FFF2-40B4-BE49-F238E27FC236}">
                <a16:creationId xmlns:a16="http://schemas.microsoft.com/office/drawing/2014/main" id="{1FD075E8-2B0B-4F98-A32D-1A1CDE962B9B}"/>
              </a:ext>
            </a:extLst>
          </p:cNvPr>
          <p:cNvSpPr txBox="1"/>
          <p:nvPr/>
        </p:nvSpPr>
        <p:spPr>
          <a:xfrm rot="16200000">
            <a:off x="9225040" y="3134878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7" name="Forma lliure: forma 24">
            <a:extLst>
              <a:ext uri="{FF2B5EF4-FFF2-40B4-BE49-F238E27FC236}">
                <a16:creationId xmlns:a16="http://schemas.microsoft.com/office/drawing/2014/main" id="{B32A4454-B47C-4453-855F-4040CF155FA8}"/>
              </a:ext>
            </a:extLst>
          </p:cNvPr>
          <p:cNvSpPr/>
          <p:nvPr/>
        </p:nvSpPr>
        <p:spPr>
          <a:xfrm>
            <a:off x="2785148" y="3138617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 dirty="0"/>
          </a:p>
        </p:txBody>
      </p:sp>
      <p:sp>
        <p:nvSpPr>
          <p:cNvPr id="38" name="Forma lliure: forma 25">
            <a:extLst>
              <a:ext uri="{FF2B5EF4-FFF2-40B4-BE49-F238E27FC236}">
                <a16:creationId xmlns:a16="http://schemas.microsoft.com/office/drawing/2014/main" id="{C064F5DD-3E8C-4851-B3FE-00AE050F0302}"/>
              </a:ext>
            </a:extLst>
          </p:cNvPr>
          <p:cNvSpPr/>
          <p:nvPr/>
        </p:nvSpPr>
        <p:spPr>
          <a:xfrm>
            <a:off x="8344155" y="3138617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 dirty="0"/>
          </a:p>
        </p:txBody>
      </p:sp>
    </p:spTree>
    <p:extLst>
      <p:ext uri="{BB962C8B-B14F-4D97-AF65-F5344CB8AC3E}">
        <p14:creationId xmlns:p14="http://schemas.microsoft.com/office/powerpoint/2010/main" val="4168590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  <p:bldP spid="22" grpId="0"/>
      <p:bldP spid="23" grpId="0"/>
      <p:bldP spid="28" grpId="0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 animBg="1"/>
      <p:bldP spid="36" grpId="0"/>
      <p:bldP spid="37" grpId="0" animBg="1"/>
      <p:bldP spid="3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NEUROREHABILITATION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39ABEB-25B8-422B-816D-DB3FBEF8EDB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QuadreDeText 5">
            <a:extLst>
              <a:ext uri="{FF2B5EF4-FFF2-40B4-BE49-F238E27FC236}">
                <a16:creationId xmlns:a16="http://schemas.microsoft.com/office/drawing/2014/main" id="{9B67D379-134C-4BEE-B90D-25BB8D33CC5D}"/>
              </a:ext>
            </a:extLst>
          </p:cNvPr>
          <p:cNvSpPr txBox="1"/>
          <p:nvPr/>
        </p:nvSpPr>
        <p:spPr>
          <a:xfrm>
            <a:off x="1735308" y="5128574"/>
            <a:ext cx="87281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THERAPEUTIC PLAN</a:t>
            </a:r>
          </a:p>
        </p:txBody>
      </p:sp>
      <p:sp>
        <p:nvSpPr>
          <p:cNvPr id="15" name="Rectangle: cantonades arrodonides 22">
            <a:extLst>
              <a:ext uri="{FF2B5EF4-FFF2-40B4-BE49-F238E27FC236}">
                <a16:creationId xmlns:a16="http://schemas.microsoft.com/office/drawing/2014/main" id="{892C4A5F-7CF6-42C1-BE13-4B172C366C7A}"/>
              </a:ext>
            </a:extLst>
          </p:cNvPr>
          <p:cNvSpPr/>
          <p:nvPr/>
        </p:nvSpPr>
        <p:spPr>
          <a:xfrm>
            <a:off x="4652106" y="1951851"/>
            <a:ext cx="3299847" cy="2645664"/>
          </a:xfrm>
          <a:prstGeom prst="roundRect">
            <a:avLst>
              <a:gd name="adj" fmla="val 3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: cantonades arrodonides 23">
            <a:extLst>
              <a:ext uri="{FF2B5EF4-FFF2-40B4-BE49-F238E27FC236}">
                <a16:creationId xmlns:a16="http://schemas.microsoft.com/office/drawing/2014/main" id="{C6D8F4FD-7870-4591-A2DE-E1401631D5E7}"/>
              </a:ext>
            </a:extLst>
          </p:cNvPr>
          <p:cNvSpPr/>
          <p:nvPr/>
        </p:nvSpPr>
        <p:spPr>
          <a:xfrm>
            <a:off x="4035765" y="1937045"/>
            <a:ext cx="616341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Rectangle: cantonades arrodonides 5">
            <a:extLst>
              <a:ext uri="{FF2B5EF4-FFF2-40B4-BE49-F238E27FC236}">
                <a16:creationId xmlns:a16="http://schemas.microsoft.com/office/drawing/2014/main" id="{F249CA5D-6A16-4E23-8B1E-5961EC353E7D}"/>
              </a:ext>
            </a:extLst>
          </p:cNvPr>
          <p:cNvSpPr/>
          <p:nvPr/>
        </p:nvSpPr>
        <p:spPr>
          <a:xfrm>
            <a:off x="1735308" y="1937045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8" name="CuadroTexto 4">
            <a:extLst>
              <a:ext uri="{FF2B5EF4-FFF2-40B4-BE49-F238E27FC236}">
                <a16:creationId xmlns:a16="http://schemas.microsoft.com/office/drawing/2014/main" id="{EEA8770D-BF61-45D2-8F92-B6B935B76D3A}"/>
              </a:ext>
            </a:extLst>
          </p:cNvPr>
          <p:cNvSpPr txBox="1"/>
          <p:nvPr/>
        </p:nvSpPr>
        <p:spPr>
          <a:xfrm rot="16200000">
            <a:off x="1216621" y="3134878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19" name="CuadroTexto 12">
            <a:extLst>
              <a:ext uri="{FF2B5EF4-FFF2-40B4-BE49-F238E27FC236}">
                <a16:creationId xmlns:a16="http://schemas.microsoft.com/office/drawing/2014/main" id="{E2EFC1F2-1D6A-43F2-8AFB-3DDCF9A56FDD}"/>
              </a:ext>
            </a:extLst>
          </p:cNvPr>
          <p:cNvSpPr txBox="1"/>
          <p:nvPr/>
        </p:nvSpPr>
        <p:spPr>
          <a:xfrm>
            <a:off x="5392040" y="2979383"/>
            <a:ext cx="175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CLINICAL INTERVENTION</a:t>
            </a:r>
          </a:p>
        </p:txBody>
      </p:sp>
      <p:sp>
        <p:nvSpPr>
          <p:cNvPr id="20" name="CuadroTexto 13">
            <a:extLst>
              <a:ext uri="{FF2B5EF4-FFF2-40B4-BE49-F238E27FC236}">
                <a16:creationId xmlns:a16="http://schemas.microsoft.com/office/drawing/2014/main" id="{9C22FD50-1634-4BF2-B83F-2E96BA84C902}"/>
              </a:ext>
            </a:extLst>
          </p:cNvPr>
          <p:cNvSpPr txBox="1"/>
          <p:nvPr/>
        </p:nvSpPr>
        <p:spPr>
          <a:xfrm rot="16200000">
            <a:off x="3228666" y="3120932"/>
            <a:ext cx="22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1" name="Rectangle: cantonades arrodonides 20">
            <a:extLst>
              <a:ext uri="{FF2B5EF4-FFF2-40B4-BE49-F238E27FC236}">
                <a16:creationId xmlns:a16="http://schemas.microsoft.com/office/drawing/2014/main" id="{C2119233-87B4-4658-8EB4-E2BCA2A51EE6}"/>
              </a:ext>
            </a:extLst>
          </p:cNvPr>
          <p:cNvSpPr/>
          <p:nvPr/>
        </p:nvSpPr>
        <p:spPr>
          <a:xfrm>
            <a:off x="9736985" y="1937045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2" name="CuadroTexto 4">
            <a:extLst>
              <a:ext uri="{FF2B5EF4-FFF2-40B4-BE49-F238E27FC236}">
                <a16:creationId xmlns:a16="http://schemas.microsoft.com/office/drawing/2014/main" id="{AC9B6D96-2DE0-499E-A634-32FFB68B4763}"/>
              </a:ext>
            </a:extLst>
          </p:cNvPr>
          <p:cNvSpPr txBox="1"/>
          <p:nvPr/>
        </p:nvSpPr>
        <p:spPr>
          <a:xfrm rot="16200000">
            <a:off x="9225040" y="3134878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23" name="Forma lliure: forma 24">
            <a:extLst>
              <a:ext uri="{FF2B5EF4-FFF2-40B4-BE49-F238E27FC236}">
                <a16:creationId xmlns:a16="http://schemas.microsoft.com/office/drawing/2014/main" id="{6E63B1FF-F1C5-4CAA-89A9-4A848DD6E863}"/>
              </a:ext>
            </a:extLst>
          </p:cNvPr>
          <p:cNvSpPr/>
          <p:nvPr/>
        </p:nvSpPr>
        <p:spPr>
          <a:xfrm>
            <a:off x="2785148" y="3138617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 dirty="0"/>
          </a:p>
        </p:txBody>
      </p:sp>
      <p:sp>
        <p:nvSpPr>
          <p:cNvPr id="24" name="Forma lliure: forma 25">
            <a:extLst>
              <a:ext uri="{FF2B5EF4-FFF2-40B4-BE49-F238E27FC236}">
                <a16:creationId xmlns:a16="http://schemas.microsoft.com/office/drawing/2014/main" id="{E131E4A4-71A0-4A11-B6DE-9C2C13520CAE}"/>
              </a:ext>
            </a:extLst>
          </p:cNvPr>
          <p:cNvSpPr/>
          <p:nvPr/>
        </p:nvSpPr>
        <p:spPr>
          <a:xfrm>
            <a:off x="8344155" y="3138617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 dirty="0"/>
          </a:p>
        </p:txBody>
      </p:sp>
    </p:spTree>
    <p:extLst>
      <p:ext uri="{BB962C8B-B14F-4D97-AF65-F5344CB8AC3E}">
        <p14:creationId xmlns:p14="http://schemas.microsoft.com/office/powerpoint/2010/main" val="8114041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THERAPEUTIC PLAN – MAIN GOALS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type="body" sz="quarter" idx="13"/>
          </p:nvPr>
        </p:nvSpPr>
        <p:spPr>
          <a:xfrm>
            <a:off x="838200" y="1307432"/>
            <a:ext cx="6683188" cy="4825081"/>
          </a:xfrm>
        </p:spPr>
        <p:txBody>
          <a:bodyPr>
            <a:normAutofit/>
          </a:bodyPr>
          <a:lstStyle/>
          <a:p>
            <a:r>
              <a:rPr lang="en-US" sz="3200" dirty="0"/>
              <a:t>To gather all  the information in one specific program</a:t>
            </a:r>
          </a:p>
          <a:p>
            <a:r>
              <a:rPr lang="en-US" sz="3200" dirty="0"/>
              <a:t>To design AI tools that allows clinicians to:</a:t>
            </a:r>
          </a:p>
          <a:p>
            <a:pPr lvl="1"/>
            <a:r>
              <a:rPr lang="en-US" sz="2800" dirty="0"/>
              <a:t>Given a single patient:</a:t>
            </a:r>
          </a:p>
          <a:p>
            <a:pPr lvl="2"/>
            <a:r>
              <a:rPr lang="en-US" sz="2400" dirty="0"/>
              <a:t>To better understand what happened</a:t>
            </a:r>
          </a:p>
          <a:p>
            <a:pPr lvl="2"/>
            <a:r>
              <a:rPr lang="en-US" sz="2400" dirty="0"/>
              <a:t>To better understand why happened</a:t>
            </a:r>
          </a:p>
          <a:p>
            <a:pPr lvl="2"/>
            <a:r>
              <a:rPr lang="en-US" sz="2400" dirty="0"/>
              <a:t>To predict patient’s progress</a:t>
            </a:r>
          </a:p>
          <a:p>
            <a:pPr lvl="2"/>
            <a:r>
              <a:rPr lang="en-US" sz="2400" dirty="0"/>
              <a:t>To support clinical decisions to plan the best therapy based on existing data</a:t>
            </a:r>
          </a:p>
          <a:p>
            <a:pPr lvl="1"/>
            <a:endParaRPr lang="en-US" sz="2800" dirty="0"/>
          </a:p>
        </p:txBody>
      </p:sp>
      <p:pic>
        <p:nvPicPr>
          <p:cNvPr id="15" name="Imatge 14">
            <a:extLst>
              <a:ext uri="{FF2B5EF4-FFF2-40B4-BE49-F238E27FC236}">
                <a16:creationId xmlns:a16="http://schemas.microsoft.com/office/drawing/2014/main" id="{25506075-BFFE-447F-B1D5-2A223A32A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660052" y="1656044"/>
            <a:ext cx="3992017" cy="3213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9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6">
            <a:extLst>
              <a:ext uri="{FF2B5EF4-FFF2-40B4-BE49-F238E27FC236}">
                <a16:creationId xmlns:a16="http://schemas.microsoft.com/office/drawing/2014/main" id="{42ADD45A-CA29-4D3A-866F-5F559ACB8E41}"/>
              </a:ext>
            </a:extLst>
          </p:cNvPr>
          <p:cNvSpPr txBox="1">
            <a:spLocks/>
          </p:cNvSpPr>
          <p:nvPr/>
        </p:nvSpPr>
        <p:spPr>
          <a:xfrm>
            <a:off x="463092" y="6561223"/>
            <a:ext cx="1621789" cy="1667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200" b="1" i="0" kern="1200">
                <a:solidFill>
                  <a:srgbClr val="004080"/>
                </a:solidFill>
                <a:latin typeface="Arial"/>
                <a:ea typeface="+mn-ea"/>
                <a:cs typeface="Arial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lnSpc>
                <a:spcPts val="1265"/>
              </a:lnSpc>
            </a:pPr>
            <a:r>
              <a:rPr lang="es-ES" b="0" dirty="0">
                <a:latin typeface="+mn-lt"/>
              </a:rPr>
              <a:t>INSTITUT</a:t>
            </a:r>
            <a:r>
              <a:rPr lang="es-ES" b="0" spc="-80" dirty="0">
                <a:latin typeface="+mn-lt"/>
              </a:rPr>
              <a:t> </a:t>
            </a:r>
            <a:r>
              <a:rPr lang="es-ES" b="0" spc="-10" dirty="0">
                <a:latin typeface="+mn-lt"/>
              </a:rPr>
              <a:t>GUTTMANN</a:t>
            </a:r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8350C6F2-FB7B-4C73-9694-34532AFA79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NEUROREHABILITATION – How?</a:t>
            </a:r>
          </a:p>
        </p:txBody>
      </p:sp>
      <p:sp>
        <p:nvSpPr>
          <p:cNvPr id="14" name="Rectangle: cantonades arrodonides 22">
            <a:extLst>
              <a:ext uri="{FF2B5EF4-FFF2-40B4-BE49-F238E27FC236}">
                <a16:creationId xmlns:a16="http://schemas.microsoft.com/office/drawing/2014/main" id="{2CC9DBAF-80B2-4E04-BBB3-FA2841583C5C}"/>
              </a:ext>
            </a:extLst>
          </p:cNvPr>
          <p:cNvSpPr/>
          <p:nvPr/>
        </p:nvSpPr>
        <p:spPr>
          <a:xfrm>
            <a:off x="4652106" y="1951851"/>
            <a:ext cx="3299847" cy="2645664"/>
          </a:xfrm>
          <a:prstGeom prst="roundRect">
            <a:avLst>
              <a:gd name="adj" fmla="val 3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Rectangle: cantonades arrodonides 23">
            <a:extLst>
              <a:ext uri="{FF2B5EF4-FFF2-40B4-BE49-F238E27FC236}">
                <a16:creationId xmlns:a16="http://schemas.microsoft.com/office/drawing/2014/main" id="{E131E3C5-5B30-4FCF-8AF2-5BBD811AB945}"/>
              </a:ext>
            </a:extLst>
          </p:cNvPr>
          <p:cNvSpPr/>
          <p:nvPr/>
        </p:nvSpPr>
        <p:spPr>
          <a:xfrm>
            <a:off x="4035765" y="1937045"/>
            <a:ext cx="616341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angle: cantonades arrodonides 5">
            <a:extLst>
              <a:ext uri="{FF2B5EF4-FFF2-40B4-BE49-F238E27FC236}">
                <a16:creationId xmlns:a16="http://schemas.microsoft.com/office/drawing/2014/main" id="{51D8D441-4A11-4335-910D-F347EB39B1DE}"/>
              </a:ext>
            </a:extLst>
          </p:cNvPr>
          <p:cNvSpPr/>
          <p:nvPr/>
        </p:nvSpPr>
        <p:spPr>
          <a:xfrm>
            <a:off x="1735308" y="1937045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4">
            <a:extLst>
              <a:ext uri="{FF2B5EF4-FFF2-40B4-BE49-F238E27FC236}">
                <a16:creationId xmlns:a16="http://schemas.microsoft.com/office/drawing/2014/main" id="{30E3358B-0B56-467F-9CA9-F2B6A38DCBBF}"/>
              </a:ext>
            </a:extLst>
          </p:cNvPr>
          <p:cNvSpPr txBox="1"/>
          <p:nvPr/>
        </p:nvSpPr>
        <p:spPr>
          <a:xfrm rot="16200000">
            <a:off x="1216621" y="3134878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18" name="CuadroTexto 12">
            <a:extLst>
              <a:ext uri="{FF2B5EF4-FFF2-40B4-BE49-F238E27FC236}">
                <a16:creationId xmlns:a16="http://schemas.microsoft.com/office/drawing/2014/main" id="{572763E5-25BD-424B-82C1-67F6F8463B79}"/>
              </a:ext>
            </a:extLst>
          </p:cNvPr>
          <p:cNvSpPr txBox="1"/>
          <p:nvPr/>
        </p:nvSpPr>
        <p:spPr>
          <a:xfrm>
            <a:off x="5392040" y="2979383"/>
            <a:ext cx="175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CLINICAL INTERVENTION</a:t>
            </a:r>
          </a:p>
        </p:txBody>
      </p:sp>
      <p:sp>
        <p:nvSpPr>
          <p:cNvPr id="19" name="CuadroTexto 13">
            <a:extLst>
              <a:ext uri="{FF2B5EF4-FFF2-40B4-BE49-F238E27FC236}">
                <a16:creationId xmlns:a16="http://schemas.microsoft.com/office/drawing/2014/main" id="{E7893768-763E-4F89-A15D-F6987C7C9920}"/>
              </a:ext>
            </a:extLst>
          </p:cNvPr>
          <p:cNvSpPr txBox="1"/>
          <p:nvPr/>
        </p:nvSpPr>
        <p:spPr>
          <a:xfrm rot="16200000">
            <a:off x="3228666" y="3120932"/>
            <a:ext cx="22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24" name="Rectangle: cantonades arrodonides 20">
            <a:extLst>
              <a:ext uri="{FF2B5EF4-FFF2-40B4-BE49-F238E27FC236}">
                <a16:creationId xmlns:a16="http://schemas.microsoft.com/office/drawing/2014/main" id="{51ADDF61-4484-49E9-A4DD-2B8913772163}"/>
              </a:ext>
            </a:extLst>
          </p:cNvPr>
          <p:cNvSpPr/>
          <p:nvPr/>
        </p:nvSpPr>
        <p:spPr>
          <a:xfrm>
            <a:off x="9736985" y="1937045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5" name="CuadroTexto 4">
            <a:extLst>
              <a:ext uri="{FF2B5EF4-FFF2-40B4-BE49-F238E27FC236}">
                <a16:creationId xmlns:a16="http://schemas.microsoft.com/office/drawing/2014/main" id="{D9413752-25B2-4E01-A221-EA681065545B}"/>
              </a:ext>
            </a:extLst>
          </p:cNvPr>
          <p:cNvSpPr txBox="1"/>
          <p:nvPr/>
        </p:nvSpPr>
        <p:spPr>
          <a:xfrm rot="16200000">
            <a:off x="9225040" y="3134878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26" name="Forma lliure: forma 24">
            <a:extLst>
              <a:ext uri="{FF2B5EF4-FFF2-40B4-BE49-F238E27FC236}">
                <a16:creationId xmlns:a16="http://schemas.microsoft.com/office/drawing/2014/main" id="{EE852E03-F99D-401E-91CD-6FE7A7A8439A}"/>
              </a:ext>
            </a:extLst>
          </p:cNvPr>
          <p:cNvSpPr/>
          <p:nvPr/>
        </p:nvSpPr>
        <p:spPr>
          <a:xfrm>
            <a:off x="2785148" y="3138617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 dirty="0"/>
          </a:p>
        </p:txBody>
      </p:sp>
      <p:sp>
        <p:nvSpPr>
          <p:cNvPr id="27" name="Forma lliure: forma 25">
            <a:extLst>
              <a:ext uri="{FF2B5EF4-FFF2-40B4-BE49-F238E27FC236}">
                <a16:creationId xmlns:a16="http://schemas.microsoft.com/office/drawing/2014/main" id="{F3F4DC2E-B80C-4EE7-AE53-1FE9999D860D}"/>
              </a:ext>
            </a:extLst>
          </p:cNvPr>
          <p:cNvSpPr/>
          <p:nvPr/>
        </p:nvSpPr>
        <p:spPr>
          <a:xfrm>
            <a:off x="8344155" y="3138617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 dirty="0"/>
          </a:p>
        </p:txBody>
      </p:sp>
      <p:sp>
        <p:nvSpPr>
          <p:cNvPr id="29" name="QuadreDeText 5">
            <a:extLst>
              <a:ext uri="{FF2B5EF4-FFF2-40B4-BE49-F238E27FC236}">
                <a16:creationId xmlns:a16="http://schemas.microsoft.com/office/drawing/2014/main" id="{0D75B750-03AE-4603-BF7E-12D0843E4D1C}"/>
              </a:ext>
            </a:extLst>
          </p:cNvPr>
          <p:cNvSpPr txBox="1"/>
          <p:nvPr/>
        </p:nvSpPr>
        <p:spPr>
          <a:xfrm>
            <a:off x="1735308" y="5128574"/>
            <a:ext cx="87281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THERAPEUTIC PLAN</a:t>
            </a:r>
          </a:p>
        </p:txBody>
      </p:sp>
    </p:spTree>
    <p:extLst>
      <p:ext uri="{BB962C8B-B14F-4D97-AF65-F5344CB8AC3E}">
        <p14:creationId xmlns:p14="http://schemas.microsoft.com/office/powerpoint/2010/main" val="23121905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029964-3402-49D8-838D-8257735B3F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THERAPEUTIC PLAN - ASSESSMENTS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CD317CE-FF2E-4515-8275-50A6698572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GB" sz="2000" dirty="0"/>
              <a:t>Too many assessment measures (scales and questionnaires) depending on pathology (SCI, TBI, Stroke…).</a:t>
            </a:r>
          </a:p>
          <a:p>
            <a:pPr lvl="1"/>
            <a:r>
              <a:rPr lang="en-GB" sz="1800" dirty="0"/>
              <a:t>Difficulty to compare patients</a:t>
            </a:r>
          </a:p>
          <a:p>
            <a:pPr lvl="1"/>
            <a:r>
              <a:rPr lang="en-GB" sz="1800" dirty="0"/>
              <a:t>Overlapping measures</a:t>
            </a:r>
          </a:p>
          <a:p>
            <a:pPr lvl="1"/>
            <a:r>
              <a:rPr lang="en-GB" sz="1800" dirty="0"/>
              <a:t>Poor benchmarking</a:t>
            </a:r>
          </a:p>
          <a:p>
            <a:r>
              <a:rPr lang="en-GB" sz="2000" dirty="0"/>
              <a:t>Use standard language to describe patients</a:t>
            </a:r>
          </a:p>
          <a:p>
            <a:pPr lvl="1"/>
            <a:r>
              <a:rPr lang="en-GB" sz="1800" dirty="0"/>
              <a:t>International Classification of Functioning, Disability and Health (ICF)</a:t>
            </a:r>
          </a:p>
          <a:p>
            <a:pPr marL="457200" lvl="1" indent="0">
              <a:buNone/>
            </a:pPr>
            <a:r>
              <a:rPr lang="en-GB" sz="1100" u="sng" dirty="0">
                <a:hlinkClick r:id="rId2"/>
              </a:rPr>
              <a:t>http://www.who.int/classifications/icf/en/</a:t>
            </a:r>
            <a:endParaRPr lang="en-GB" sz="1100" u="sng" dirty="0"/>
          </a:p>
          <a:p>
            <a:pPr marL="1371600" lvl="3" indent="0">
              <a:buNone/>
            </a:pPr>
            <a:endParaRPr lang="en-GB" sz="1100" u="sng" dirty="0"/>
          </a:p>
          <a:p>
            <a:pPr marL="0" indent="0">
              <a:buNone/>
            </a:pPr>
            <a:endParaRPr lang="es-ES" sz="36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719DCDC-205B-4FDF-AFE3-A695C546A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5412" y="4019211"/>
            <a:ext cx="2522340" cy="1878753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8435069-260D-4352-B554-68E3FC9498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361" y="3954337"/>
            <a:ext cx="1386557" cy="1986471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4B0A6300-CDE9-43FD-A7BD-A35E1D8D122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17298" y="3561934"/>
            <a:ext cx="4156051" cy="2570579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73FD759-86CF-4BE9-ACC1-61504D8A085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18100" y="5956893"/>
            <a:ext cx="1995488" cy="798195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E0F9DDC2-8C27-41FD-B1EA-167247E7F13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32915" y="1780892"/>
            <a:ext cx="3355910" cy="102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8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D3EAC45F-F21C-412D-B6EC-CFA8F16F1765}"/>
              </a:ext>
            </a:extLst>
          </p:cNvPr>
          <p:cNvSpPr/>
          <p:nvPr/>
        </p:nvSpPr>
        <p:spPr>
          <a:xfrm>
            <a:off x="4255638" y="1001880"/>
            <a:ext cx="2160240" cy="432048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5">
                    <a:lumMod val="75000"/>
                  </a:schemeClr>
                </a:solidFill>
              </a:rPr>
              <a:t>DOMAIN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7656CF5-FE93-4AFF-BB7F-80318FA33EFC}"/>
              </a:ext>
            </a:extLst>
          </p:cNvPr>
          <p:cNvSpPr/>
          <p:nvPr/>
        </p:nvSpPr>
        <p:spPr>
          <a:xfrm>
            <a:off x="4255638" y="2242635"/>
            <a:ext cx="2160240" cy="4320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FUNCTION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F720780-DB23-431F-AFCA-BBB88DE6FF15}"/>
              </a:ext>
            </a:extLst>
          </p:cNvPr>
          <p:cNvSpPr/>
          <p:nvPr/>
        </p:nvSpPr>
        <p:spPr>
          <a:xfrm>
            <a:off x="4255638" y="3483390"/>
            <a:ext cx="2160240" cy="43204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2961AC"/>
                </a:solidFill>
              </a:rPr>
              <a:t>CATEGORY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30B0448-247D-47F7-A267-6A587EC62C1E}"/>
              </a:ext>
            </a:extLst>
          </p:cNvPr>
          <p:cNvCxnSpPr>
            <a:cxnSpLocks/>
          </p:cNvCxnSpPr>
          <p:nvPr/>
        </p:nvCxnSpPr>
        <p:spPr>
          <a:xfrm>
            <a:off x="5335758" y="2674684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86DAEB-5C26-4E7F-98EB-12DDA4CECFA7}"/>
              </a:ext>
            </a:extLst>
          </p:cNvPr>
          <p:cNvCxnSpPr>
            <a:cxnSpLocks/>
          </p:cNvCxnSpPr>
          <p:nvPr/>
        </p:nvCxnSpPr>
        <p:spPr>
          <a:xfrm>
            <a:off x="5335758" y="1433929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9D38AB6-3E0B-4849-9BDC-9829001D6D2F}"/>
              </a:ext>
            </a:extLst>
          </p:cNvPr>
          <p:cNvSpPr txBox="1"/>
          <p:nvPr/>
        </p:nvSpPr>
        <p:spPr>
          <a:xfrm>
            <a:off x="5335759" y="1370190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0BC0E25-0940-4680-8A6B-57CA055A124E}"/>
              </a:ext>
            </a:extLst>
          </p:cNvPr>
          <p:cNvSpPr txBox="1"/>
          <p:nvPr/>
        </p:nvSpPr>
        <p:spPr>
          <a:xfrm>
            <a:off x="5346704" y="1915287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CB5AD2-21B0-4195-BFC2-924B8D146E82}"/>
              </a:ext>
            </a:extLst>
          </p:cNvPr>
          <p:cNvSpPr txBox="1"/>
          <p:nvPr/>
        </p:nvSpPr>
        <p:spPr>
          <a:xfrm>
            <a:off x="5327963" y="3177796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96B06DA-6F70-4B06-A5AA-B7F4B3752BDC}"/>
              </a:ext>
            </a:extLst>
          </p:cNvPr>
          <p:cNvSpPr txBox="1"/>
          <p:nvPr/>
        </p:nvSpPr>
        <p:spPr>
          <a:xfrm>
            <a:off x="5313120" y="2614843"/>
            <a:ext cx="52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a-ES" b="1" dirty="0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2BC539B-FFF4-475C-BD9D-91F2D9B47FC8}"/>
              </a:ext>
            </a:extLst>
          </p:cNvPr>
          <p:cNvSpPr/>
          <p:nvPr/>
        </p:nvSpPr>
        <p:spPr>
          <a:xfrm>
            <a:off x="6631902" y="1001880"/>
            <a:ext cx="3096329" cy="432048"/>
          </a:xfrm>
          <a:prstGeom prst="rect">
            <a:avLst/>
          </a:prstGeom>
          <a:noFill/>
          <a:ln w="127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5">
                    <a:lumMod val="75000"/>
                  </a:schemeClr>
                </a:solidFill>
              </a:rPr>
              <a:t>BODY FUNCTION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D228C36-3D24-4E36-B451-CD6B67A0A5B1}"/>
              </a:ext>
            </a:extLst>
          </p:cNvPr>
          <p:cNvSpPr/>
          <p:nvPr/>
        </p:nvSpPr>
        <p:spPr>
          <a:xfrm>
            <a:off x="6633390" y="2242635"/>
            <a:ext cx="3096329" cy="432048"/>
          </a:xfrm>
          <a:prstGeom prst="rect">
            <a:avLst/>
          </a:prstGeom>
          <a:noFill/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chemeClr val="accent6">
                    <a:lumMod val="75000"/>
                  </a:schemeClr>
                </a:solidFill>
              </a:rPr>
              <a:t>Mental </a:t>
            </a:r>
            <a:r>
              <a:rPr lang="ca-ES" b="1" dirty="0" err="1">
                <a:solidFill>
                  <a:schemeClr val="accent6">
                    <a:lumMod val="75000"/>
                  </a:schemeClr>
                </a:solidFill>
              </a:rPr>
              <a:t>functions</a:t>
            </a:r>
            <a:endParaRPr lang="ca-E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D33CC46-6FFB-4815-8977-D67253700959}"/>
              </a:ext>
            </a:extLst>
          </p:cNvPr>
          <p:cNvSpPr/>
          <p:nvPr/>
        </p:nvSpPr>
        <p:spPr>
          <a:xfrm>
            <a:off x="6631902" y="3483390"/>
            <a:ext cx="3096329" cy="432048"/>
          </a:xfrm>
          <a:prstGeom prst="rect">
            <a:avLst/>
          </a:prstGeom>
          <a:noFill/>
          <a:ln w="12700"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a-ES" b="1" dirty="0">
                <a:solidFill>
                  <a:srgbClr val="2961AC"/>
                </a:solidFill>
              </a:rPr>
              <a:t>MEMORY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77E08CA-0197-4719-9903-9E01860D3D1B}"/>
              </a:ext>
            </a:extLst>
          </p:cNvPr>
          <p:cNvCxnSpPr>
            <a:cxnSpLocks/>
          </p:cNvCxnSpPr>
          <p:nvPr/>
        </p:nvCxnSpPr>
        <p:spPr>
          <a:xfrm>
            <a:off x="8176961" y="1433929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05FF0551-FF7C-4630-89F3-DF388E90446E}"/>
              </a:ext>
            </a:extLst>
          </p:cNvPr>
          <p:cNvCxnSpPr>
            <a:cxnSpLocks/>
          </p:cNvCxnSpPr>
          <p:nvPr/>
        </p:nvCxnSpPr>
        <p:spPr>
          <a:xfrm>
            <a:off x="8170653" y="2674684"/>
            <a:ext cx="0" cy="80870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A64D9FF9-F891-481E-98A7-3CD88BA90A72}"/>
              </a:ext>
            </a:extLst>
          </p:cNvPr>
          <p:cNvSpPr txBox="1"/>
          <p:nvPr/>
        </p:nvSpPr>
        <p:spPr>
          <a:xfrm>
            <a:off x="2336136" y="3475446"/>
            <a:ext cx="1703478" cy="307777"/>
          </a:xfrm>
          <a:prstGeom prst="wedgeRectCallout">
            <a:avLst>
              <a:gd name="adj1" fmla="val 57068"/>
              <a:gd name="adj2" fmla="val 15988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dirty="0" err="1"/>
              <a:t>Problem</a:t>
            </a:r>
            <a:r>
              <a:rPr lang="ca-ES" sz="1400" dirty="0"/>
              <a:t> </a:t>
            </a:r>
            <a:r>
              <a:rPr lang="ca-ES" sz="1400" dirty="0" err="1"/>
              <a:t>assessment</a:t>
            </a:r>
            <a:endParaRPr lang="ca-ES" sz="1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B0932A7-8BB1-493B-BDAF-BD3F449C08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/>
              <a:t>THERAPEUTIC PLAN - HIERARCHY</a:t>
            </a:r>
            <a:endParaRPr lang="ca-ES" dirty="0"/>
          </a:p>
        </p:txBody>
      </p:sp>
      <p:sp>
        <p:nvSpPr>
          <p:cNvPr id="12" name="Marcador de texto 11">
            <a:extLst>
              <a:ext uri="{FF2B5EF4-FFF2-40B4-BE49-F238E27FC236}">
                <a16:creationId xmlns:a16="http://schemas.microsoft.com/office/drawing/2014/main" id="{2B657CB8-6620-4E64-A51A-0C7ECED64A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8200" y="1307432"/>
            <a:ext cx="3258816" cy="4825081"/>
          </a:xfrm>
        </p:spPr>
        <p:txBody>
          <a:bodyPr/>
          <a:lstStyle/>
          <a:p>
            <a:r>
              <a:rPr lang="es-ES" dirty="0" err="1"/>
              <a:t>Therapeutic</a:t>
            </a:r>
            <a:r>
              <a:rPr lang="es-ES" dirty="0"/>
              <a:t> plan</a:t>
            </a:r>
          </a:p>
          <a:p>
            <a:pPr lvl="1"/>
            <a:r>
              <a:rPr lang="es-ES" dirty="0" err="1"/>
              <a:t>Structure</a:t>
            </a:r>
            <a:endParaRPr lang="es-ES" dirty="0"/>
          </a:p>
          <a:p>
            <a:endParaRPr lang="es-ES" dirty="0"/>
          </a:p>
        </p:txBody>
      </p:sp>
      <p:pic>
        <p:nvPicPr>
          <p:cNvPr id="91" name="Imagen 90">
            <a:extLst>
              <a:ext uri="{FF2B5EF4-FFF2-40B4-BE49-F238E27FC236}">
                <a16:creationId xmlns:a16="http://schemas.microsoft.com/office/drawing/2014/main" id="{983947A3-BE91-4B23-B7ED-5B24BDDED6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6"/>
          <a:stretch/>
        </p:blipFill>
        <p:spPr>
          <a:xfrm>
            <a:off x="4647863" y="4264326"/>
            <a:ext cx="3684130" cy="2009919"/>
          </a:xfrm>
          <a:prstGeom prst="rect">
            <a:avLst/>
          </a:prstGeom>
        </p:spPr>
      </p:pic>
      <p:pic>
        <p:nvPicPr>
          <p:cNvPr id="92" name="Imagen 91">
            <a:extLst>
              <a:ext uri="{FF2B5EF4-FFF2-40B4-BE49-F238E27FC236}">
                <a16:creationId xmlns:a16="http://schemas.microsoft.com/office/drawing/2014/main" id="{ED5DDF80-AFA4-4236-9FB0-A3F0488D93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264" y="4759493"/>
            <a:ext cx="9433195" cy="105105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1F94EB75-696D-401A-8057-F714CCD307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46"/>
          <a:stretch/>
        </p:blipFill>
        <p:spPr>
          <a:xfrm>
            <a:off x="10020819" y="3234318"/>
            <a:ext cx="1705016" cy="930191"/>
          </a:xfrm>
          <a:prstGeom prst="rect">
            <a:avLst/>
          </a:prstGeom>
        </p:spPr>
      </p:pic>
      <p:sp>
        <p:nvSpPr>
          <p:cNvPr id="22" name="Marcador de texto 11">
            <a:extLst>
              <a:ext uri="{FF2B5EF4-FFF2-40B4-BE49-F238E27FC236}">
                <a16:creationId xmlns:a16="http://schemas.microsoft.com/office/drawing/2014/main" id="{65F90709-811C-4AA7-AF25-8C25CE963FB6}"/>
              </a:ext>
            </a:extLst>
          </p:cNvPr>
          <p:cNvSpPr txBox="1">
            <a:spLocks/>
          </p:cNvSpPr>
          <p:nvPr/>
        </p:nvSpPr>
        <p:spPr>
          <a:xfrm>
            <a:off x="694901" y="4287457"/>
            <a:ext cx="3258816" cy="436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70C0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s-ES" dirty="0" err="1"/>
              <a:t>Qualifiers</a:t>
            </a:r>
            <a:endParaRPr lang="es-ES" dirty="0"/>
          </a:p>
          <a:p>
            <a:endParaRPr lang="es-ES" dirty="0"/>
          </a:p>
        </p:txBody>
      </p:sp>
      <p:sp>
        <p:nvSpPr>
          <p:cNvPr id="26" name="TextBox 33">
            <a:extLst>
              <a:ext uri="{FF2B5EF4-FFF2-40B4-BE49-F238E27FC236}">
                <a16:creationId xmlns:a16="http://schemas.microsoft.com/office/drawing/2014/main" id="{38F1F7F5-B2E4-41FB-8C72-31BA7759F9AC}"/>
              </a:ext>
            </a:extLst>
          </p:cNvPr>
          <p:cNvSpPr txBox="1"/>
          <p:nvPr/>
        </p:nvSpPr>
        <p:spPr>
          <a:xfrm>
            <a:off x="4138756" y="6311047"/>
            <a:ext cx="2647937" cy="307777"/>
          </a:xfrm>
          <a:prstGeom prst="wedgeRectCallout">
            <a:avLst>
              <a:gd name="adj1" fmla="val 46959"/>
              <a:gd name="adj2" fmla="val -332203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ca-ES" sz="1400" dirty="0" err="1"/>
              <a:t>Automatic</a:t>
            </a:r>
            <a:r>
              <a:rPr lang="ca-ES" sz="1400" dirty="0"/>
              <a:t> </a:t>
            </a:r>
            <a:r>
              <a:rPr lang="ca-ES" sz="1400" dirty="0" err="1"/>
              <a:t>transformation</a:t>
            </a:r>
            <a:endParaRPr lang="ca-ES" sz="1400" dirty="0"/>
          </a:p>
        </p:txBody>
      </p:sp>
    </p:spTree>
    <p:extLst>
      <p:ext uri="{BB962C8B-B14F-4D97-AF65-F5344CB8AC3E}">
        <p14:creationId xmlns:p14="http://schemas.microsoft.com/office/powerpoint/2010/main" val="3121668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1" grpId="0"/>
      <p:bldP spid="16" grpId="0"/>
      <p:bldP spid="17" grpId="0"/>
      <p:bldP spid="20" grpId="0"/>
      <p:bldP spid="24" grpId="0" animBg="1"/>
      <p:bldP spid="25" grpId="0" animBg="1"/>
      <p:bldP spid="34" grpId="0" animBg="1"/>
      <p:bldP spid="22" grpId="0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3FD4C2-DCD2-4329-8B1A-D0F167F5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5A7980A-DF0E-437E-8380-42CFCFF0CF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1317BD1-FC05-443C-9D63-9A2AF84ED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091" y="365126"/>
            <a:ext cx="11735817" cy="5864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162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: cantonades arrodonides 37">
            <a:extLst>
              <a:ext uri="{FF2B5EF4-FFF2-40B4-BE49-F238E27FC236}">
                <a16:creationId xmlns:a16="http://schemas.microsoft.com/office/drawing/2014/main" id="{E356494D-69DE-4D72-BD8F-7D028D62C441}"/>
              </a:ext>
            </a:extLst>
          </p:cNvPr>
          <p:cNvSpPr/>
          <p:nvPr/>
        </p:nvSpPr>
        <p:spPr>
          <a:xfrm>
            <a:off x="4652106" y="1951846"/>
            <a:ext cx="3299847" cy="2645664"/>
          </a:xfrm>
          <a:prstGeom prst="roundRect">
            <a:avLst>
              <a:gd name="adj" fmla="val 3460"/>
            </a:avLst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9" name="Rectangle: cantonades arrodonides 38">
            <a:extLst>
              <a:ext uri="{FF2B5EF4-FFF2-40B4-BE49-F238E27FC236}">
                <a16:creationId xmlns:a16="http://schemas.microsoft.com/office/drawing/2014/main" id="{E5269B0F-4A5D-4BB2-8D0E-F3227639C75A}"/>
              </a:ext>
            </a:extLst>
          </p:cNvPr>
          <p:cNvSpPr/>
          <p:nvPr/>
        </p:nvSpPr>
        <p:spPr>
          <a:xfrm>
            <a:off x="4035765" y="1937040"/>
            <a:ext cx="616341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CuadroTexto 20"/>
          <p:cNvSpPr txBox="1"/>
          <p:nvPr/>
        </p:nvSpPr>
        <p:spPr>
          <a:xfrm>
            <a:off x="4055235" y="1958217"/>
            <a:ext cx="51510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1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2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3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5</a:t>
            </a:r>
          </a:p>
          <a:p>
            <a:pPr algn="ctr"/>
            <a:endParaRPr lang="es-ES_tradnl" baseline="-25000" dirty="0">
              <a:solidFill>
                <a:schemeClr val="bg1"/>
              </a:solidFill>
            </a:endParaRP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6</a:t>
            </a:r>
          </a:p>
          <a:p>
            <a:pPr algn="ctr"/>
            <a:r>
              <a:rPr lang="es-ES_tradnl" baseline="-25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_tradnl" baseline="-250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ES_tradnl" dirty="0">
                <a:solidFill>
                  <a:schemeClr val="bg1"/>
                </a:solidFill>
              </a:rPr>
              <a:t>O</a:t>
            </a:r>
            <a:r>
              <a:rPr lang="es-ES_tradnl" baseline="-25000" dirty="0">
                <a:solidFill>
                  <a:schemeClr val="bg1"/>
                </a:solidFill>
              </a:rPr>
              <a:t>N</a:t>
            </a:r>
          </a:p>
        </p:txBody>
      </p:sp>
      <p:grpSp>
        <p:nvGrpSpPr>
          <p:cNvPr id="22" name="Agrupar 21"/>
          <p:cNvGrpSpPr/>
          <p:nvPr/>
        </p:nvGrpSpPr>
        <p:grpSpPr>
          <a:xfrm>
            <a:off x="4893024" y="2041817"/>
            <a:ext cx="2995807" cy="2440313"/>
            <a:chOff x="4893024" y="2591945"/>
            <a:chExt cx="2995807" cy="2440313"/>
          </a:xfrm>
        </p:grpSpPr>
        <p:sp>
          <p:nvSpPr>
            <p:cNvPr id="23" name="CuadroTexto 22"/>
            <p:cNvSpPr txBox="1"/>
            <p:nvPr/>
          </p:nvSpPr>
          <p:spPr>
            <a:xfrm>
              <a:off x="4893025" y="2591945"/>
              <a:ext cx="430534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>
                  <a:solidFill>
                    <a:schemeClr val="bg1"/>
                  </a:solidFill>
                </a:rPr>
                <a:t>I</a:t>
              </a:r>
              <a:r>
                <a:rPr lang="es-ES_tradnl" sz="1400" baseline="-25000">
                  <a:solidFill>
                    <a:schemeClr val="bg1"/>
                  </a:solidFill>
                </a:rPr>
                <a:t>1</a:t>
              </a:r>
              <a:endParaRPr lang="es-ES_tradnl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4893025" y="2879320"/>
              <a:ext cx="2989710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25" name="CuadroTexto 24"/>
            <p:cNvSpPr txBox="1"/>
            <p:nvPr/>
          </p:nvSpPr>
          <p:spPr>
            <a:xfrm>
              <a:off x="5323559" y="3166695"/>
              <a:ext cx="430534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26" name="CuadroTexto 25"/>
            <p:cNvSpPr txBox="1"/>
            <p:nvPr/>
          </p:nvSpPr>
          <p:spPr>
            <a:xfrm>
              <a:off x="4893024" y="3448336"/>
              <a:ext cx="1378459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4</a:t>
              </a:r>
            </a:p>
          </p:txBody>
        </p:sp>
        <p:sp>
          <p:nvSpPr>
            <p:cNvPr id="27" name="CuadroTexto 26"/>
            <p:cNvSpPr txBox="1"/>
            <p:nvPr/>
          </p:nvSpPr>
          <p:spPr>
            <a:xfrm>
              <a:off x="5634089" y="3736245"/>
              <a:ext cx="1378459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28" name="CuadroTexto 27"/>
            <p:cNvSpPr txBox="1"/>
            <p:nvPr/>
          </p:nvSpPr>
          <p:spPr>
            <a:xfrm>
              <a:off x="6289009" y="2598041"/>
              <a:ext cx="430534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>
                  <a:solidFill>
                    <a:schemeClr val="bg1"/>
                  </a:solidFill>
                </a:rPr>
                <a:t>I</a:t>
              </a:r>
              <a:r>
                <a:rPr lang="es-ES_tradnl" sz="1400" baseline="-25000">
                  <a:solidFill>
                    <a:schemeClr val="bg1"/>
                  </a:solidFill>
                </a:rPr>
                <a:t>1</a:t>
              </a:r>
              <a:endParaRPr lang="es-ES_tradnl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29" name="CuadroTexto 28"/>
            <p:cNvSpPr txBox="1"/>
            <p:nvPr/>
          </p:nvSpPr>
          <p:spPr>
            <a:xfrm>
              <a:off x="6504276" y="4011962"/>
              <a:ext cx="1378459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7</a:t>
              </a:r>
            </a:p>
          </p:txBody>
        </p:sp>
        <p:sp>
          <p:nvSpPr>
            <p:cNvPr id="30" name="CuadroTexto 29"/>
            <p:cNvSpPr txBox="1"/>
            <p:nvPr/>
          </p:nvSpPr>
          <p:spPr>
            <a:xfrm>
              <a:off x="7441091" y="2591945"/>
              <a:ext cx="430534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>
                  <a:solidFill>
                    <a:schemeClr val="bg1"/>
                  </a:solidFill>
                </a:rPr>
                <a:t>I</a:t>
              </a:r>
              <a:r>
                <a:rPr lang="es-ES_tradnl" sz="1400" baseline="-25000">
                  <a:solidFill>
                    <a:schemeClr val="bg1"/>
                  </a:solidFill>
                </a:rPr>
                <a:t>1</a:t>
              </a:r>
              <a:endParaRPr lang="es-ES_tradnl" sz="1400" baseline="-25000" dirty="0">
                <a:solidFill>
                  <a:schemeClr val="bg1"/>
                </a:solidFill>
              </a:endParaRPr>
            </a:p>
          </p:txBody>
        </p:sp>
        <p:sp>
          <p:nvSpPr>
            <p:cNvPr id="31" name="CuadroTexto 30"/>
            <p:cNvSpPr txBox="1"/>
            <p:nvPr/>
          </p:nvSpPr>
          <p:spPr>
            <a:xfrm>
              <a:off x="5681516" y="4816814"/>
              <a:ext cx="1378459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N</a:t>
              </a:r>
            </a:p>
          </p:txBody>
        </p:sp>
        <p:sp>
          <p:nvSpPr>
            <p:cNvPr id="32" name="CuadroTexto 31"/>
            <p:cNvSpPr txBox="1"/>
            <p:nvPr/>
          </p:nvSpPr>
          <p:spPr>
            <a:xfrm>
              <a:off x="6987272" y="3153232"/>
              <a:ext cx="430534" cy="522739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noAutofit/>
            </a:bodyPr>
            <a:lstStyle/>
            <a:p>
              <a:pPr algn="ctr"/>
              <a:endParaRPr lang="es-ES_tradnl" sz="1400" dirty="0">
                <a:solidFill>
                  <a:schemeClr val="bg1"/>
                </a:solidFill>
              </a:endParaRPr>
            </a:p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33" name="CuadroTexto 32"/>
            <p:cNvSpPr txBox="1"/>
            <p:nvPr/>
          </p:nvSpPr>
          <p:spPr>
            <a:xfrm>
              <a:off x="6510372" y="4261898"/>
              <a:ext cx="1378459" cy="21544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square" tIns="0" bIns="0" rtlCol="0">
              <a:spAutoFit/>
            </a:bodyPr>
            <a:lstStyle/>
            <a:p>
              <a:pPr algn="ctr"/>
              <a:r>
                <a:rPr lang="es-ES_tradnl" sz="1400" dirty="0">
                  <a:solidFill>
                    <a:schemeClr val="bg1"/>
                  </a:solidFill>
                </a:rPr>
                <a:t>I</a:t>
              </a:r>
              <a:r>
                <a:rPr lang="es-ES_tradnl" sz="1400" baseline="-25000" dirty="0">
                  <a:solidFill>
                    <a:schemeClr val="bg1"/>
                  </a:solidFill>
                </a:rPr>
                <a:t>8</a:t>
              </a:r>
            </a:p>
          </p:txBody>
        </p:sp>
      </p:grpSp>
      <p:sp>
        <p:nvSpPr>
          <p:cNvPr id="34" name="Rectangle: cantonades arrodonides 33">
            <a:extLst>
              <a:ext uri="{FF2B5EF4-FFF2-40B4-BE49-F238E27FC236}">
                <a16:creationId xmlns:a16="http://schemas.microsoft.com/office/drawing/2014/main" id="{57B70FCE-425E-461F-956A-AEF50804CA02}"/>
              </a:ext>
            </a:extLst>
          </p:cNvPr>
          <p:cNvSpPr/>
          <p:nvPr/>
        </p:nvSpPr>
        <p:spPr>
          <a:xfrm>
            <a:off x="1735308" y="1937040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6" name="Rectangle: cantonades arrodonides 35">
            <a:extLst>
              <a:ext uri="{FF2B5EF4-FFF2-40B4-BE49-F238E27FC236}">
                <a16:creationId xmlns:a16="http://schemas.microsoft.com/office/drawing/2014/main" id="{3CA7A344-3C57-4D49-AF9C-80BB8268A45A}"/>
              </a:ext>
            </a:extLst>
          </p:cNvPr>
          <p:cNvSpPr/>
          <p:nvPr/>
        </p:nvSpPr>
        <p:spPr>
          <a:xfrm>
            <a:off x="9736985" y="1937040"/>
            <a:ext cx="726449" cy="2645664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Título 1">
            <a:extLst>
              <a:ext uri="{FF2B5EF4-FFF2-40B4-BE49-F238E27FC236}">
                <a16:creationId xmlns:a16="http://schemas.microsoft.com/office/drawing/2014/main" id="{C6AD396A-C82E-4B26-BADE-75B2E6435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/>
              <a:t>NEUROREHABILITATION</a:t>
            </a:r>
          </a:p>
        </p:txBody>
      </p:sp>
      <p:sp>
        <p:nvSpPr>
          <p:cNvPr id="41" name="Forma lliure: forma 40">
            <a:extLst>
              <a:ext uri="{FF2B5EF4-FFF2-40B4-BE49-F238E27FC236}">
                <a16:creationId xmlns:a16="http://schemas.microsoft.com/office/drawing/2014/main" id="{1D85EB82-B0DC-42BA-B1C5-5205E48D64D5}"/>
              </a:ext>
            </a:extLst>
          </p:cNvPr>
          <p:cNvSpPr/>
          <p:nvPr/>
        </p:nvSpPr>
        <p:spPr>
          <a:xfrm>
            <a:off x="2785148" y="3138612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/>
          </a:p>
        </p:txBody>
      </p:sp>
      <p:sp>
        <p:nvSpPr>
          <p:cNvPr id="42" name="Forma lliure: forma 41">
            <a:extLst>
              <a:ext uri="{FF2B5EF4-FFF2-40B4-BE49-F238E27FC236}">
                <a16:creationId xmlns:a16="http://schemas.microsoft.com/office/drawing/2014/main" id="{080F6928-507B-4DAC-BF75-9EDA78754883}"/>
              </a:ext>
            </a:extLst>
          </p:cNvPr>
          <p:cNvSpPr/>
          <p:nvPr/>
        </p:nvSpPr>
        <p:spPr>
          <a:xfrm>
            <a:off x="8344155" y="3138612"/>
            <a:ext cx="1062697" cy="242519"/>
          </a:xfrm>
          <a:custGeom>
            <a:avLst/>
            <a:gdLst>
              <a:gd name="connsiteX0" fmla="*/ 0 w 397884"/>
              <a:gd name="connsiteY0" fmla="*/ 61647 h 308234"/>
              <a:gd name="connsiteX1" fmla="*/ 243767 w 397884"/>
              <a:gd name="connsiteY1" fmla="*/ 61647 h 308234"/>
              <a:gd name="connsiteX2" fmla="*/ 243767 w 397884"/>
              <a:gd name="connsiteY2" fmla="*/ 0 h 308234"/>
              <a:gd name="connsiteX3" fmla="*/ 397884 w 397884"/>
              <a:gd name="connsiteY3" fmla="*/ 154117 h 308234"/>
              <a:gd name="connsiteX4" fmla="*/ 243767 w 397884"/>
              <a:gd name="connsiteY4" fmla="*/ 308234 h 308234"/>
              <a:gd name="connsiteX5" fmla="*/ 243767 w 397884"/>
              <a:gd name="connsiteY5" fmla="*/ 246587 h 308234"/>
              <a:gd name="connsiteX6" fmla="*/ 0 w 397884"/>
              <a:gd name="connsiteY6" fmla="*/ 246587 h 308234"/>
              <a:gd name="connsiteX7" fmla="*/ 0 w 397884"/>
              <a:gd name="connsiteY7" fmla="*/ 61647 h 30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7884" h="308234">
                <a:moveTo>
                  <a:pt x="0" y="61647"/>
                </a:moveTo>
                <a:lnTo>
                  <a:pt x="243767" y="61647"/>
                </a:lnTo>
                <a:lnTo>
                  <a:pt x="243767" y="0"/>
                </a:lnTo>
                <a:lnTo>
                  <a:pt x="397884" y="154117"/>
                </a:lnTo>
                <a:lnTo>
                  <a:pt x="243767" y="308234"/>
                </a:lnTo>
                <a:lnTo>
                  <a:pt x="243767" y="246587"/>
                </a:lnTo>
                <a:lnTo>
                  <a:pt x="0" y="246587"/>
                </a:lnTo>
                <a:lnTo>
                  <a:pt x="0" y="61647"/>
                </a:lnTo>
                <a:close/>
              </a:path>
            </a:pathLst>
          </a:cu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0" tIns="61647" rIns="92470" bIns="61647" numCol="1" spcCol="1270" anchor="ctr" anchorCtr="0">
            <a:noAutofit/>
          </a:bodyPr>
          <a:lstStyle/>
          <a:p>
            <a:pPr marL="0" lvl="0" indent="0" algn="ctr" defTabSz="400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endParaRPr lang="es-ES" sz="600" kern="1200"/>
          </a:p>
        </p:txBody>
      </p:sp>
      <p:sp>
        <p:nvSpPr>
          <p:cNvPr id="43" name="CuadroTexto 12">
            <a:extLst>
              <a:ext uri="{FF2B5EF4-FFF2-40B4-BE49-F238E27FC236}">
                <a16:creationId xmlns:a16="http://schemas.microsoft.com/office/drawing/2014/main" id="{9F52B1B3-E89A-4B9C-BC04-044E485771CE}"/>
              </a:ext>
            </a:extLst>
          </p:cNvPr>
          <p:cNvSpPr txBox="1"/>
          <p:nvPr/>
        </p:nvSpPr>
        <p:spPr>
          <a:xfrm>
            <a:off x="5392040" y="2979378"/>
            <a:ext cx="17556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CLINICAL INTERVENTION</a:t>
            </a:r>
          </a:p>
        </p:txBody>
      </p:sp>
      <p:sp>
        <p:nvSpPr>
          <p:cNvPr id="44" name="CuadroTexto 13">
            <a:extLst>
              <a:ext uri="{FF2B5EF4-FFF2-40B4-BE49-F238E27FC236}">
                <a16:creationId xmlns:a16="http://schemas.microsoft.com/office/drawing/2014/main" id="{4C84BB4C-C871-4BF3-83B2-E628FF3495FA}"/>
              </a:ext>
            </a:extLst>
          </p:cNvPr>
          <p:cNvSpPr txBox="1"/>
          <p:nvPr/>
        </p:nvSpPr>
        <p:spPr>
          <a:xfrm rot="16200000">
            <a:off x="3228666" y="3120927"/>
            <a:ext cx="2237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45" name="QuadreDeText 44">
            <a:extLst>
              <a:ext uri="{FF2B5EF4-FFF2-40B4-BE49-F238E27FC236}">
                <a16:creationId xmlns:a16="http://schemas.microsoft.com/office/drawing/2014/main" id="{62C26E18-E5A4-48D4-A6FA-D6648FCCA585}"/>
              </a:ext>
            </a:extLst>
          </p:cNvPr>
          <p:cNvSpPr txBox="1"/>
          <p:nvPr/>
        </p:nvSpPr>
        <p:spPr>
          <a:xfrm>
            <a:off x="1735308" y="5128573"/>
            <a:ext cx="872812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3600" dirty="0"/>
              <a:t>THERAPEUTIC PLAN</a:t>
            </a:r>
          </a:p>
        </p:txBody>
      </p:sp>
      <p:sp>
        <p:nvSpPr>
          <p:cNvPr id="46" name="CuadroTexto 20">
            <a:extLst>
              <a:ext uri="{FF2B5EF4-FFF2-40B4-BE49-F238E27FC236}">
                <a16:creationId xmlns:a16="http://schemas.microsoft.com/office/drawing/2014/main" id="{FC43E78C-AADC-4D05-8DAF-156237F3367D}"/>
              </a:ext>
            </a:extLst>
          </p:cNvPr>
          <p:cNvSpPr txBox="1"/>
          <p:nvPr/>
        </p:nvSpPr>
        <p:spPr>
          <a:xfrm>
            <a:off x="1835481" y="2120516"/>
            <a:ext cx="515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b110b112...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d230d330d450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d452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...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e200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e210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e570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48" name="CuadroTexto 20">
            <a:extLst>
              <a:ext uri="{FF2B5EF4-FFF2-40B4-BE49-F238E27FC236}">
                <a16:creationId xmlns:a16="http://schemas.microsoft.com/office/drawing/2014/main" id="{300B766D-7169-432B-9DDD-1D37BBE17E50}"/>
              </a:ext>
            </a:extLst>
          </p:cNvPr>
          <p:cNvSpPr txBox="1"/>
          <p:nvPr/>
        </p:nvSpPr>
        <p:spPr>
          <a:xfrm>
            <a:off x="9841416" y="2139677"/>
            <a:ext cx="51510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1200" dirty="0">
                <a:solidFill>
                  <a:schemeClr val="bg1"/>
                </a:solidFill>
              </a:rPr>
              <a:t>b110b112...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d230d330d450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d452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...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e200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e210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e570</a:t>
            </a:r>
          </a:p>
          <a:p>
            <a:pPr algn="ctr"/>
            <a:r>
              <a:rPr lang="es-ES_tradnl" sz="1200" dirty="0">
                <a:solidFill>
                  <a:schemeClr val="bg1"/>
                </a:solidFill>
              </a:rPr>
              <a:t>...</a:t>
            </a:r>
          </a:p>
        </p:txBody>
      </p:sp>
      <p:sp>
        <p:nvSpPr>
          <p:cNvPr id="35" name="CuadroTexto 4">
            <a:extLst>
              <a:ext uri="{FF2B5EF4-FFF2-40B4-BE49-F238E27FC236}">
                <a16:creationId xmlns:a16="http://schemas.microsoft.com/office/drawing/2014/main" id="{557E6AF5-D4D1-4873-8904-884660801B8A}"/>
              </a:ext>
            </a:extLst>
          </p:cNvPr>
          <p:cNvSpPr txBox="1"/>
          <p:nvPr/>
        </p:nvSpPr>
        <p:spPr>
          <a:xfrm rot="16200000">
            <a:off x="1216621" y="3134873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sp>
        <p:nvSpPr>
          <p:cNvPr id="37" name="CuadroTexto 4">
            <a:extLst>
              <a:ext uri="{FF2B5EF4-FFF2-40B4-BE49-F238E27FC236}">
                <a16:creationId xmlns:a16="http://schemas.microsoft.com/office/drawing/2014/main" id="{93F3754C-A71D-4FC3-96D9-DE9DE74D88BE}"/>
              </a:ext>
            </a:extLst>
          </p:cNvPr>
          <p:cNvSpPr txBox="1"/>
          <p:nvPr/>
        </p:nvSpPr>
        <p:spPr>
          <a:xfrm rot="16200000">
            <a:off x="9225040" y="3134873"/>
            <a:ext cx="176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dirty="0">
                <a:solidFill>
                  <a:schemeClr val="bg1"/>
                </a:solidFill>
              </a:rPr>
              <a:t>ASSESSMENT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5C9D294A-2B68-46AA-8918-D03DB5E45B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531" y="1175247"/>
            <a:ext cx="450053" cy="646331"/>
          </a:xfrm>
          <a:prstGeom prst="rect">
            <a:avLst/>
          </a:prstGeom>
        </p:spPr>
      </p:pic>
      <p:pic>
        <p:nvPicPr>
          <p:cNvPr id="47" name="Imagen 46">
            <a:extLst>
              <a:ext uri="{FF2B5EF4-FFF2-40B4-BE49-F238E27FC236}">
                <a16:creationId xmlns:a16="http://schemas.microsoft.com/office/drawing/2014/main" id="{6EDDF60B-8F3D-4FF8-B9AD-4A4B18D05D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88071" y="1208292"/>
            <a:ext cx="450053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54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43" grpId="0"/>
      <p:bldP spid="44" grpId="0"/>
      <p:bldP spid="46" grpId="0"/>
      <p:bldP spid="48" grpId="0"/>
      <p:bldP spid="35" grpId="0"/>
      <p:bldP spid="3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DFFE0FAACC1C54BB2B0DB325FB1D3ED" ma:contentTypeVersion="9" ma:contentTypeDescription="Create a new document." ma:contentTypeScope="" ma:versionID="9d20953659c86f54e2b5f127f0e783f0">
  <xsd:schema xmlns:xsd="http://www.w3.org/2001/XMLSchema" xmlns:xs="http://www.w3.org/2001/XMLSchema" xmlns:p="http://schemas.microsoft.com/office/2006/metadata/properties" xmlns:ns2="85c45617-a1ae-4271-8aeb-13d9901f2619" targetNamespace="http://schemas.microsoft.com/office/2006/metadata/properties" ma:root="true" ma:fieldsID="e8484f46267f413808c8319c1c9f40a1" ns2:_="">
    <xsd:import namespace="85c45617-a1ae-4271-8aeb-13d9901f261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5c45617-a1ae-4271-8aeb-13d9901f26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FB96248-F4AF-484B-96BD-3DB3527C13E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71D3FB-490E-43A3-8D18-01ECDB5DCE51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3.xml><?xml version="1.0" encoding="utf-8"?>
<ds:datastoreItem xmlns:ds="http://schemas.openxmlformats.org/officeDocument/2006/customXml" ds:itemID="{721FA1F4-A1A5-49E5-B094-9627CAA01E99}"/>
</file>

<file path=docProps/app.xml><?xml version="1.0" encoding="utf-8"?>
<Properties xmlns="http://schemas.openxmlformats.org/officeDocument/2006/extended-properties" xmlns:vt="http://schemas.openxmlformats.org/officeDocument/2006/docPropsVTypes">
  <TotalTime>1374</TotalTime>
  <Words>468</Words>
  <Application>Microsoft Office PowerPoint</Application>
  <PresentationFormat>Panorámica</PresentationFormat>
  <Paragraphs>164</Paragraphs>
  <Slides>17</Slides>
  <Notes>2</Notes>
  <HiddenSlides>1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Wingdings</vt:lpstr>
      <vt:lpstr>Tema de Office</vt:lpstr>
      <vt:lpstr>Presentación de PowerPoint</vt:lpstr>
      <vt:lpstr>NEUROREHABILITATION</vt:lpstr>
      <vt:lpstr>NEUROREHABILITATION</vt:lpstr>
      <vt:lpstr>THERAPEUTIC PLAN – MAIN GOALS</vt:lpstr>
      <vt:lpstr>NEUROREHABILITATION – How?</vt:lpstr>
      <vt:lpstr>THERAPEUTIC PLAN - ASSESSMENTS</vt:lpstr>
      <vt:lpstr>THERAPEUTIC PLAN - HIERARCHY</vt:lpstr>
      <vt:lpstr>Presentación de PowerPoint</vt:lpstr>
      <vt:lpstr>NEUROREHABILITATION</vt:lpstr>
      <vt:lpstr>THERAPEUTIC PLAN - HIERARCHY</vt:lpstr>
      <vt:lpstr>THERAPEUTIC PLAN – OBJECTIVES &amp; INTERVENTIONS</vt:lpstr>
      <vt:lpstr>Presentación de PowerPoint</vt:lpstr>
      <vt:lpstr>THERAPEUTIC PLAN – so far….</vt:lpstr>
      <vt:lpstr>THERAPEUTIC PLAN – PROFILES</vt:lpstr>
      <vt:lpstr>THERAPEUTIC PLAN – WRAP-UP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Elisabet González Martín</dc:creator>
  <cp:lastModifiedBy>Eloy Opisso</cp:lastModifiedBy>
  <cp:revision>6</cp:revision>
  <dcterms:created xsi:type="dcterms:W3CDTF">2021-04-21T08:54:30Z</dcterms:created>
  <dcterms:modified xsi:type="dcterms:W3CDTF">2022-04-26T15:40:52Z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0x0101009DFFE0FAACC1C54BB2B0DB325FB1D3ED</vt:lpwstr>
  </property>
  <property fmtid="{D5CDD505-2E9C-101B-9397-08002B2CF9AE}" pid="3" name="Order">
    <vt:r8>59700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_SourceUrl">
    <vt:lpwstr/>
  </property>
  <property fmtid="{D5CDD505-2E9C-101B-9397-08002B2CF9AE}" pid="9" name="_SharedFileIndex">
    <vt:lpwstr/>
  </property>
  <property fmtid="{D5CDD505-2E9C-101B-9397-08002B2CF9AE}" pid="10" name="ComplianceAssetId">
    <vt:lpwstr/>
  </property>
  <property fmtid="{D5CDD505-2E9C-101B-9397-08002B2CF9AE}" pid="11" name="TemplateUrl">
    <vt:lpwstr/>
  </property>
</Properties>
</file>