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332" r:id="rId6"/>
    <p:sldId id="278" r:id="rId7"/>
    <p:sldId id="324" r:id="rId8"/>
    <p:sldId id="354" r:id="rId9"/>
    <p:sldId id="323" r:id="rId10"/>
    <p:sldId id="269" r:id="rId11"/>
    <p:sldId id="346" r:id="rId12"/>
    <p:sldId id="348" r:id="rId13"/>
    <p:sldId id="349" r:id="rId14"/>
    <p:sldId id="347" r:id="rId15"/>
    <p:sldId id="351" r:id="rId16"/>
    <p:sldId id="356" r:id="rId17"/>
    <p:sldId id="306"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a Tarrero - BBHI" initials="C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711CE-A97A-469F-B422-0B16A5E58E65}" v="3" dt="2022-04-25T16:38:52.4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 Sauri Ruiz" userId="d5b27f14-2cf9-4d6c-8cc2-e9623834b2a3" providerId="ADAL" clId="{9A0711CE-A97A-469F-B422-0B16A5E58E65}"/>
    <pc:docChg chg="undo custSel addSld delSld modSld">
      <pc:chgData name="Joan Sauri Ruiz" userId="d5b27f14-2cf9-4d6c-8cc2-e9623834b2a3" providerId="ADAL" clId="{9A0711CE-A97A-469F-B422-0B16A5E58E65}" dt="2022-04-25T16:39:07.504" v="598" actId="1076"/>
      <pc:docMkLst>
        <pc:docMk/>
      </pc:docMkLst>
      <pc:sldChg chg="modSp mod">
        <pc:chgData name="Joan Sauri Ruiz" userId="d5b27f14-2cf9-4d6c-8cc2-e9623834b2a3" providerId="ADAL" clId="{9A0711CE-A97A-469F-B422-0B16A5E58E65}" dt="2022-04-25T16:10:48.249" v="269" actId="313"/>
        <pc:sldMkLst>
          <pc:docMk/>
          <pc:sldMk cId="3210098600" sldId="269"/>
        </pc:sldMkLst>
        <pc:spChg chg="mod">
          <ac:chgData name="Joan Sauri Ruiz" userId="d5b27f14-2cf9-4d6c-8cc2-e9623834b2a3" providerId="ADAL" clId="{9A0711CE-A97A-469F-B422-0B16A5E58E65}" dt="2022-04-25T15:57:05.549" v="78" actId="20577"/>
          <ac:spMkLst>
            <pc:docMk/>
            <pc:sldMk cId="3210098600" sldId="269"/>
            <ac:spMk id="2" creationId="{6FB9CCE6-5A0E-4047-91D5-CC26F4B1756C}"/>
          </ac:spMkLst>
        </pc:spChg>
        <pc:spChg chg="mod">
          <ac:chgData name="Joan Sauri Ruiz" userId="d5b27f14-2cf9-4d6c-8cc2-e9623834b2a3" providerId="ADAL" clId="{9A0711CE-A97A-469F-B422-0B16A5E58E65}" dt="2022-04-25T16:10:48.249" v="269" actId="313"/>
          <ac:spMkLst>
            <pc:docMk/>
            <pc:sldMk cId="3210098600" sldId="269"/>
            <ac:spMk id="18" creationId="{B76F27BC-B19A-4D37-A032-5C26F781B3A9}"/>
          </ac:spMkLst>
        </pc:spChg>
      </pc:sldChg>
      <pc:sldChg chg="addSp modSp mod">
        <pc:chgData name="Joan Sauri Ruiz" userId="d5b27f14-2cf9-4d6c-8cc2-e9623834b2a3" providerId="ADAL" clId="{9A0711CE-A97A-469F-B422-0B16A5E58E65}" dt="2022-04-25T16:39:07.504" v="598" actId="1076"/>
        <pc:sldMkLst>
          <pc:docMk/>
          <pc:sldMk cId="1089195165" sldId="306"/>
        </pc:sldMkLst>
        <pc:spChg chg="mod">
          <ac:chgData name="Joan Sauri Ruiz" userId="d5b27f14-2cf9-4d6c-8cc2-e9623834b2a3" providerId="ADAL" clId="{9A0711CE-A97A-469F-B422-0B16A5E58E65}" dt="2022-04-25T16:37:41.419" v="576" actId="1076"/>
          <ac:spMkLst>
            <pc:docMk/>
            <pc:sldMk cId="1089195165" sldId="306"/>
            <ac:spMk id="2" creationId="{A67AF8FB-E4FB-49F4-BE65-594EC12DC8E0}"/>
          </ac:spMkLst>
        </pc:spChg>
        <pc:spChg chg="add mod">
          <ac:chgData name="Joan Sauri Ruiz" userId="d5b27f14-2cf9-4d6c-8cc2-e9623834b2a3" providerId="ADAL" clId="{9A0711CE-A97A-469F-B422-0B16A5E58E65}" dt="2022-04-25T16:39:07.504" v="598" actId="1076"/>
          <ac:spMkLst>
            <pc:docMk/>
            <pc:sldMk cId="1089195165" sldId="306"/>
            <ac:spMk id="5" creationId="{325D73A2-6329-4596-92D1-045A77B442BD}"/>
          </ac:spMkLst>
        </pc:spChg>
      </pc:sldChg>
      <pc:sldChg chg="del">
        <pc:chgData name="Joan Sauri Ruiz" userId="d5b27f14-2cf9-4d6c-8cc2-e9623834b2a3" providerId="ADAL" clId="{9A0711CE-A97A-469F-B422-0B16A5E58E65}" dt="2022-04-25T16:09:19.324" v="245" actId="47"/>
        <pc:sldMkLst>
          <pc:docMk/>
          <pc:sldMk cId="3316335865" sldId="318"/>
        </pc:sldMkLst>
      </pc:sldChg>
      <pc:sldChg chg="modSp mod">
        <pc:chgData name="Joan Sauri Ruiz" userId="d5b27f14-2cf9-4d6c-8cc2-e9623834b2a3" providerId="ADAL" clId="{9A0711CE-A97A-469F-B422-0B16A5E58E65}" dt="2022-04-25T15:55:55.391" v="66" actId="403"/>
        <pc:sldMkLst>
          <pc:docMk/>
          <pc:sldMk cId="2328293820" sldId="323"/>
        </pc:sldMkLst>
        <pc:spChg chg="mod">
          <ac:chgData name="Joan Sauri Ruiz" userId="d5b27f14-2cf9-4d6c-8cc2-e9623834b2a3" providerId="ADAL" clId="{9A0711CE-A97A-469F-B422-0B16A5E58E65}" dt="2022-04-25T15:51:15.834" v="3" actId="20577"/>
          <ac:spMkLst>
            <pc:docMk/>
            <pc:sldMk cId="2328293820" sldId="323"/>
            <ac:spMk id="2" creationId="{6FB9CCE6-5A0E-4047-91D5-CC26F4B1756C}"/>
          </ac:spMkLst>
        </pc:spChg>
        <pc:spChg chg="mod">
          <ac:chgData name="Joan Sauri Ruiz" userId="d5b27f14-2cf9-4d6c-8cc2-e9623834b2a3" providerId="ADAL" clId="{9A0711CE-A97A-469F-B422-0B16A5E58E65}" dt="2022-04-25T15:55:55.391" v="66" actId="403"/>
          <ac:spMkLst>
            <pc:docMk/>
            <pc:sldMk cId="2328293820" sldId="323"/>
            <ac:spMk id="5" creationId="{E5437B2A-735B-4F89-A5EC-52955D894B6B}"/>
          </ac:spMkLst>
        </pc:spChg>
      </pc:sldChg>
      <pc:sldChg chg="modNotesTx">
        <pc:chgData name="Joan Sauri Ruiz" userId="d5b27f14-2cf9-4d6c-8cc2-e9623834b2a3" providerId="ADAL" clId="{9A0711CE-A97A-469F-B422-0B16A5E58E65}" dt="2022-04-25T15:58:54.891" v="87"/>
        <pc:sldMkLst>
          <pc:docMk/>
          <pc:sldMk cId="2244964674" sldId="324"/>
        </pc:sldMkLst>
      </pc:sldChg>
      <pc:sldChg chg="addSp delSp modSp mod">
        <pc:chgData name="Joan Sauri Ruiz" userId="d5b27f14-2cf9-4d6c-8cc2-e9623834b2a3" providerId="ADAL" clId="{9A0711CE-A97A-469F-B422-0B16A5E58E65}" dt="2022-04-25T16:13:26.120" v="285" actId="1076"/>
        <pc:sldMkLst>
          <pc:docMk/>
          <pc:sldMk cId="1387566183" sldId="346"/>
        </pc:sldMkLst>
        <pc:picChg chg="del mod">
          <ac:chgData name="Joan Sauri Ruiz" userId="d5b27f14-2cf9-4d6c-8cc2-e9623834b2a3" providerId="ADAL" clId="{9A0711CE-A97A-469F-B422-0B16A5E58E65}" dt="2022-04-25T16:12:46.760" v="274" actId="478"/>
          <ac:picMkLst>
            <pc:docMk/>
            <pc:sldMk cId="1387566183" sldId="346"/>
            <ac:picMk id="4" creationId="{C6F641ED-79A5-44A7-B167-E83711542A40}"/>
          </ac:picMkLst>
        </pc:picChg>
        <pc:picChg chg="add mod ord">
          <ac:chgData name="Joan Sauri Ruiz" userId="d5b27f14-2cf9-4d6c-8cc2-e9623834b2a3" providerId="ADAL" clId="{9A0711CE-A97A-469F-B422-0B16A5E58E65}" dt="2022-04-25T16:13:17.894" v="282" actId="1076"/>
          <ac:picMkLst>
            <pc:docMk/>
            <pc:sldMk cId="1387566183" sldId="346"/>
            <ac:picMk id="5" creationId="{AD04DA3A-6DB6-458C-B20C-5F8F091F026F}"/>
          </ac:picMkLst>
        </pc:picChg>
        <pc:picChg chg="mod">
          <ac:chgData name="Joan Sauri Ruiz" userId="d5b27f14-2cf9-4d6c-8cc2-e9623834b2a3" providerId="ADAL" clId="{9A0711CE-A97A-469F-B422-0B16A5E58E65}" dt="2022-04-25T16:13:26.120" v="285" actId="1076"/>
          <ac:picMkLst>
            <pc:docMk/>
            <pc:sldMk cId="1387566183" sldId="346"/>
            <ac:picMk id="14" creationId="{AE51454E-B739-46DA-BE05-6E9C95C8E9BD}"/>
          </ac:picMkLst>
        </pc:picChg>
      </pc:sldChg>
      <pc:sldChg chg="add del">
        <pc:chgData name="Joan Sauri Ruiz" userId="d5b27f14-2cf9-4d6c-8cc2-e9623834b2a3" providerId="ADAL" clId="{9A0711CE-A97A-469F-B422-0B16A5E58E65}" dt="2022-04-25T16:16:18.564" v="322" actId="47"/>
        <pc:sldMkLst>
          <pc:docMk/>
          <pc:sldMk cId="302713751" sldId="350"/>
        </pc:sldMkLst>
      </pc:sldChg>
      <pc:sldChg chg="modSp mod">
        <pc:chgData name="Joan Sauri Ruiz" userId="d5b27f14-2cf9-4d6c-8cc2-e9623834b2a3" providerId="ADAL" clId="{9A0711CE-A97A-469F-B422-0B16A5E58E65}" dt="2022-04-25T16:17:29.205" v="325"/>
        <pc:sldMkLst>
          <pc:docMk/>
          <pc:sldMk cId="721060858" sldId="351"/>
        </pc:sldMkLst>
        <pc:spChg chg="mod">
          <ac:chgData name="Joan Sauri Ruiz" userId="d5b27f14-2cf9-4d6c-8cc2-e9623834b2a3" providerId="ADAL" clId="{9A0711CE-A97A-469F-B422-0B16A5E58E65}" dt="2022-04-25T16:17:29.205" v="325"/>
          <ac:spMkLst>
            <pc:docMk/>
            <pc:sldMk cId="721060858" sldId="351"/>
            <ac:spMk id="2" creationId="{A683554D-F221-4521-94FD-1B1FF6910A7C}"/>
          </ac:spMkLst>
        </pc:spChg>
      </pc:sldChg>
      <pc:sldChg chg="del">
        <pc:chgData name="Joan Sauri Ruiz" userId="d5b27f14-2cf9-4d6c-8cc2-e9623834b2a3" providerId="ADAL" clId="{9A0711CE-A97A-469F-B422-0B16A5E58E65}" dt="2022-04-25T16:15:52.023" v="316" actId="47"/>
        <pc:sldMkLst>
          <pc:docMk/>
          <pc:sldMk cId="3619765256" sldId="352"/>
        </pc:sldMkLst>
      </pc:sldChg>
      <pc:sldChg chg="del">
        <pc:chgData name="Joan Sauri Ruiz" userId="d5b27f14-2cf9-4d6c-8cc2-e9623834b2a3" providerId="ADAL" clId="{9A0711CE-A97A-469F-B422-0B16A5E58E65}" dt="2022-04-25T16:15:54.862" v="317" actId="47"/>
        <pc:sldMkLst>
          <pc:docMk/>
          <pc:sldMk cId="2492384696" sldId="353"/>
        </pc:sldMkLst>
      </pc:sldChg>
      <pc:sldChg chg="new del">
        <pc:chgData name="Joan Sauri Ruiz" userId="d5b27f14-2cf9-4d6c-8cc2-e9623834b2a3" providerId="ADAL" clId="{9A0711CE-A97A-469F-B422-0B16A5E58E65}" dt="2022-04-25T16:25:01.642" v="328" actId="47"/>
        <pc:sldMkLst>
          <pc:docMk/>
          <pc:sldMk cId="2236536549" sldId="355"/>
        </pc:sldMkLst>
      </pc:sldChg>
      <pc:sldChg chg="modSp add mod setBg">
        <pc:chgData name="Joan Sauri Ruiz" userId="d5b27f14-2cf9-4d6c-8cc2-e9623834b2a3" providerId="ADAL" clId="{9A0711CE-A97A-469F-B422-0B16A5E58E65}" dt="2022-04-25T16:29:00.686" v="575" actId="1076"/>
        <pc:sldMkLst>
          <pc:docMk/>
          <pc:sldMk cId="716552256" sldId="356"/>
        </pc:sldMkLst>
        <pc:spChg chg="mod">
          <ac:chgData name="Joan Sauri Ruiz" userId="d5b27f14-2cf9-4d6c-8cc2-e9623834b2a3" providerId="ADAL" clId="{9A0711CE-A97A-469F-B422-0B16A5E58E65}" dt="2022-04-25T16:25:11.857" v="351" actId="20577"/>
          <ac:spMkLst>
            <pc:docMk/>
            <pc:sldMk cId="716552256" sldId="356"/>
            <ac:spMk id="2" creationId="{6FB9CCE6-5A0E-4047-91D5-CC26F4B1756C}"/>
          </ac:spMkLst>
        </pc:spChg>
        <pc:spChg chg="mod">
          <ac:chgData name="Joan Sauri Ruiz" userId="d5b27f14-2cf9-4d6c-8cc2-e9623834b2a3" providerId="ADAL" clId="{9A0711CE-A97A-469F-B422-0B16A5E58E65}" dt="2022-04-25T16:29:00.686" v="575" actId="1076"/>
          <ac:spMkLst>
            <pc:docMk/>
            <pc:sldMk cId="716552256" sldId="356"/>
            <ac:spMk id="18" creationId="{B76F27BC-B19A-4D37-A032-5C26F781B3A9}"/>
          </ac:spMkLst>
        </pc:spChg>
      </pc:sldChg>
    </pc:docChg>
  </pc:docChgLst>
  <pc:docChgLst>
    <pc:chgData name="Joan Sauri Ruiz" userId="d5b27f14-2cf9-4d6c-8cc2-e9623834b2a3" providerId="ADAL" clId="{113AD7C1-4A28-4E76-A9D5-177F8717F3E2}"/>
    <pc:docChg chg="undo custSel addSld delSld modSld">
      <pc:chgData name="Joan Sauri Ruiz" userId="d5b27f14-2cf9-4d6c-8cc2-e9623834b2a3" providerId="ADAL" clId="{113AD7C1-4A28-4E76-A9D5-177F8717F3E2}" dt="2022-04-21T11:02:24.729" v="56" actId="1076"/>
      <pc:docMkLst>
        <pc:docMk/>
      </pc:docMkLst>
      <pc:sldChg chg="addSp delSp modSp mod">
        <pc:chgData name="Joan Sauri Ruiz" userId="d5b27f14-2cf9-4d6c-8cc2-e9623834b2a3" providerId="ADAL" clId="{113AD7C1-4A28-4E76-A9D5-177F8717F3E2}" dt="2022-04-21T10:58:54.591" v="44" actId="14100"/>
        <pc:sldMkLst>
          <pc:docMk/>
          <pc:sldMk cId="1089195165" sldId="306"/>
        </pc:sldMkLst>
        <pc:picChg chg="add mod">
          <ac:chgData name="Joan Sauri Ruiz" userId="d5b27f14-2cf9-4d6c-8cc2-e9623834b2a3" providerId="ADAL" clId="{113AD7C1-4A28-4E76-A9D5-177F8717F3E2}" dt="2022-04-21T10:58:54.591" v="44" actId="14100"/>
          <ac:picMkLst>
            <pc:docMk/>
            <pc:sldMk cId="1089195165" sldId="306"/>
            <ac:picMk id="6" creationId="{80A3A43F-5CA4-478D-B885-DF4618902DE0}"/>
          </ac:picMkLst>
        </pc:picChg>
        <pc:picChg chg="del">
          <ac:chgData name="Joan Sauri Ruiz" userId="d5b27f14-2cf9-4d6c-8cc2-e9623834b2a3" providerId="ADAL" clId="{113AD7C1-4A28-4E76-A9D5-177F8717F3E2}" dt="2022-04-21T10:58:35.528" v="41" actId="478"/>
          <ac:picMkLst>
            <pc:docMk/>
            <pc:sldMk cId="1089195165" sldId="306"/>
            <ac:picMk id="7" creationId="{30930425-CEBB-4111-9E40-5DFCB3A2C4CB}"/>
          </ac:picMkLst>
        </pc:picChg>
      </pc:sldChg>
      <pc:sldChg chg="addSp delSp modSp mod">
        <pc:chgData name="Joan Sauri Ruiz" userId="d5b27f14-2cf9-4d6c-8cc2-e9623834b2a3" providerId="ADAL" clId="{113AD7C1-4A28-4E76-A9D5-177F8717F3E2}" dt="2022-04-21T10:54:46.607" v="36" actId="1076"/>
        <pc:sldMkLst>
          <pc:docMk/>
          <pc:sldMk cId="2244964674" sldId="324"/>
        </pc:sldMkLst>
        <pc:spChg chg="mod">
          <ac:chgData name="Joan Sauri Ruiz" userId="d5b27f14-2cf9-4d6c-8cc2-e9623834b2a3" providerId="ADAL" clId="{113AD7C1-4A28-4E76-A9D5-177F8717F3E2}" dt="2022-04-21T10:53:43.627" v="30" actId="113"/>
          <ac:spMkLst>
            <pc:docMk/>
            <pc:sldMk cId="2244964674" sldId="324"/>
            <ac:spMk id="3" creationId="{A1A2E525-6BD8-4F61-8DCF-62F8348CD68D}"/>
          </ac:spMkLst>
        </pc:spChg>
        <pc:picChg chg="del mod">
          <ac:chgData name="Joan Sauri Ruiz" userId="d5b27f14-2cf9-4d6c-8cc2-e9623834b2a3" providerId="ADAL" clId="{113AD7C1-4A28-4E76-A9D5-177F8717F3E2}" dt="2022-04-21T10:53:21.890" v="26" actId="478"/>
          <ac:picMkLst>
            <pc:docMk/>
            <pc:sldMk cId="2244964674" sldId="324"/>
            <ac:picMk id="8" creationId="{FDAE7571-C8BC-40AB-875D-8BA6D704794C}"/>
          </ac:picMkLst>
        </pc:picChg>
        <pc:picChg chg="add mod">
          <ac:chgData name="Joan Sauri Ruiz" userId="d5b27f14-2cf9-4d6c-8cc2-e9623834b2a3" providerId="ADAL" clId="{113AD7C1-4A28-4E76-A9D5-177F8717F3E2}" dt="2022-04-21T10:54:46.607" v="36" actId="1076"/>
          <ac:picMkLst>
            <pc:docMk/>
            <pc:sldMk cId="2244964674" sldId="324"/>
            <ac:picMk id="10" creationId="{899AA934-8099-4DDE-A583-F205C85A0FBD}"/>
          </ac:picMkLst>
        </pc:picChg>
        <pc:picChg chg="add mod">
          <ac:chgData name="Joan Sauri Ruiz" userId="d5b27f14-2cf9-4d6c-8cc2-e9623834b2a3" providerId="ADAL" clId="{113AD7C1-4A28-4E76-A9D5-177F8717F3E2}" dt="2022-04-21T10:54:44.334" v="35" actId="1076"/>
          <ac:picMkLst>
            <pc:docMk/>
            <pc:sldMk cId="2244964674" sldId="324"/>
            <ac:picMk id="12" creationId="{E2185B2A-095C-4B26-A877-9FE1CF5E3617}"/>
          </ac:picMkLst>
        </pc:picChg>
      </pc:sldChg>
      <pc:sldChg chg="del">
        <pc:chgData name="Joan Sauri Ruiz" userId="d5b27f14-2cf9-4d6c-8cc2-e9623834b2a3" providerId="ADAL" clId="{113AD7C1-4A28-4E76-A9D5-177F8717F3E2}" dt="2022-04-21T10:59:14.771" v="45" actId="47"/>
        <pc:sldMkLst>
          <pc:docMk/>
          <pc:sldMk cId="2147031714" sldId="343"/>
        </pc:sldMkLst>
      </pc:sldChg>
      <pc:sldChg chg="del">
        <pc:chgData name="Joan Sauri Ruiz" userId="d5b27f14-2cf9-4d6c-8cc2-e9623834b2a3" providerId="ADAL" clId="{113AD7C1-4A28-4E76-A9D5-177F8717F3E2}" dt="2022-04-21T10:59:51.920" v="47" actId="47"/>
        <pc:sldMkLst>
          <pc:docMk/>
          <pc:sldMk cId="3762265433" sldId="344"/>
        </pc:sldMkLst>
      </pc:sldChg>
      <pc:sldChg chg="del">
        <pc:chgData name="Joan Sauri Ruiz" userId="d5b27f14-2cf9-4d6c-8cc2-e9623834b2a3" providerId="ADAL" clId="{113AD7C1-4A28-4E76-A9D5-177F8717F3E2}" dt="2022-04-21T10:59:50.106" v="46" actId="47"/>
        <pc:sldMkLst>
          <pc:docMk/>
          <pc:sldMk cId="1313581637" sldId="345"/>
        </pc:sldMkLst>
      </pc:sldChg>
      <pc:sldChg chg="addSp delSp modSp mod delAnim">
        <pc:chgData name="Joan Sauri Ruiz" userId="d5b27f14-2cf9-4d6c-8cc2-e9623834b2a3" providerId="ADAL" clId="{113AD7C1-4A28-4E76-A9D5-177F8717F3E2}" dt="2022-04-21T11:02:24.729" v="56" actId="1076"/>
        <pc:sldMkLst>
          <pc:docMk/>
          <pc:sldMk cId="1387566183" sldId="346"/>
        </pc:sldMkLst>
        <pc:picChg chg="add mod ord">
          <ac:chgData name="Joan Sauri Ruiz" userId="d5b27f14-2cf9-4d6c-8cc2-e9623834b2a3" providerId="ADAL" clId="{113AD7C1-4A28-4E76-A9D5-177F8717F3E2}" dt="2022-04-21T11:02:18.969" v="55" actId="167"/>
          <ac:picMkLst>
            <pc:docMk/>
            <pc:sldMk cId="1387566183" sldId="346"/>
            <ac:picMk id="4" creationId="{C6F641ED-79A5-44A7-B167-E83711542A40}"/>
          </ac:picMkLst>
        </pc:picChg>
        <pc:picChg chg="del">
          <ac:chgData name="Joan Sauri Ruiz" userId="d5b27f14-2cf9-4d6c-8cc2-e9623834b2a3" providerId="ADAL" clId="{113AD7C1-4A28-4E76-A9D5-177F8717F3E2}" dt="2022-04-21T11:02:08.169" v="53" actId="478"/>
          <ac:picMkLst>
            <pc:docMk/>
            <pc:sldMk cId="1387566183" sldId="346"/>
            <ac:picMk id="9" creationId="{00D90F71-CA89-42F1-957C-2D8E0F47286A}"/>
          </ac:picMkLst>
        </pc:picChg>
        <pc:picChg chg="mod">
          <ac:chgData name="Joan Sauri Ruiz" userId="d5b27f14-2cf9-4d6c-8cc2-e9623834b2a3" providerId="ADAL" clId="{113AD7C1-4A28-4E76-A9D5-177F8717F3E2}" dt="2022-04-21T11:02:24.729" v="56" actId="1076"/>
          <ac:picMkLst>
            <pc:docMk/>
            <pc:sldMk cId="1387566183" sldId="346"/>
            <ac:picMk id="14" creationId="{AE51454E-B739-46DA-BE05-6E9C95C8E9BD}"/>
          </ac:picMkLst>
        </pc:picChg>
      </pc:sldChg>
      <pc:sldChg chg="modSp add mod">
        <pc:chgData name="Joan Sauri Ruiz" userId="d5b27f14-2cf9-4d6c-8cc2-e9623834b2a3" providerId="ADAL" clId="{113AD7C1-4A28-4E76-A9D5-177F8717F3E2}" dt="2022-04-21T10:55:43.367" v="38" actId="1076"/>
        <pc:sldMkLst>
          <pc:docMk/>
          <pc:sldMk cId="1886442094" sldId="354"/>
        </pc:sldMkLst>
        <pc:picChg chg="mod">
          <ac:chgData name="Joan Sauri Ruiz" userId="d5b27f14-2cf9-4d6c-8cc2-e9623834b2a3" providerId="ADAL" clId="{113AD7C1-4A28-4E76-A9D5-177F8717F3E2}" dt="2022-04-21T10:55:43.367" v="38" actId="1076"/>
          <ac:picMkLst>
            <pc:docMk/>
            <pc:sldMk cId="1886442094" sldId="354"/>
            <ac:picMk id="8" creationId="{FDAE7571-C8BC-40AB-875D-8BA6D70479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3F31BFA-C48B-4A8F-8899-FF00584ABDA7}" type="datetimeFigureOut">
              <a:rPr lang="es-ES" smtClean="0"/>
              <a:t>25/04/2022</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EE0DCBA-2E2C-431E-B3A0-9E6E37586AC2}" type="slidenum">
              <a:rPr lang="es-ES" smtClean="0"/>
              <a:t>‹Nº›</a:t>
            </a:fld>
            <a:endParaRPr lang="es-ES"/>
          </a:p>
        </p:txBody>
      </p:sp>
    </p:spTree>
    <p:extLst>
      <p:ext uri="{BB962C8B-B14F-4D97-AF65-F5344CB8AC3E}">
        <p14:creationId xmlns:p14="http://schemas.microsoft.com/office/powerpoint/2010/main" val="37644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EE0DCBA-2E2C-431E-B3A0-9E6E37586AC2}" type="slidenum">
              <a:rPr lang="es-ES" smtClean="0"/>
              <a:t>3</a:t>
            </a:fld>
            <a:endParaRPr lang="es-ES"/>
          </a:p>
        </p:txBody>
      </p:sp>
    </p:spTree>
    <p:extLst>
      <p:ext uri="{BB962C8B-B14F-4D97-AF65-F5344CB8AC3E}">
        <p14:creationId xmlns:p14="http://schemas.microsoft.com/office/powerpoint/2010/main" val="231482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514350" indent="-514350" algn="just">
              <a:lnSpc>
                <a:spcPct val="100000"/>
              </a:lnSpc>
              <a:buFont typeface="+mj-lt"/>
              <a:buAutoNum type="arabicPeriod"/>
            </a:pPr>
            <a:r>
              <a:rPr lang="en-US" dirty="0"/>
              <a:t>Evaluate, codify and rate the participation of people with disabilities and identify determinants of participation (barriers and facilitators).</a:t>
            </a:r>
          </a:p>
          <a:p>
            <a:pPr marL="514350" indent="-514350" algn="just">
              <a:lnSpc>
                <a:spcPct val="100000"/>
              </a:lnSpc>
              <a:buFont typeface="+mj-lt"/>
              <a:buAutoNum type="arabicPeriod"/>
            </a:pPr>
            <a:r>
              <a:rPr lang="en-US" dirty="0"/>
              <a:t>Analyze the influence of the determining factors on the participation of people with disabilities.</a:t>
            </a:r>
          </a:p>
          <a:p>
            <a:pPr marL="514350" indent="-514350" algn="just">
              <a:lnSpc>
                <a:spcPct val="100000"/>
              </a:lnSpc>
              <a:buFont typeface="+mj-lt"/>
              <a:buAutoNum type="arabicPeriod"/>
            </a:pPr>
            <a:r>
              <a:rPr lang="en-US" dirty="0"/>
              <a:t>Understand the interactions between the factors that influence participation.</a:t>
            </a:r>
          </a:p>
          <a:p>
            <a:pPr marL="514350" indent="-514350" algn="just">
              <a:lnSpc>
                <a:spcPct val="100000"/>
              </a:lnSpc>
              <a:buFont typeface="+mj-lt"/>
              <a:buAutoNum type="arabicPeriod"/>
            </a:pPr>
            <a:r>
              <a:rPr lang="en-US" dirty="0"/>
              <a:t>Design innovative interventions and resources to reduce restrictions and promoting factors that facilitate participation.</a:t>
            </a:r>
            <a:endParaRPr lang="es-ES" dirty="0"/>
          </a:p>
          <a:p>
            <a:endParaRPr lang="es-ES" dirty="0"/>
          </a:p>
        </p:txBody>
      </p:sp>
      <p:sp>
        <p:nvSpPr>
          <p:cNvPr id="4" name="Marcador de número de diapositiva 3"/>
          <p:cNvSpPr>
            <a:spLocks noGrp="1"/>
          </p:cNvSpPr>
          <p:nvPr>
            <p:ph type="sldNum" sz="quarter" idx="5"/>
          </p:nvPr>
        </p:nvSpPr>
        <p:spPr/>
        <p:txBody>
          <a:bodyPr/>
          <a:lstStyle/>
          <a:p>
            <a:fld id="{3EE0DCBA-2E2C-431E-B3A0-9E6E37586AC2}" type="slidenum">
              <a:rPr lang="es-ES" smtClean="0"/>
              <a:t>4</a:t>
            </a:fld>
            <a:endParaRPr lang="es-ES"/>
          </a:p>
        </p:txBody>
      </p:sp>
    </p:spTree>
    <p:extLst>
      <p:ext uri="{BB962C8B-B14F-4D97-AF65-F5344CB8AC3E}">
        <p14:creationId xmlns:p14="http://schemas.microsoft.com/office/powerpoint/2010/main" val="261198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lvl1pPr algn="l">
              <a:defRPr/>
            </a:lvl1pPr>
          </a:lstStyle>
          <a:p>
            <a:fld id="{1092EA28-A897-4DB9-99C0-ED052EC84FC6}" type="datetimeFigureOut">
              <a:rPr lang="es-ES" smtClean="0"/>
              <a:t>25/04/2022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E5ABFE-6974-44D3-9C36-2DB1E46285B3}" type="slidenum">
              <a:rPr lang="es-ES" smtClean="0"/>
              <a:t>‹Nº›</a:t>
            </a:fld>
            <a:endParaRPr lang="es-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73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092EA28-A897-4DB9-99C0-ED052EC84FC6}" type="datetimeFigureOut">
              <a:rPr lang="es-ES" smtClean="0"/>
              <a:t>25/04/2022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E5ABFE-6974-44D3-9C36-2DB1E46285B3}" type="slidenum">
              <a:rPr lang="es-ES" smtClean="0"/>
              <a:t>‹Nº›</a:t>
            </a:fld>
            <a:endParaRPr lang="es-ES"/>
          </a:p>
        </p:txBody>
      </p:sp>
    </p:spTree>
    <p:extLst>
      <p:ext uri="{BB962C8B-B14F-4D97-AF65-F5344CB8AC3E}">
        <p14:creationId xmlns:p14="http://schemas.microsoft.com/office/powerpoint/2010/main" val="115002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092EA28-A897-4DB9-99C0-ED052EC84FC6}" type="datetimeFigureOut">
              <a:rPr lang="es-ES" smtClean="0"/>
              <a:t>25/04/2022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E5ABFE-6974-44D3-9C36-2DB1E46285B3}" type="slidenum">
              <a:rPr lang="es-ES" smtClean="0"/>
              <a:t>‹Nº›</a:t>
            </a:fld>
            <a:endParaRPr lang="es-E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01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092EA28-A897-4DB9-99C0-ED052EC84FC6}" type="datetimeFigureOut">
              <a:rPr lang="es-ES" smtClean="0"/>
              <a:t>25/04/2022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E5ABFE-6974-44D3-9C36-2DB1E46285B3}" type="slidenum">
              <a:rPr lang="es-ES" smtClean="0"/>
              <a:t>‹Nº›</a:t>
            </a:fld>
            <a:endParaRPr lang="es-ES"/>
          </a:p>
        </p:txBody>
      </p:sp>
    </p:spTree>
    <p:extLst>
      <p:ext uri="{BB962C8B-B14F-4D97-AF65-F5344CB8AC3E}">
        <p14:creationId xmlns:p14="http://schemas.microsoft.com/office/powerpoint/2010/main" val="366002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092EA28-A897-4DB9-99C0-ED052EC84FC6}" type="datetimeFigureOut">
              <a:rPr lang="es-ES" smtClean="0"/>
              <a:t>25/04/2022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E5ABFE-6974-44D3-9C36-2DB1E46285B3}" type="slidenum">
              <a:rPr lang="es-ES" smtClean="0"/>
              <a:t>‹Nº›</a:t>
            </a:fld>
            <a:endParaRPr lang="es-E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42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1092EA28-A897-4DB9-99C0-ED052EC84FC6}" type="datetimeFigureOut">
              <a:rPr lang="es-ES" smtClean="0"/>
              <a:t>25/04/2022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E5ABFE-6974-44D3-9C36-2DB1E46285B3}" type="slidenum">
              <a:rPr lang="es-ES" smtClean="0"/>
              <a:t>‹Nº›</a:t>
            </a:fld>
            <a:endParaRPr lang="es-ES"/>
          </a:p>
        </p:txBody>
      </p:sp>
    </p:spTree>
    <p:extLst>
      <p:ext uri="{BB962C8B-B14F-4D97-AF65-F5344CB8AC3E}">
        <p14:creationId xmlns:p14="http://schemas.microsoft.com/office/powerpoint/2010/main" val="243153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092EA28-A897-4DB9-99C0-ED052EC84FC6}" type="datetimeFigureOut">
              <a:rPr lang="es-ES" smtClean="0"/>
              <a:t>25/04/2022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5E5ABFE-6974-44D3-9C36-2DB1E46285B3}" type="slidenum">
              <a:rPr lang="es-ES" smtClean="0"/>
              <a:t>‹Nº›</a:t>
            </a:fld>
            <a:endParaRPr lang="es-ES"/>
          </a:p>
        </p:txBody>
      </p:sp>
    </p:spTree>
    <p:extLst>
      <p:ext uri="{BB962C8B-B14F-4D97-AF65-F5344CB8AC3E}">
        <p14:creationId xmlns:p14="http://schemas.microsoft.com/office/powerpoint/2010/main" val="81657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092EA28-A897-4DB9-99C0-ED052EC84FC6}" type="datetimeFigureOut">
              <a:rPr lang="es-ES" smtClean="0"/>
              <a:t>25/04/2022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5E5ABFE-6974-44D3-9C36-2DB1E46285B3}" type="slidenum">
              <a:rPr lang="es-ES" smtClean="0"/>
              <a:t>‹Nº›</a:t>
            </a:fld>
            <a:endParaRPr lang="es-ES"/>
          </a:p>
        </p:txBody>
      </p:sp>
    </p:spTree>
    <p:extLst>
      <p:ext uri="{BB962C8B-B14F-4D97-AF65-F5344CB8AC3E}">
        <p14:creationId xmlns:p14="http://schemas.microsoft.com/office/powerpoint/2010/main" val="153047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2EA28-A897-4DB9-99C0-ED052EC84FC6}" type="datetimeFigureOut">
              <a:rPr lang="es-ES" smtClean="0"/>
              <a:t>25/04/2022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5E5ABFE-6974-44D3-9C36-2DB1E46285B3}" type="slidenum">
              <a:rPr lang="es-ES" smtClean="0"/>
              <a:t>‹Nº›</a:t>
            </a:fld>
            <a:endParaRPr lang="es-ES"/>
          </a:p>
        </p:txBody>
      </p:sp>
    </p:spTree>
    <p:extLst>
      <p:ext uri="{BB962C8B-B14F-4D97-AF65-F5344CB8AC3E}">
        <p14:creationId xmlns:p14="http://schemas.microsoft.com/office/powerpoint/2010/main" val="347929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092EA28-A897-4DB9-99C0-ED052EC84FC6}" type="datetimeFigureOut">
              <a:rPr lang="es-ES" smtClean="0"/>
              <a:t>25/04/2022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E5ABFE-6974-44D3-9C36-2DB1E46285B3}" type="slidenum">
              <a:rPr lang="es-ES" smtClean="0"/>
              <a:t>‹Nº›</a:t>
            </a:fld>
            <a:endParaRPr lang="es-ES"/>
          </a:p>
        </p:txBody>
      </p:sp>
    </p:spTree>
    <p:extLst>
      <p:ext uri="{BB962C8B-B14F-4D97-AF65-F5344CB8AC3E}">
        <p14:creationId xmlns:p14="http://schemas.microsoft.com/office/powerpoint/2010/main" val="404293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092EA28-A897-4DB9-99C0-ED052EC84FC6}" type="datetimeFigureOut">
              <a:rPr lang="es-ES" smtClean="0"/>
              <a:t>25/04/2022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E5ABFE-6974-44D3-9C36-2DB1E46285B3}" type="slidenum">
              <a:rPr lang="es-ES" smtClean="0"/>
              <a:t>‹Nº›</a:t>
            </a:fld>
            <a:endParaRPr lang="es-E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4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92EA28-A897-4DB9-99C0-ED052EC84FC6}" type="datetimeFigureOut">
              <a:rPr lang="es-ES" smtClean="0"/>
              <a:t>25/04/2022</a:t>
            </a:fld>
            <a:endParaRPr lang="es-E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5E5ABFE-6974-44D3-9C36-2DB1E46285B3}" type="slidenum">
              <a:rPr lang="es-ES" smtClean="0"/>
              <a:t>‹Nº›</a:t>
            </a:fld>
            <a:endParaRPr lang="es-E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86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articipa.guttmann.com/acceso/"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articipa.guttmann.com/ca/"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articipa.guttmann.com/ca/"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63660DC2-0368-4C72-BC00-B60A9E3FDBDF}"/>
              </a:ext>
            </a:extLst>
          </p:cNvPr>
          <p:cNvSpPr>
            <a:spLocks noGrp="1"/>
          </p:cNvSpPr>
          <p:nvPr>
            <p:ph type="ctrTitle"/>
          </p:nvPr>
        </p:nvSpPr>
        <p:spPr>
          <a:xfrm>
            <a:off x="1320384" y="4983249"/>
            <a:ext cx="7772400" cy="1463040"/>
          </a:xfrm>
        </p:spPr>
        <p:txBody>
          <a:bodyPr>
            <a:normAutofit/>
          </a:bodyPr>
          <a:lstStyle/>
          <a:p>
            <a:pPr algn="ctr"/>
            <a:r>
              <a:rPr lang="ca-ES" sz="6000" dirty="0" err="1">
                <a:solidFill>
                  <a:srgbClr val="FFFFFF"/>
                </a:solidFill>
              </a:rPr>
              <a:t>Take</a:t>
            </a:r>
            <a:r>
              <a:rPr lang="ca-ES" sz="6000" dirty="0">
                <a:solidFill>
                  <a:srgbClr val="FFFFFF"/>
                </a:solidFill>
              </a:rPr>
              <a:t> part of </a:t>
            </a:r>
            <a:r>
              <a:rPr lang="ca-ES" sz="6000" dirty="0" err="1">
                <a:solidFill>
                  <a:srgbClr val="FFFFFF"/>
                </a:solidFill>
              </a:rPr>
              <a:t>the</a:t>
            </a:r>
            <a:r>
              <a:rPr lang="ca-ES" sz="6000" dirty="0">
                <a:solidFill>
                  <a:srgbClr val="FFFFFF"/>
                </a:solidFill>
              </a:rPr>
              <a:t> </a:t>
            </a:r>
            <a:r>
              <a:rPr lang="ca-ES" sz="6000" dirty="0" err="1">
                <a:solidFill>
                  <a:srgbClr val="FFFFFF"/>
                </a:solidFill>
              </a:rPr>
              <a:t>change</a:t>
            </a:r>
            <a:endParaRPr lang="ca-ES" sz="6000" dirty="0">
              <a:solidFill>
                <a:srgbClr val="FFFFFF"/>
              </a:solidFill>
            </a:endParaRPr>
          </a:p>
        </p:txBody>
      </p:sp>
      <p:pic>
        <p:nvPicPr>
          <p:cNvPr id="16" name="Imagen 3">
            <a:extLst>
              <a:ext uri="{FF2B5EF4-FFF2-40B4-BE49-F238E27FC236}">
                <a16:creationId xmlns:a16="http://schemas.microsoft.com/office/drawing/2014/main" id="{E931F2A0-AC51-4EF1-A977-CB80326F700D}"/>
              </a:ext>
            </a:extLst>
          </p:cNvPr>
          <p:cNvPicPr>
            <a:picLocks noChangeAspect="1"/>
          </p:cNvPicPr>
          <p:nvPr/>
        </p:nvPicPr>
        <p:blipFill>
          <a:blip r:embed="rId2"/>
          <a:stretch>
            <a:fillRect/>
          </a:stretch>
        </p:blipFill>
        <p:spPr>
          <a:xfrm>
            <a:off x="3691356" y="618316"/>
            <a:ext cx="4673434" cy="3306457"/>
          </a:xfrm>
          <a:prstGeom prst="rect">
            <a:avLst/>
          </a:prstGeom>
        </p:spPr>
      </p:pic>
      <p:cxnSp>
        <p:nvCxnSpPr>
          <p:cNvPr id="26" name="Straight Connector 25">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9F10CD68-F7C0-4B33-81F6-B46BB6C4CEF3}"/>
              </a:ext>
            </a:extLst>
          </p:cNvPr>
          <p:cNvSpPr txBox="1">
            <a:spLocks/>
          </p:cNvSpPr>
          <p:nvPr/>
        </p:nvSpPr>
        <p:spPr>
          <a:xfrm>
            <a:off x="1556896" y="3546231"/>
            <a:ext cx="9359963" cy="376155"/>
          </a:xfrm>
          <a:prstGeom prst="rect">
            <a:avLst/>
          </a:prstGeom>
        </p:spPr>
        <p:txBody>
          <a:bodyPr vert="horz" lIns="45720" tIns="45720" rIns="45720" bIns="45720" rtlCol="0" anchor="t">
            <a:no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n-US" sz="2000" dirty="0">
                <a:latin typeface="Calibri Light"/>
                <a:cs typeface="Calibri Light"/>
              </a:rPr>
              <a:t>A social research project promoted by the </a:t>
            </a:r>
            <a:r>
              <a:rPr lang="en-US" sz="2000" b="1" dirty="0" err="1">
                <a:latin typeface="Calibri Light"/>
                <a:cs typeface="Calibri Light"/>
              </a:rPr>
              <a:t>Institut</a:t>
            </a:r>
            <a:r>
              <a:rPr lang="en-US" sz="2000" b="1" dirty="0">
                <a:latin typeface="Calibri Light"/>
                <a:cs typeface="Calibri Light"/>
              </a:rPr>
              <a:t> Guttmann </a:t>
            </a:r>
            <a:r>
              <a:rPr lang="en-US" sz="2000" dirty="0">
                <a:latin typeface="Calibri Light"/>
                <a:cs typeface="Calibri Light"/>
              </a:rPr>
              <a:t>with the collaboration of the associations of individuals with disabilities of the </a:t>
            </a:r>
            <a:r>
              <a:rPr lang="en-US" sz="2000" b="1" dirty="0">
                <a:latin typeface="Calibri Light"/>
                <a:cs typeface="Calibri Light"/>
              </a:rPr>
              <a:t>Social Council</a:t>
            </a:r>
            <a:endParaRPr lang="ca-ES" sz="2000" b="1" dirty="0">
              <a:latin typeface="Calibri Light"/>
              <a:cs typeface="Calibri Light"/>
            </a:endParaRPr>
          </a:p>
        </p:txBody>
      </p:sp>
      <p:pic>
        <p:nvPicPr>
          <p:cNvPr id="1026" name="Picture 2">
            <a:extLst>
              <a:ext uri="{FF2B5EF4-FFF2-40B4-BE49-F238E27FC236}">
                <a16:creationId xmlns:a16="http://schemas.microsoft.com/office/drawing/2014/main" id="{A112E905-9CE5-41FF-A1A3-D2EA2C9AB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7575" y="0"/>
            <a:ext cx="1357437" cy="63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33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E6886C-28BF-47A8-8BA0-796D8A1DC8F1}"/>
              </a:ext>
            </a:extLst>
          </p:cNvPr>
          <p:cNvPicPr>
            <a:picLocks noChangeAspect="1"/>
          </p:cNvPicPr>
          <p:nvPr/>
        </p:nvPicPr>
        <p:blipFill>
          <a:blip r:embed="rId2"/>
          <a:stretch>
            <a:fillRect/>
          </a:stretch>
        </p:blipFill>
        <p:spPr>
          <a:xfrm>
            <a:off x="0" y="710427"/>
            <a:ext cx="12192000" cy="5437146"/>
          </a:xfrm>
          <a:prstGeom prst="rect">
            <a:avLst/>
          </a:prstGeom>
        </p:spPr>
      </p:pic>
    </p:spTree>
    <p:extLst>
      <p:ext uri="{BB962C8B-B14F-4D97-AF65-F5344CB8AC3E}">
        <p14:creationId xmlns:p14="http://schemas.microsoft.com/office/powerpoint/2010/main" val="297525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DB38BD-0A88-4354-B1AE-EEF32CB80332}"/>
              </a:ext>
            </a:extLst>
          </p:cNvPr>
          <p:cNvPicPr>
            <a:picLocks noChangeAspect="1"/>
          </p:cNvPicPr>
          <p:nvPr/>
        </p:nvPicPr>
        <p:blipFill>
          <a:blip r:embed="rId2"/>
          <a:stretch>
            <a:fillRect/>
          </a:stretch>
        </p:blipFill>
        <p:spPr>
          <a:xfrm>
            <a:off x="174316" y="317241"/>
            <a:ext cx="8941692" cy="6033350"/>
          </a:xfrm>
          <a:prstGeom prst="rect">
            <a:avLst/>
          </a:prstGeom>
        </p:spPr>
      </p:pic>
      <p:pic>
        <p:nvPicPr>
          <p:cNvPr id="5" name="Imagen 4">
            <a:extLst>
              <a:ext uri="{FF2B5EF4-FFF2-40B4-BE49-F238E27FC236}">
                <a16:creationId xmlns:a16="http://schemas.microsoft.com/office/drawing/2014/main" id="{7364449B-96FB-4945-B792-126E2C2BD3E1}"/>
              </a:ext>
            </a:extLst>
          </p:cNvPr>
          <p:cNvPicPr>
            <a:picLocks noChangeAspect="1"/>
          </p:cNvPicPr>
          <p:nvPr/>
        </p:nvPicPr>
        <p:blipFill>
          <a:blip r:embed="rId3"/>
          <a:stretch>
            <a:fillRect/>
          </a:stretch>
        </p:blipFill>
        <p:spPr>
          <a:xfrm>
            <a:off x="3321698" y="668860"/>
            <a:ext cx="8475889" cy="1771796"/>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0D616457-0FB1-494D-9AD6-B8883F11339F}"/>
              </a:ext>
            </a:extLst>
          </p:cNvPr>
          <p:cNvPicPr>
            <a:picLocks noChangeAspect="1"/>
          </p:cNvPicPr>
          <p:nvPr/>
        </p:nvPicPr>
        <p:blipFill>
          <a:blip r:embed="rId4"/>
          <a:stretch>
            <a:fillRect/>
          </a:stretch>
        </p:blipFill>
        <p:spPr>
          <a:xfrm>
            <a:off x="3467878" y="2562670"/>
            <a:ext cx="8549806" cy="1732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09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83554D-F221-4521-94FD-1B1FF6910A7C}"/>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sz="3200" dirty="0"/>
              <a:t>PRELIMINARY RESULTS</a:t>
            </a:r>
          </a:p>
          <a:p>
            <a:pPr defTabSz="914400">
              <a:lnSpc>
                <a:spcPct val="90000"/>
              </a:lnSpc>
              <a:spcAft>
                <a:spcPts val="600"/>
              </a:spcAft>
              <a:buClr>
                <a:schemeClr val="accent1"/>
              </a:buClr>
            </a:pPr>
            <a:endParaRPr lang="en-US" sz="3200" dirty="0"/>
          </a:p>
          <a:p>
            <a:pPr defTabSz="914400">
              <a:lnSpc>
                <a:spcPct val="90000"/>
              </a:lnSpc>
              <a:spcAft>
                <a:spcPts val="600"/>
              </a:spcAft>
              <a:buClr>
                <a:schemeClr val="accent1"/>
              </a:buClr>
            </a:pPr>
            <a:r>
              <a:rPr lang="en-US" sz="3200" dirty="0"/>
              <a:t> </a:t>
            </a:r>
            <a:r>
              <a:rPr lang="es-ES" sz="2000" dirty="0">
                <a:hlinkClick r:id="rId2"/>
              </a:rPr>
              <a:t>PARTICIPA - </a:t>
            </a:r>
            <a:r>
              <a:rPr lang="es-ES" sz="2000" dirty="0" err="1">
                <a:hlinkClick r:id="rId2"/>
              </a:rPr>
              <a:t>Login</a:t>
            </a:r>
            <a:r>
              <a:rPr lang="es-ES" sz="2000" dirty="0">
                <a:hlinkClick r:id="rId2"/>
              </a:rPr>
              <a:t> (guttmann.com)</a:t>
            </a:r>
            <a:endParaRPr lang="en-US" sz="2000" dirty="0"/>
          </a:p>
        </p:txBody>
      </p:sp>
      <p:cxnSp>
        <p:nvCxnSpPr>
          <p:cNvPr id="4" name="Conector recto 3">
            <a:extLst>
              <a:ext uri="{FF2B5EF4-FFF2-40B4-BE49-F238E27FC236}">
                <a16:creationId xmlns:a16="http://schemas.microsoft.com/office/drawing/2014/main" id="{6A82BBBD-2336-46CF-8E72-3F5BEECB83E9}"/>
              </a:ext>
            </a:extLst>
          </p:cNvPr>
          <p:cNvCxnSpPr/>
          <p:nvPr/>
        </p:nvCxnSpPr>
        <p:spPr>
          <a:xfrm>
            <a:off x="4627984" y="1707502"/>
            <a:ext cx="0" cy="39095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Imatge 2">
            <a:extLst>
              <a:ext uri="{FF2B5EF4-FFF2-40B4-BE49-F238E27FC236}">
                <a16:creationId xmlns:a16="http://schemas.microsoft.com/office/drawing/2014/main" id="{D2065578-174F-4EE7-BF80-D663BA2B5569}"/>
              </a:ext>
            </a:extLst>
          </p:cNvPr>
          <p:cNvPicPr>
            <a:picLocks noChangeAspect="1"/>
          </p:cNvPicPr>
          <p:nvPr/>
        </p:nvPicPr>
        <p:blipFill rotWithShape="1">
          <a:blip r:embed="rId3"/>
          <a:srcRect l="23410" r="22543"/>
          <a:stretch/>
        </p:blipFill>
        <p:spPr>
          <a:xfrm>
            <a:off x="1690246" y="1788141"/>
            <a:ext cx="2501344" cy="3263575"/>
          </a:xfrm>
          <a:prstGeom prst="rect">
            <a:avLst/>
          </a:prstGeom>
        </p:spPr>
      </p:pic>
      <p:pic>
        <p:nvPicPr>
          <p:cNvPr id="5" name="Imagen 5">
            <a:extLst>
              <a:ext uri="{FF2B5EF4-FFF2-40B4-BE49-F238E27FC236}">
                <a16:creationId xmlns:a16="http://schemas.microsoft.com/office/drawing/2014/main" id="{C071AE64-CAD1-4AB2-92E1-647483D59C79}"/>
              </a:ext>
            </a:extLst>
          </p:cNvPr>
          <p:cNvPicPr>
            <a:picLocks noChangeAspect="1"/>
          </p:cNvPicPr>
          <p:nvPr/>
        </p:nvPicPr>
        <p:blipFill>
          <a:blip r:embed="rId4"/>
          <a:stretch>
            <a:fillRect/>
          </a:stretch>
        </p:blipFill>
        <p:spPr>
          <a:xfrm>
            <a:off x="107950" y="6129338"/>
            <a:ext cx="1466850" cy="695325"/>
          </a:xfrm>
          <a:prstGeom prst="rect">
            <a:avLst/>
          </a:prstGeom>
        </p:spPr>
      </p:pic>
      <p:pic>
        <p:nvPicPr>
          <p:cNvPr id="7" name="Imagen 3" descr="Logotipo, nombre de la empresa&#10;&#10;Descripción generada automáticamente">
            <a:extLst>
              <a:ext uri="{FF2B5EF4-FFF2-40B4-BE49-F238E27FC236}">
                <a16:creationId xmlns:a16="http://schemas.microsoft.com/office/drawing/2014/main" id="{025ECFA3-3257-4524-9EA7-79F1D1AEAB27}"/>
              </a:ext>
            </a:extLst>
          </p:cNvPr>
          <p:cNvPicPr>
            <a:picLocks noChangeAspect="1"/>
          </p:cNvPicPr>
          <p:nvPr/>
        </p:nvPicPr>
        <p:blipFill>
          <a:blip r:embed="rId5"/>
          <a:stretch>
            <a:fillRect/>
          </a:stretch>
        </p:blipFill>
        <p:spPr>
          <a:xfrm>
            <a:off x="10158586" y="5610392"/>
            <a:ext cx="2084589" cy="1469842"/>
          </a:xfrm>
          <a:prstGeom prst="rect">
            <a:avLst/>
          </a:prstGeom>
        </p:spPr>
      </p:pic>
    </p:spTree>
    <p:extLst>
      <p:ext uri="{BB962C8B-B14F-4D97-AF65-F5344CB8AC3E}">
        <p14:creationId xmlns:p14="http://schemas.microsoft.com/office/powerpoint/2010/main" val="72106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9CCE6-5A0E-4047-91D5-CC26F4B1756C}"/>
              </a:ext>
            </a:extLst>
          </p:cNvPr>
          <p:cNvSpPr>
            <a:spLocks noGrp="1"/>
          </p:cNvSpPr>
          <p:nvPr>
            <p:ph type="title"/>
          </p:nvPr>
        </p:nvSpPr>
        <p:spPr>
          <a:xfrm>
            <a:off x="1024128" y="585216"/>
            <a:ext cx="9720072" cy="1499616"/>
          </a:xfrm>
        </p:spPr>
        <p:txBody>
          <a:bodyPr>
            <a:normAutofit/>
          </a:bodyPr>
          <a:lstStyle/>
          <a:p>
            <a:r>
              <a:rPr lang="ca-ES" dirty="0" err="1"/>
              <a:t>Next</a:t>
            </a:r>
            <a:r>
              <a:rPr lang="ca-ES" dirty="0"/>
              <a:t> </a:t>
            </a:r>
            <a:r>
              <a:rPr lang="ca-ES" dirty="0" err="1"/>
              <a:t>steps</a:t>
            </a:r>
            <a:endParaRPr lang="ca-ES" dirty="0"/>
          </a:p>
        </p:txBody>
      </p:sp>
      <p:sp>
        <p:nvSpPr>
          <p:cNvPr id="18" name="CuadroTexto 17">
            <a:extLst>
              <a:ext uri="{FF2B5EF4-FFF2-40B4-BE49-F238E27FC236}">
                <a16:creationId xmlns:a16="http://schemas.microsoft.com/office/drawing/2014/main" id="{B76F27BC-B19A-4D37-A032-5C26F781B3A9}"/>
              </a:ext>
            </a:extLst>
          </p:cNvPr>
          <p:cNvSpPr txBox="1"/>
          <p:nvPr/>
        </p:nvSpPr>
        <p:spPr>
          <a:xfrm>
            <a:off x="1557338" y="2084832"/>
            <a:ext cx="9077324"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GB" sz="2000" dirty="0">
                <a:latin typeface="Calibri Light" panose="020F0302020204030204" pitchFamily="34" charset="0"/>
                <a:cs typeface="Calibri Light" panose="020F0302020204030204" pitchFamily="34" charset="0"/>
              </a:rPr>
              <a:t>Analysis of the data</a:t>
            </a:r>
          </a:p>
          <a:p>
            <a:pPr marL="285750" indent="-285750">
              <a:buClr>
                <a:schemeClr val="accent1"/>
              </a:buClr>
              <a:buFont typeface="Wingdings" panose="05000000000000000000" pitchFamily="2" charset="2"/>
              <a:buChar char="ü"/>
            </a:pPr>
            <a:endParaRPr lang="en-GB" sz="2000"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GB" sz="2000" dirty="0">
                <a:latin typeface="Calibri Light" panose="020F0302020204030204" pitchFamily="34" charset="0"/>
                <a:cs typeface="Calibri Light" panose="020F0302020204030204" pitchFamily="34" charset="0"/>
              </a:rPr>
              <a:t>Increase and maintain the cohort of the study</a:t>
            </a:r>
          </a:p>
          <a:p>
            <a:pPr marL="285750" indent="-285750">
              <a:buClr>
                <a:schemeClr val="accent1"/>
              </a:buClr>
              <a:buFont typeface="Wingdings" panose="05000000000000000000" pitchFamily="2" charset="2"/>
              <a:buChar char="ü"/>
            </a:pPr>
            <a:endParaRPr lang="en-GB" sz="2000"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GB" sz="2000" dirty="0">
                <a:latin typeface="Calibri Light" panose="020F0302020204030204" pitchFamily="34" charset="0"/>
                <a:cs typeface="Calibri Light" panose="020F0302020204030204" pitchFamily="34" charset="0"/>
              </a:rPr>
              <a:t>Report findings and publications  </a:t>
            </a:r>
          </a:p>
          <a:p>
            <a:pPr>
              <a:buClr>
                <a:schemeClr val="accent1"/>
              </a:buClr>
            </a:pPr>
            <a:endParaRPr lang="en-GB" sz="2000"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GB" sz="2000" dirty="0">
                <a:latin typeface="Calibri Light" panose="020F0302020204030204" pitchFamily="34" charset="0"/>
                <a:cs typeface="Calibri Light" panose="020F0302020204030204" pitchFamily="34" charset="0"/>
              </a:rPr>
              <a:t>Finding European partners to expand the project abroad</a:t>
            </a:r>
          </a:p>
          <a:p>
            <a:pPr>
              <a:buClr>
                <a:schemeClr val="accent1"/>
              </a:buClr>
            </a:pPr>
            <a:endParaRPr lang="en-GB" dirty="0">
              <a:latin typeface="Calibri Light" panose="020F0302020204030204" pitchFamily="34" charset="0"/>
              <a:cs typeface="Calibri Light" panose="020F0302020204030204" pitchFamily="34" charset="0"/>
            </a:endParaRPr>
          </a:p>
          <a:p>
            <a:pPr>
              <a:buClr>
                <a:schemeClr val="accent1"/>
              </a:buClr>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endParaRPr lang="en-GB" dirty="0">
              <a:latin typeface="Calibri Light" panose="020F0302020204030204" pitchFamily="34" charset="0"/>
              <a:cs typeface="Calibri Light" panose="020F0302020204030204" pitchFamily="34" charset="0"/>
            </a:endParaRPr>
          </a:p>
        </p:txBody>
      </p:sp>
      <p:pic>
        <p:nvPicPr>
          <p:cNvPr id="3" name="Imagen 5">
            <a:extLst>
              <a:ext uri="{FF2B5EF4-FFF2-40B4-BE49-F238E27FC236}">
                <a16:creationId xmlns:a16="http://schemas.microsoft.com/office/drawing/2014/main" id="{95E5618C-5666-4442-B046-A964A1748AE8}"/>
              </a:ext>
            </a:extLst>
          </p:cNvPr>
          <p:cNvPicPr>
            <a:picLocks noChangeAspect="1"/>
          </p:cNvPicPr>
          <p:nvPr/>
        </p:nvPicPr>
        <p:blipFill>
          <a:blip r:embed="rId2"/>
          <a:stretch>
            <a:fillRect/>
          </a:stretch>
        </p:blipFill>
        <p:spPr>
          <a:xfrm>
            <a:off x="107950" y="6129338"/>
            <a:ext cx="1466850" cy="695325"/>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2DE69821-D19F-4AFE-88BC-F7BBCB824B50}"/>
              </a:ext>
            </a:extLst>
          </p:cNvPr>
          <p:cNvPicPr>
            <a:picLocks noChangeAspect="1"/>
          </p:cNvPicPr>
          <p:nvPr/>
        </p:nvPicPr>
        <p:blipFill>
          <a:blip r:embed="rId3"/>
          <a:stretch>
            <a:fillRect/>
          </a:stretch>
        </p:blipFill>
        <p:spPr>
          <a:xfrm>
            <a:off x="10158586" y="5610392"/>
            <a:ext cx="2084589" cy="1469842"/>
          </a:xfrm>
          <a:prstGeom prst="rect">
            <a:avLst/>
          </a:prstGeom>
        </p:spPr>
      </p:pic>
    </p:spTree>
    <p:extLst>
      <p:ext uri="{BB962C8B-B14F-4D97-AF65-F5344CB8AC3E}">
        <p14:creationId xmlns:p14="http://schemas.microsoft.com/office/powerpoint/2010/main" val="71655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67AF8FB-E4FB-49F4-BE65-594EC12DC8E0}"/>
              </a:ext>
            </a:extLst>
          </p:cNvPr>
          <p:cNvSpPr txBox="1"/>
          <p:nvPr/>
        </p:nvSpPr>
        <p:spPr>
          <a:xfrm>
            <a:off x="-412812" y="4359677"/>
            <a:ext cx="7772400" cy="14630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r" defTabSz="914400">
              <a:lnSpc>
                <a:spcPct val="80000"/>
              </a:lnSpc>
              <a:spcBef>
                <a:spcPct val="0"/>
              </a:spcBef>
              <a:spcAft>
                <a:spcPts val="600"/>
              </a:spcAft>
            </a:pPr>
            <a:r>
              <a:rPr lang="en-US" sz="4400" kern="1200" spc="200" baseline="0" dirty="0">
                <a:solidFill>
                  <a:schemeClr val="accent6"/>
                </a:solidFill>
                <a:latin typeface="Calibri Light"/>
                <a:ea typeface="+mj-ea"/>
                <a:cs typeface="Calibri Light"/>
                <a:hlinkClick r:id="rId2">
                  <a:extLst>
                    <a:ext uri="{A12FA001-AC4F-418D-AE19-62706E023703}">
                      <ahyp:hlinkClr xmlns:ahyp="http://schemas.microsoft.com/office/drawing/2018/hyperlinkcolor" val="tx"/>
                    </a:ext>
                  </a:extLst>
                </a:hlinkClick>
              </a:rPr>
              <a:t>participa.guttmann.com</a:t>
            </a:r>
            <a:r>
              <a:rPr lang="en-US" sz="4400" kern="1200" spc="200" baseline="0" dirty="0">
                <a:solidFill>
                  <a:schemeClr val="accent6"/>
                </a:solidFill>
                <a:latin typeface="Calibri Light"/>
                <a:ea typeface="+mj-ea"/>
                <a:cs typeface="Calibri Light"/>
              </a:rPr>
              <a:t> </a:t>
            </a:r>
            <a:r>
              <a:rPr lang="en-US" sz="5000" kern="1200" spc="200" baseline="0" dirty="0">
                <a:solidFill>
                  <a:schemeClr val="accent6"/>
                </a:solidFill>
                <a:latin typeface="Calibri Light"/>
                <a:ea typeface="+mj-ea"/>
                <a:cs typeface="Calibri Light"/>
              </a:rPr>
              <a:t> </a:t>
            </a:r>
          </a:p>
        </p:txBody>
      </p:sp>
      <p:pic>
        <p:nvPicPr>
          <p:cNvPr id="3" name="Imagen 5">
            <a:extLst>
              <a:ext uri="{FF2B5EF4-FFF2-40B4-BE49-F238E27FC236}">
                <a16:creationId xmlns:a16="http://schemas.microsoft.com/office/drawing/2014/main" id="{A9023D33-70AB-4605-BD10-3FF9DC41C52F}"/>
              </a:ext>
            </a:extLst>
          </p:cNvPr>
          <p:cNvPicPr>
            <a:picLocks noChangeAspect="1"/>
          </p:cNvPicPr>
          <p:nvPr/>
        </p:nvPicPr>
        <p:blipFill>
          <a:blip r:embed="rId3"/>
          <a:stretch>
            <a:fillRect/>
          </a:stretch>
        </p:blipFill>
        <p:spPr>
          <a:xfrm>
            <a:off x="107950" y="6129338"/>
            <a:ext cx="1466850" cy="695325"/>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183D9F43-956E-4DCA-8783-345FC65A1DFF}"/>
              </a:ext>
            </a:extLst>
          </p:cNvPr>
          <p:cNvPicPr>
            <a:picLocks noChangeAspect="1"/>
          </p:cNvPicPr>
          <p:nvPr/>
        </p:nvPicPr>
        <p:blipFill>
          <a:blip r:embed="rId4"/>
          <a:stretch>
            <a:fillRect/>
          </a:stretch>
        </p:blipFill>
        <p:spPr>
          <a:xfrm>
            <a:off x="10158586" y="5610392"/>
            <a:ext cx="2084589" cy="1469842"/>
          </a:xfrm>
          <a:prstGeom prst="rect">
            <a:avLst/>
          </a:prstGeom>
        </p:spPr>
      </p:pic>
      <p:pic>
        <p:nvPicPr>
          <p:cNvPr id="6" name="Imagen 5">
            <a:extLst>
              <a:ext uri="{FF2B5EF4-FFF2-40B4-BE49-F238E27FC236}">
                <a16:creationId xmlns:a16="http://schemas.microsoft.com/office/drawing/2014/main" id="{80A3A43F-5CA4-478D-B885-DF4618902DE0}"/>
              </a:ext>
            </a:extLst>
          </p:cNvPr>
          <p:cNvPicPr>
            <a:picLocks noChangeAspect="1"/>
          </p:cNvPicPr>
          <p:nvPr/>
        </p:nvPicPr>
        <p:blipFill>
          <a:blip r:embed="rId5"/>
          <a:stretch>
            <a:fillRect/>
          </a:stretch>
        </p:blipFill>
        <p:spPr>
          <a:xfrm>
            <a:off x="0" y="-13997"/>
            <a:ext cx="12192000" cy="4585998"/>
          </a:xfrm>
          <a:prstGeom prst="rect">
            <a:avLst/>
          </a:prstGeom>
        </p:spPr>
      </p:pic>
      <p:sp>
        <p:nvSpPr>
          <p:cNvPr id="5" name="CuadroTexto 4">
            <a:extLst>
              <a:ext uri="{FF2B5EF4-FFF2-40B4-BE49-F238E27FC236}">
                <a16:creationId xmlns:a16="http://schemas.microsoft.com/office/drawing/2014/main" id="{325D73A2-6329-4596-92D1-045A77B442BD}"/>
              </a:ext>
            </a:extLst>
          </p:cNvPr>
          <p:cNvSpPr txBox="1"/>
          <p:nvPr/>
        </p:nvSpPr>
        <p:spPr>
          <a:xfrm>
            <a:off x="4829175" y="5760006"/>
            <a:ext cx="3806762" cy="369332"/>
          </a:xfrm>
          <a:prstGeom prst="rect">
            <a:avLst/>
          </a:prstGeom>
          <a:noFill/>
        </p:spPr>
        <p:txBody>
          <a:bodyPr wrap="square" rtlCol="0">
            <a:spAutoFit/>
          </a:bodyPr>
          <a:lstStyle/>
          <a:p>
            <a:r>
              <a:rPr lang="en-GB" dirty="0"/>
              <a:t>jsauri@guttmann.com</a:t>
            </a:r>
          </a:p>
        </p:txBody>
      </p:sp>
    </p:spTree>
    <p:extLst>
      <p:ext uri="{BB962C8B-B14F-4D97-AF65-F5344CB8AC3E}">
        <p14:creationId xmlns:p14="http://schemas.microsoft.com/office/powerpoint/2010/main" val="108919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83554D-F221-4521-94FD-1B1FF6910A7C}"/>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sz="3200" dirty="0"/>
              <a:t>PROJECT</a:t>
            </a:r>
            <a:endParaRPr lang="en-US" sz="2000" dirty="0"/>
          </a:p>
        </p:txBody>
      </p:sp>
      <p:cxnSp>
        <p:nvCxnSpPr>
          <p:cNvPr id="4" name="Conector recto 3">
            <a:extLst>
              <a:ext uri="{FF2B5EF4-FFF2-40B4-BE49-F238E27FC236}">
                <a16:creationId xmlns:a16="http://schemas.microsoft.com/office/drawing/2014/main" id="{6A82BBBD-2336-46CF-8E72-3F5BEECB83E9}"/>
              </a:ext>
            </a:extLst>
          </p:cNvPr>
          <p:cNvCxnSpPr/>
          <p:nvPr/>
        </p:nvCxnSpPr>
        <p:spPr>
          <a:xfrm>
            <a:off x="4627984" y="1707502"/>
            <a:ext cx="0" cy="39095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 name="Imatge 2">
            <a:extLst>
              <a:ext uri="{FF2B5EF4-FFF2-40B4-BE49-F238E27FC236}">
                <a16:creationId xmlns:a16="http://schemas.microsoft.com/office/drawing/2014/main" id="{D2065578-174F-4EE7-BF80-D663BA2B5569}"/>
              </a:ext>
            </a:extLst>
          </p:cNvPr>
          <p:cNvPicPr>
            <a:picLocks noChangeAspect="1"/>
          </p:cNvPicPr>
          <p:nvPr/>
        </p:nvPicPr>
        <p:blipFill rotWithShape="1">
          <a:blip r:embed="rId2"/>
          <a:srcRect l="23410" r="22543"/>
          <a:stretch/>
        </p:blipFill>
        <p:spPr>
          <a:xfrm>
            <a:off x="1690246" y="1788141"/>
            <a:ext cx="2501344" cy="3263575"/>
          </a:xfrm>
          <a:prstGeom prst="rect">
            <a:avLst/>
          </a:prstGeom>
        </p:spPr>
      </p:pic>
      <p:pic>
        <p:nvPicPr>
          <p:cNvPr id="5" name="Imagen 5">
            <a:extLst>
              <a:ext uri="{FF2B5EF4-FFF2-40B4-BE49-F238E27FC236}">
                <a16:creationId xmlns:a16="http://schemas.microsoft.com/office/drawing/2014/main" id="{C071AE64-CAD1-4AB2-92E1-647483D59C79}"/>
              </a:ext>
            </a:extLst>
          </p:cNvPr>
          <p:cNvPicPr>
            <a:picLocks noChangeAspect="1"/>
          </p:cNvPicPr>
          <p:nvPr/>
        </p:nvPicPr>
        <p:blipFill>
          <a:blip r:embed="rId3"/>
          <a:stretch>
            <a:fillRect/>
          </a:stretch>
        </p:blipFill>
        <p:spPr>
          <a:xfrm>
            <a:off x="107950" y="6129338"/>
            <a:ext cx="1466850" cy="695325"/>
          </a:xfrm>
          <a:prstGeom prst="rect">
            <a:avLst/>
          </a:prstGeom>
        </p:spPr>
      </p:pic>
      <p:pic>
        <p:nvPicPr>
          <p:cNvPr id="7" name="Imagen 3" descr="Logotipo, nombre de la empresa&#10;&#10;Descripción generada automáticamente">
            <a:extLst>
              <a:ext uri="{FF2B5EF4-FFF2-40B4-BE49-F238E27FC236}">
                <a16:creationId xmlns:a16="http://schemas.microsoft.com/office/drawing/2014/main" id="{025ECFA3-3257-4524-9EA7-79F1D1AEAB27}"/>
              </a:ext>
            </a:extLst>
          </p:cNvPr>
          <p:cNvPicPr>
            <a:picLocks noChangeAspect="1"/>
          </p:cNvPicPr>
          <p:nvPr/>
        </p:nvPicPr>
        <p:blipFill>
          <a:blip r:embed="rId4"/>
          <a:stretch>
            <a:fillRect/>
          </a:stretch>
        </p:blipFill>
        <p:spPr>
          <a:xfrm>
            <a:off x="10158586" y="5610392"/>
            <a:ext cx="2084589" cy="1469842"/>
          </a:xfrm>
          <a:prstGeom prst="rect">
            <a:avLst/>
          </a:prstGeom>
        </p:spPr>
      </p:pic>
    </p:spTree>
    <p:extLst>
      <p:ext uri="{BB962C8B-B14F-4D97-AF65-F5344CB8AC3E}">
        <p14:creationId xmlns:p14="http://schemas.microsoft.com/office/powerpoint/2010/main" val="301231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A9027-5718-4F60-8826-1AFF3E38C523}"/>
              </a:ext>
            </a:extLst>
          </p:cNvPr>
          <p:cNvSpPr>
            <a:spLocks noGrp="1"/>
          </p:cNvSpPr>
          <p:nvPr>
            <p:ph type="title"/>
          </p:nvPr>
        </p:nvSpPr>
        <p:spPr/>
        <p:txBody>
          <a:bodyPr/>
          <a:lstStyle/>
          <a:p>
            <a:r>
              <a:rPr lang="es-ES" dirty="0" err="1"/>
              <a:t>PRESENTAtion</a:t>
            </a:r>
            <a:endParaRPr lang="es-ES" dirty="0"/>
          </a:p>
        </p:txBody>
      </p:sp>
      <p:sp>
        <p:nvSpPr>
          <p:cNvPr id="3" name="Marcador de contenido 2">
            <a:extLst>
              <a:ext uri="{FF2B5EF4-FFF2-40B4-BE49-F238E27FC236}">
                <a16:creationId xmlns:a16="http://schemas.microsoft.com/office/drawing/2014/main" id="{A1A2E525-6BD8-4F61-8DCF-62F8348CD68D}"/>
              </a:ext>
            </a:extLst>
          </p:cNvPr>
          <p:cNvSpPr>
            <a:spLocks noGrp="1"/>
          </p:cNvSpPr>
          <p:nvPr>
            <p:ph idx="1"/>
          </p:nvPr>
        </p:nvSpPr>
        <p:spPr>
          <a:xfrm>
            <a:off x="1586204" y="2286000"/>
            <a:ext cx="9608538" cy="1499616"/>
          </a:xfrm>
        </p:spPr>
        <p:txBody>
          <a:bodyPr vert="horz" lIns="45720" tIns="45720" rIns="45720" bIns="45720" rtlCol="0" anchor="t">
            <a:normAutofit/>
          </a:bodyPr>
          <a:lstStyle/>
          <a:p>
            <a:r>
              <a:rPr lang="en-US" sz="2000" dirty="0">
                <a:latin typeface="Calibri Light" panose="020F0302020204030204" pitchFamily="34" charset="0"/>
                <a:cs typeface="Calibri Light" panose="020F0302020204030204" pitchFamily="34" charset="0"/>
              </a:rPr>
              <a:t>PARTICIPA is a social research project aimed at finding out and understanding how the participation in society of people with disabilities can be guaranteed and promoted, with the intention of transforming it so that it is fully inclusive.</a:t>
            </a:r>
            <a:endParaRPr lang="ca-ES" sz="2000" dirty="0">
              <a:latin typeface="Calibri Light" panose="020F0302020204030204" pitchFamily="34" charset="0"/>
              <a:cs typeface="Calibri Light" panose="020F0302020204030204" pitchFamily="34" charset="0"/>
            </a:endParaRPr>
          </a:p>
        </p:txBody>
      </p:sp>
      <p:pic>
        <p:nvPicPr>
          <p:cNvPr id="4" name="Imagen 5">
            <a:extLst>
              <a:ext uri="{FF2B5EF4-FFF2-40B4-BE49-F238E27FC236}">
                <a16:creationId xmlns:a16="http://schemas.microsoft.com/office/drawing/2014/main" id="{8B5E8C24-B549-41A8-BA56-0C4B7F52AB59}"/>
              </a:ext>
            </a:extLst>
          </p:cNvPr>
          <p:cNvPicPr>
            <a:picLocks noChangeAspect="1"/>
          </p:cNvPicPr>
          <p:nvPr/>
        </p:nvPicPr>
        <p:blipFill>
          <a:blip r:embed="rId3"/>
          <a:stretch>
            <a:fillRect/>
          </a:stretch>
        </p:blipFill>
        <p:spPr>
          <a:xfrm>
            <a:off x="107950" y="6129338"/>
            <a:ext cx="1466850" cy="695325"/>
          </a:xfrm>
          <a:prstGeom prst="rect">
            <a:avLst/>
          </a:prstGeom>
        </p:spPr>
      </p:pic>
      <p:pic>
        <p:nvPicPr>
          <p:cNvPr id="7" name="Imagen 3" descr="Logotipo, nombre de la empresa&#10;&#10;Descripción generada automáticamente">
            <a:extLst>
              <a:ext uri="{FF2B5EF4-FFF2-40B4-BE49-F238E27FC236}">
                <a16:creationId xmlns:a16="http://schemas.microsoft.com/office/drawing/2014/main" id="{8C087A7D-2CD0-4F74-9CEB-0A7738FF41F2}"/>
              </a:ext>
            </a:extLst>
          </p:cNvPr>
          <p:cNvPicPr>
            <a:picLocks noChangeAspect="1"/>
          </p:cNvPicPr>
          <p:nvPr/>
        </p:nvPicPr>
        <p:blipFill>
          <a:blip r:embed="rId4"/>
          <a:stretch>
            <a:fillRect/>
          </a:stretch>
        </p:blipFill>
        <p:spPr>
          <a:xfrm>
            <a:off x="10158586" y="5610392"/>
            <a:ext cx="2084589" cy="1469842"/>
          </a:xfrm>
          <a:prstGeom prst="rect">
            <a:avLst/>
          </a:prstGeom>
        </p:spPr>
      </p:pic>
      <p:pic>
        <p:nvPicPr>
          <p:cNvPr id="8" name="Imagen 7">
            <a:extLst>
              <a:ext uri="{FF2B5EF4-FFF2-40B4-BE49-F238E27FC236}">
                <a16:creationId xmlns:a16="http://schemas.microsoft.com/office/drawing/2014/main" id="{78DF68CF-3294-4F7E-9CF8-BCF87443A45E}"/>
              </a:ext>
            </a:extLst>
          </p:cNvPr>
          <p:cNvPicPr>
            <a:picLocks noChangeAspect="1"/>
          </p:cNvPicPr>
          <p:nvPr/>
        </p:nvPicPr>
        <p:blipFill>
          <a:blip r:embed="rId5"/>
          <a:stretch>
            <a:fillRect/>
          </a:stretch>
        </p:blipFill>
        <p:spPr>
          <a:xfrm>
            <a:off x="1225570" y="3163079"/>
            <a:ext cx="9218492" cy="3091044"/>
          </a:xfrm>
          <a:prstGeom prst="rect">
            <a:avLst/>
          </a:prstGeom>
        </p:spPr>
      </p:pic>
    </p:spTree>
    <p:extLst>
      <p:ext uri="{BB962C8B-B14F-4D97-AF65-F5344CB8AC3E}">
        <p14:creationId xmlns:p14="http://schemas.microsoft.com/office/powerpoint/2010/main" val="426551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A9027-5718-4F60-8826-1AFF3E38C523}"/>
              </a:ext>
            </a:extLst>
          </p:cNvPr>
          <p:cNvSpPr>
            <a:spLocks noGrp="1"/>
          </p:cNvSpPr>
          <p:nvPr>
            <p:ph type="title"/>
          </p:nvPr>
        </p:nvSpPr>
        <p:spPr/>
        <p:txBody>
          <a:bodyPr/>
          <a:lstStyle/>
          <a:p>
            <a:r>
              <a:rPr lang="es-ES" dirty="0" err="1"/>
              <a:t>OBJEcTIVe</a:t>
            </a:r>
            <a:endParaRPr lang="es-ES" dirty="0"/>
          </a:p>
        </p:txBody>
      </p:sp>
      <p:sp>
        <p:nvSpPr>
          <p:cNvPr id="3" name="Marcador de contenido 2">
            <a:extLst>
              <a:ext uri="{FF2B5EF4-FFF2-40B4-BE49-F238E27FC236}">
                <a16:creationId xmlns:a16="http://schemas.microsoft.com/office/drawing/2014/main" id="{A1A2E525-6BD8-4F61-8DCF-62F8348CD68D}"/>
              </a:ext>
            </a:extLst>
          </p:cNvPr>
          <p:cNvSpPr>
            <a:spLocks noGrp="1"/>
          </p:cNvSpPr>
          <p:nvPr>
            <p:ph idx="1"/>
          </p:nvPr>
        </p:nvSpPr>
        <p:spPr>
          <a:xfrm>
            <a:off x="1447800" y="1839633"/>
            <a:ext cx="9359963" cy="3497012"/>
          </a:xfrm>
        </p:spPr>
        <p:txBody>
          <a:bodyPr vert="horz" lIns="45720" tIns="45720" rIns="45720" bIns="45720" rtlCol="0" anchor="t">
            <a:normAutofit/>
          </a:bodyPr>
          <a:lstStyle/>
          <a:p>
            <a:pPr>
              <a:lnSpc>
                <a:spcPct val="100000"/>
              </a:lnSpc>
            </a:pPr>
            <a:r>
              <a:rPr lang="en-US" dirty="0">
                <a:latin typeface="Calibri Light"/>
                <a:cs typeface="Calibri Light"/>
              </a:rPr>
              <a:t>The research aims to answer the question: </a:t>
            </a:r>
          </a:p>
          <a:p>
            <a:pPr>
              <a:lnSpc>
                <a:spcPct val="100000"/>
              </a:lnSpc>
            </a:pPr>
            <a:endParaRPr lang="en-US" dirty="0">
              <a:latin typeface="Calibri Light"/>
              <a:cs typeface="Calibri Light"/>
            </a:endParaRPr>
          </a:p>
          <a:p>
            <a:pPr>
              <a:lnSpc>
                <a:spcPct val="100000"/>
              </a:lnSpc>
            </a:pPr>
            <a:r>
              <a:rPr lang="en-US" b="1" dirty="0">
                <a:latin typeface="Calibri Light"/>
                <a:cs typeface="Calibri Light"/>
              </a:rPr>
              <a:t>Which are the facilitators and barriers to participation for people with disabilities?</a:t>
            </a:r>
            <a:endParaRPr lang="es-ES" b="1" dirty="0">
              <a:latin typeface="Calibri Light"/>
              <a:cs typeface="Calibri Light"/>
            </a:endParaRPr>
          </a:p>
          <a:p>
            <a:pPr>
              <a:lnSpc>
                <a:spcPct val="100000"/>
              </a:lnSpc>
            </a:pPr>
            <a:endParaRPr lang="ca-ES" dirty="0">
              <a:latin typeface="Calibri Light"/>
              <a:cs typeface="Calibri Light"/>
            </a:endParaRPr>
          </a:p>
        </p:txBody>
      </p:sp>
      <p:pic>
        <p:nvPicPr>
          <p:cNvPr id="4" name="Imagen 5">
            <a:extLst>
              <a:ext uri="{FF2B5EF4-FFF2-40B4-BE49-F238E27FC236}">
                <a16:creationId xmlns:a16="http://schemas.microsoft.com/office/drawing/2014/main" id="{5836FF33-3878-40C7-8AE3-0068CCD619F4}"/>
              </a:ext>
            </a:extLst>
          </p:cNvPr>
          <p:cNvPicPr>
            <a:picLocks noChangeAspect="1"/>
          </p:cNvPicPr>
          <p:nvPr/>
        </p:nvPicPr>
        <p:blipFill>
          <a:blip r:embed="rId3"/>
          <a:stretch>
            <a:fillRect/>
          </a:stretch>
        </p:blipFill>
        <p:spPr>
          <a:xfrm>
            <a:off x="107950" y="6129338"/>
            <a:ext cx="1466850" cy="695325"/>
          </a:xfrm>
          <a:prstGeom prst="rect">
            <a:avLst/>
          </a:prstGeom>
        </p:spPr>
      </p:pic>
      <p:pic>
        <p:nvPicPr>
          <p:cNvPr id="5" name="Imagen 3" descr="Logotipo, nombre de la empresa&#10;&#10;Descripción generada automáticamente">
            <a:extLst>
              <a:ext uri="{FF2B5EF4-FFF2-40B4-BE49-F238E27FC236}">
                <a16:creationId xmlns:a16="http://schemas.microsoft.com/office/drawing/2014/main" id="{B933C65C-1F94-464D-9EE1-FC6A3F523909}"/>
              </a:ext>
            </a:extLst>
          </p:cNvPr>
          <p:cNvPicPr>
            <a:picLocks noChangeAspect="1"/>
          </p:cNvPicPr>
          <p:nvPr/>
        </p:nvPicPr>
        <p:blipFill>
          <a:blip r:embed="rId4"/>
          <a:stretch>
            <a:fillRect/>
          </a:stretch>
        </p:blipFill>
        <p:spPr>
          <a:xfrm>
            <a:off x="10158586" y="5610392"/>
            <a:ext cx="2084589" cy="1469842"/>
          </a:xfrm>
          <a:prstGeom prst="rect">
            <a:avLst/>
          </a:prstGeom>
        </p:spPr>
      </p:pic>
      <p:pic>
        <p:nvPicPr>
          <p:cNvPr id="10" name="Imagen 9">
            <a:extLst>
              <a:ext uri="{FF2B5EF4-FFF2-40B4-BE49-F238E27FC236}">
                <a16:creationId xmlns:a16="http://schemas.microsoft.com/office/drawing/2014/main" id="{899AA934-8099-4DDE-A583-F205C85A0FBD}"/>
              </a:ext>
            </a:extLst>
          </p:cNvPr>
          <p:cNvPicPr>
            <a:picLocks noChangeAspect="1"/>
          </p:cNvPicPr>
          <p:nvPr/>
        </p:nvPicPr>
        <p:blipFill>
          <a:blip r:embed="rId5"/>
          <a:stretch>
            <a:fillRect/>
          </a:stretch>
        </p:blipFill>
        <p:spPr>
          <a:xfrm>
            <a:off x="3286777" y="3768303"/>
            <a:ext cx="1695687" cy="1705213"/>
          </a:xfrm>
          <a:prstGeom prst="rect">
            <a:avLst/>
          </a:prstGeom>
        </p:spPr>
      </p:pic>
      <p:pic>
        <p:nvPicPr>
          <p:cNvPr id="12" name="Imagen 11">
            <a:extLst>
              <a:ext uri="{FF2B5EF4-FFF2-40B4-BE49-F238E27FC236}">
                <a16:creationId xmlns:a16="http://schemas.microsoft.com/office/drawing/2014/main" id="{E2185B2A-095C-4B26-A877-9FE1CF5E3617}"/>
              </a:ext>
            </a:extLst>
          </p:cNvPr>
          <p:cNvPicPr>
            <a:picLocks noChangeAspect="1"/>
          </p:cNvPicPr>
          <p:nvPr/>
        </p:nvPicPr>
        <p:blipFill>
          <a:blip r:embed="rId6"/>
          <a:stretch>
            <a:fillRect/>
          </a:stretch>
        </p:blipFill>
        <p:spPr>
          <a:xfrm>
            <a:off x="6821441" y="3677804"/>
            <a:ext cx="1590897" cy="1886213"/>
          </a:xfrm>
          <a:prstGeom prst="rect">
            <a:avLst/>
          </a:prstGeom>
        </p:spPr>
      </p:pic>
    </p:spTree>
    <p:extLst>
      <p:ext uri="{BB962C8B-B14F-4D97-AF65-F5344CB8AC3E}">
        <p14:creationId xmlns:p14="http://schemas.microsoft.com/office/powerpoint/2010/main" val="224496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A9027-5718-4F60-8826-1AFF3E38C523}"/>
              </a:ext>
            </a:extLst>
          </p:cNvPr>
          <p:cNvSpPr>
            <a:spLocks noGrp="1"/>
          </p:cNvSpPr>
          <p:nvPr>
            <p:ph type="title"/>
          </p:nvPr>
        </p:nvSpPr>
        <p:spPr/>
        <p:txBody>
          <a:bodyPr/>
          <a:lstStyle/>
          <a:p>
            <a:r>
              <a:rPr lang="es-ES" dirty="0" err="1"/>
              <a:t>OBJEcTIVe</a:t>
            </a:r>
            <a:endParaRPr lang="es-ES" dirty="0"/>
          </a:p>
        </p:txBody>
      </p:sp>
      <p:sp>
        <p:nvSpPr>
          <p:cNvPr id="3" name="Marcador de contenido 2">
            <a:extLst>
              <a:ext uri="{FF2B5EF4-FFF2-40B4-BE49-F238E27FC236}">
                <a16:creationId xmlns:a16="http://schemas.microsoft.com/office/drawing/2014/main" id="{A1A2E525-6BD8-4F61-8DCF-62F8348CD68D}"/>
              </a:ext>
            </a:extLst>
          </p:cNvPr>
          <p:cNvSpPr>
            <a:spLocks noGrp="1"/>
          </p:cNvSpPr>
          <p:nvPr>
            <p:ph idx="1"/>
          </p:nvPr>
        </p:nvSpPr>
        <p:spPr>
          <a:xfrm>
            <a:off x="1493318" y="2333420"/>
            <a:ext cx="9359963" cy="1095580"/>
          </a:xfrm>
        </p:spPr>
        <p:txBody>
          <a:bodyPr vert="horz" lIns="45720" tIns="45720" rIns="45720" bIns="45720" rtlCol="0" anchor="t">
            <a:normAutofit/>
          </a:bodyPr>
          <a:lstStyle/>
          <a:p>
            <a:pPr>
              <a:lnSpc>
                <a:spcPct val="100000"/>
              </a:lnSpc>
            </a:pPr>
            <a:r>
              <a:rPr lang="en-US" dirty="0">
                <a:latin typeface="Calibri Light"/>
                <a:cs typeface="Calibri Light"/>
              </a:rPr>
              <a:t>To identify the barriers and facilitators that determine the participation in the society of people with disabilities. Initially 6 dimensions will be analyzed:</a:t>
            </a:r>
            <a:endParaRPr lang="ca-ES" dirty="0">
              <a:latin typeface="Calibri Light"/>
              <a:cs typeface="Calibri Light"/>
            </a:endParaRPr>
          </a:p>
        </p:txBody>
      </p:sp>
      <p:pic>
        <p:nvPicPr>
          <p:cNvPr id="4" name="Imagen 5">
            <a:extLst>
              <a:ext uri="{FF2B5EF4-FFF2-40B4-BE49-F238E27FC236}">
                <a16:creationId xmlns:a16="http://schemas.microsoft.com/office/drawing/2014/main" id="{5836FF33-3878-40C7-8AE3-0068CCD619F4}"/>
              </a:ext>
            </a:extLst>
          </p:cNvPr>
          <p:cNvPicPr>
            <a:picLocks noChangeAspect="1"/>
          </p:cNvPicPr>
          <p:nvPr/>
        </p:nvPicPr>
        <p:blipFill>
          <a:blip r:embed="rId2"/>
          <a:stretch>
            <a:fillRect/>
          </a:stretch>
        </p:blipFill>
        <p:spPr>
          <a:xfrm>
            <a:off x="107950" y="6129338"/>
            <a:ext cx="1466850" cy="695325"/>
          </a:xfrm>
          <a:prstGeom prst="rect">
            <a:avLst/>
          </a:prstGeom>
        </p:spPr>
      </p:pic>
      <p:pic>
        <p:nvPicPr>
          <p:cNvPr id="5" name="Imagen 3" descr="Logotipo, nombre de la empresa&#10;&#10;Descripción generada automáticamente">
            <a:extLst>
              <a:ext uri="{FF2B5EF4-FFF2-40B4-BE49-F238E27FC236}">
                <a16:creationId xmlns:a16="http://schemas.microsoft.com/office/drawing/2014/main" id="{B933C65C-1F94-464D-9EE1-FC6A3F523909}"/>
              </a:ext>
            </a:extLst>
          </p:cNvPr>
          <p:cNvPicPr>
            <a:picLocks noChangeAspect="1"/>
          </p:cNvPicPr>
          <p:nvPr/>
        </p:nvPicPr>
        <p:blipFill>
          <a:blip r:embed="rId3"/>
          <a:stretch>
            <a:fillRect/>
          </a:stretch>
        </p:blipFill>
        <p:spPr>
          <a:xfrm>
            <a:off x="10158586" y="5610392"/>
            <a:ext cx="2084589" cy="1469842"/>
          </a:xfrm>
          <a:prstGeom prst="rect">
            <a:avLst/>
          </a:prstGeom>
        </p:spPr>
      </p:pic>
      <p:pic>
        <p:nvPicPr>
          <p:cNvPr id="8" name="Imagen 7">
            <a:extLst>
              <a:ext uri="{FF2B5EF4-FFF2-40B4-BE49-F238E27FC236}">
                <a16:creationId xmlns:a16="http://schemas.microsoft.com/office/drawing/2014/main" id="{FDAE7571-C8BC-40AB-875D-8BA6D704794C}"/>
              </a:ext>
            </a:extLst>
          </p:cNvPr>
          <p:cNvPicPr>
            <a:picLocks noChangeAspect="1"/>
          </p:cNvPicPr>
          <p:nvPr/>
        </p:nvPicPr>
        <p:blipFill>
          <a:blip r:embed="rId4"/>
          <a:stretch>
            <a:fillRect/>
          </a:stretch>
        </p:blipFill>
        <p:spPr>
          <a:xfrm>
            <a:off x="1574800" y="3429000"/>
            <a:ext cx="8225372" cy="1940417"/>
          </a:xfrm>
          <a:prstGeom prst="rect">
            <a:avLst/>
          </a:prstGeom>
        </p:spPr>
      </p:pic>
    </p:spTree>
    <p:extLst>
      <p:ext uri="{BB962C8B-B14F-4D97-AF65-F5344CB8AC3E}">
        <p14:creationId xmlns:p14="http://schemas.microsoft.com/office/powerpoint/2010/main" val="188644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9CCE6-5A0E-4047-91D5-CC26F4B1756C}"/>
              </a:ext>
            </a:extLst>
          </p:cNvPr>
          <p:cNvSpPr>
            <a:spLocks noGrp="1"/>
          </p:cNvSpPr>
          <p:nvPr>
            <p:ph type="title"/>
          </p:nvPr>
        </p:nvSpPr>
        <p:spPr>
          <a:xfrm>
            <a:off x="1024128" y="585216"/>
            <a:ext cx="9720072" cy="1499616"/>
          </a:xfrm>
        </p:spPr>
        <p:txBody>
          <a:bodyPr>
            <a:normAutofit/>
          </a:bodyPr>
          <a:lstStyle/>
          <a:p>
            <a:r>
              <a:rPr lang="es-ES" dirty="0"/>
              <a:t>Who can </a:t>
            </a:r>
            <a:r>
              <a:rPr lang="es-ES" dirty="0" err="1"/>
              <a:t>participate</a:t>
            </a:r>
            <a:r>
              <a:rPr lang="es-ES" dirty="0"/>
              <a:t>?</a:t>
            </a:r>
          </a:p>
        </p:txBody>
      </p:sp>
      <p:sp>
        <p:nvSpPr>
          <p:cNvPr id="5" name="CuadroTexto 4">
            <a:extLst>
              <a:ext uri="{FF2B5EF4-FFF2-40B4-BE49-F238E27FC236}">
                <a16:creationId xmlns:a16="http://schemas.microsoft.com/office/drawing/2014/main" id="{E5437B2A-735B-4F89-A5EC-52955D894B6B}"/>
              </a:ext>
            </a:extLst>
          </p:cNvPr>
          <p:cNvSpPr txBox="1"/>
          <p:nvPr/>
        </p:nvSpPr>
        <p:spPr>
          <a:xfrm>
            <a:off x="1666876" y="2638826"/>
            <a:ext cx="907732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accent1"/>
              </a:buClr>
              <a:buFont typeface="Wingdings" panose="05000000000000000000" pitchFamily="2" charset="2"/>
              <a:buChar char="ü"/>
            </a:pPr>
            <a:r>
              <a:rPr lang="en-US" sz="2400" dirty="0">
                <a:latin typeface="Calibri Light" panose="020F0302020204030204" pitchFamily="34" charset="0"/>
                <a:cs typeface="Calibri Light" panose="020F0302020204030204" pitchFamily="34" charset="0"/>
              </a:rPr>
              <a:t>Any adult (≥18 years old) who has a disability and resides in Spain or Andorra. </a:t>
            </a:r>
          </a:p>
          <a:p>
            <a:pPr marL="285750" indent="-285750">
              <a:buClr>
                <a:schemeClr val="accent1"/>
              </a:buClr>
              <a:buFont typeface="Wingdings" panose="05000000000000000000" pitchFamily="2" charset="2"/>
              <a:buChar char="ü"/>
            </a:pPr>
            <a:endParaRPr lang="ca-ES" sz="2400"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US" sz="2400" dirty="0">
                <a:latin typeface="Calibri Light"/>
                <a:cs typeface="Calibri Light"/>
              </a:rPr>
              <a:t>Support assistant personnel involved in the project on behalf of a person with a disability.</a:t>
            </a:r>
            <a:endParaRPr lang="ca-ES" sz="2400" dirty="0">
              <a:latin typeface="Calibri Light" panose="020F0302020204030204" pitchFamily="34" charset="0"/>
              <a:cs typeface="Calibri Light" panose="020F0302020204030204" pitchFamily="34" charset="0"/>
            </a:endParaRPr>
          </a:p>
        </p:txBody>
      </p:sp>
      <p:pic>
        <p:nvPicPr>
          <p:cNvPr id="3" name="Imagen 5">
            <a:extLst>
              <a:ext uri="{FF2B5EF4-FFF2-40B4-BE49-F238E27FC236}">
                <a16:creationId xmlns:a16="http://schemas.microsoft.com/office/drawing/2014/main" id="{E4B5E5F9-9220-401E-B594-0F061B552B4B}"/>
              </a:ext>
            </a:extLst>
          </p:cNvPr>
          <p:cNvPicPr>
            <a:picLocks noChangeAspect="1"/>
          </p:cNvPicPr>
          <p:nvPr/>
        </p:nvPicPr>
        <p:blipFill>
          <a:blip r:embed="rId2"/>
          <a:stretch>
            <a:fillRect/>
          </a:stretch>
        </p:blipFill>
        <p:spPr>
          <a:xfrm>
            <a:off x="107950" y="6129338"/>
            <a:ext cx="1466850" cy="695325"/>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D92412BC-2EE3-45FE-A905-6CBC753CA27A}"/>
              </a:ext>
            </a:extLst>
          </p:cNvPr>
          <p:cNvPicPr>
            <a:picLocks noChangeAspect="1"/>
          </p:cNvPicPr>
          <p:nvPr/>
        </p:nvPicPr>
        <p:blipFill>
          <a:blip r:embed="rId3"/>
          <a:stretch>
            <a:fillRect/>
          </a:stretch>
        </p:blipFill>
        <p:spPr>
          <a:xfrm>
            <a:off x="10158586" y="5610392"/>
            <a:ext cx="2084589" cy="1469842"/>
          </a:xfrm>
          <a:prstGeom prst="rect">
            <a:avLst/>
          </a:prstGeom>
        </p:spPr>
      </p:pic>
    </p:spTree>
    <p:extLst>
      <p:ext uri="{BB962C8B-B14F-4D97-AF65-F5344CB8AC3E}">
        <p14:creationId xmlns:p14="http://schemas.microsoft.com/office/powerpoint/2010/main" val="232829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9CCE6-5A0E-4047-91D5-CC26F4B1756C}"/>
              </a:ext>
            </a:extLst>
          </p:cNvPr>
          <p:cNvSpPr>
            <a:spLocks noGrp="1"/>
          </p:cNvSpPr>
          <p:nvPr>
            <p:ph type="title"/>
          </p:nvPr>
        </p:nvSpPr>
        <p:spPr>
          <a:xfrm>
            <a:off x="1024128" y="585216"/>
            <a:ext cx="9720072" cy="1499616"/>
          </a:xfrm>
        </p:spPr>
        <p:txBody>
          <a:bodyPr>
            <a:normAutofit/>
          </a:bodyPr>
          <a:lstStyle/>
          <a:p>
            <a:r>
              <a:rPr lang="ca-ES" dirty="0" err="1"/>
              <a:t>methods</a:t>
            </a:r>
            <a:endParaRPr lang="ca-ES" dirty="0"/>
          </a:p>
        </p:txBody>
      </p:sp>
      <p:sp>
        <p:nvSpPr>
          <p:cNvPr id="18" name="CuadroTexto 17">
            <a:extLst>
              <a:ext uri="{FF2B5EF4-FFF2-40B4-BE49-F238E27FC236}">
                <a16:creationId xmlns:a16="http://schemas.microsoft.com/office/drawing/2014/main" id="{B76F27BC-B19A-4D37-A032-5C26F781B3A9}"/>
              </a:ext>
            </a:extLst>
          </p:cNvPr>
          <p:cNvSpPr txBox="1"/>
          <p:nvPr/>
        </p:nvSpPr>
        <p:spPr>
          <a:xfrm>
            <a:off x="1557338" y="2159020"/>
            <a:ext cx="907732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chemeClr val="accent1"/>
              </a:buClr>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US" dirty="0">
                <a:latin typeface="Calibri Light"/>
                <a:cs typeface="Calibri Light"/>
              </a:rPr>
              <a:t>Design: Longitudinal Cohort Study (3 years long).</a:t>
            </a:r>
          </a:p>
          <a:p>
            <a:pPr>
              <a:buClr>
                <a:schemeClr val="accent1"/>
              </a:buClr>
            </a:pPr>
            <a:endParaRPr lang="en-GB" dirty="0">
              <a:latin typeface="Calibri Light"/>
              <a:cs typeface="Calibri Light"/>
            </a:endParaRPr>
          </a:p>
          <a:p>
            <a:pPr marL="285750" indent="-285750">
              <a:buClr>
                <a:schemeClr val="accent1"/>
              </a:buClr>
              <a:buFont typeface="Wingdings" panose="05000000000000000000" pitchFamily="2" charset="2"/>
              <a:buChar char="ü"/>
            </a:pPr>
            <a:r>
              <a:rPr lang="en-GB" dirty="0">
                <a:latin typeface="Calibri Light"/>
                <a:ea typeface="+mn-lt"/>
                <a:cs typeface="Calibri Light"/>
              </a:rPr>
              <a:t>Sample: Cohort of at least 1,000 participants.</a:t>
            </a:r>
            <a:endParaRPr lang="en-GB" dirty="0">
              <a:latin typeface="Calibri Light"/>
              <a:cs typeface="Calibri Light"/>
            </a:endParaRPr>
          </a:p>
          <a:p>
            <a:pPr marL="285750" indent="-285750">
              <a:buClr>
                <a:schemeClr val="accent1"/>
              </a:buClr>
              <a:buFont typeface="Wingdings" panose="05000000000000000000" pitchFamily="2" charset="2"/>
              <a:buChar char="ü"/>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GB" dirty="0">
                <a:latin typeface="Calibri Light"/>
                <a:cs typeface="Calibri Light"/>
              </a:rPr>
              <a:t>Quantitative research methods: 12-15 annual online questionnaires (approximately 10 minutes time per questionnaire).</a:t>
            </a: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GB" dirty="0">
                <a:latin typeface="Calibri Light"/>
                <a:cs typeface="Calibri Light"/>
              </a:rPr>
              <a:t>Qualitative research: a discussion forum advised by professionals (thematic analysis). </a:t>
            </a:r>
          </a:p>
          <a:p>
            <a:pPr marL="285750" indent="-285750">
              <a:buClr>
                <a:schemeClr val="accent1"/>
              </a:buClr>
              <a:buFont typeface="Wingdings" panose="05000000000000000000" pitchFamily="2" charset="2"/>
              <a:buChar char="ü"/>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r>
              <a:rPr lang="en-US" dirty="0">
                <a:latin typeface="Calibri Light"/>
                <a:cs typeface="Calibri Light"/>
              </a:rPr>
              <a:t>Other qualitative research techniques: focus groups, in-depth interviews, analysis and interpretation of working groups, ...</a:t>
            </a: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endParaRPr lang="en-GB" dirty="0">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ü"/>
            </a:pPr>
            <a:endParaRPr lang="en-GB" dirty="0">
              <a:latin typeface="Calibri Light" panose="020F0302020204030204" pitchFamily="34" charset="0"/>
              <a:cs typeface="Calibri Light" panose="020F0302020204030204" pitchFamily="34" charset="0"/>
            </a:endParaRPr>
          </a:p>
        </p:txBody>
      </p:sp>
      <p:pic>
        <p:nvPicPr>
          <p:cNvPr id="3" name="Imagen 5">
            <a:extLst>
              <a:ext uri="{FF2B5EF4-FFF2-40B4-BE49-F238E27FC236}">
                <a16:creationId xmlns:a16="http://schemas.microsoft.com/office/drawing/2014/main" id="{95E5618C-5666-4442-B046-A964A1748AE8}"/>
              </a:ext>
            </a:extLst>
          </p:cNvPr>
          <p:cNvPicPr>
            <a:picLocks noChangeAspect="1"/>
          </p:cNvPicPr>
          <p:nvPr/>
        </p:nvPicPr>
        <p:blipFill>
          <a:blip r:embed="rId2"/>
          <a:stretch>
            <a:fillRect/>
          </a:stretch>
        </p:blipFill>
        <p:spPr>
          <a:xfrm>
            <a:off x="107950" y="6129338"/>
            <a:ext cx="1466850" cy="695325"/>
          </a:xfrm>
          <a:prstGeom prst="rect">
            <a:avLst/>
          </a:prstGeom>
        </p:spPr>
      </p:pic>
      <p:pic>
        <p:nvPicPr>
          <p:cNvPr id="4" name="Imagen 3" descr="Logotipo, nombre de la empresa&#10;&#10;Descripción generada automáticamente">
            <a:extLst>
              <a:ext uri="{FF2B5EF4-FFF2-40B4-BE49-F238E27FC236}">
                <a16:creationId xmlns:a16="http://schemas.microsoft.com/office/drawing/2014/main" id="{2DE69821-D19F-4AFE-88BC-F7BBCB824B50}"/>
              </a:ext>
            </a:extLst>
          </p:cNvPr>
          <p:cNvPicPr>
            <a:picLocks noChangeAspect="1"/>
          </p:cNvPicPr>
          <p:nvPr/>
        </p:nvPicPr>
        <p:blipFill>
          <a:blip r:embed="rId3"/>
          <a:stretch>
            <a:fillRect/>
          </a:stretch>
        </p:blipFill>
        <p:spPr>
          <a:xfrm>
            <a:off x="10158586" y="5610392"/>
            <a:ext cx="2084589" cy="1469842"/>
          </a:xfrm>
          <a:prstGeom prst="rect">
            <a:avLst/>
          </a:prstGeom>
        </p:spPr>
      </p:pic>
    </p:spTree>
    <p:extLst>
      <p:ext uri="{BB962C8B-B14F-4D97-AF65-F5344CB8AC3E}">
        <p14:creationId xmlns:p14="http://schemas.microsoft.com/office/powerpoint/2010/main" val="321009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D04DA3A-6DB6-458C-B20C-5F8F091F026F}"/>
              </a:ext>
            </a:extLst>
          </p:cNvPr>
          <p:cNvPicPr>
            <a:picLocks noChangeAspect="1"/>
          </p:cNvPicPr>
          <p:nvPr/>
        </p:nvPicPr>
        <p:blipFill>
          <a:blip r:embed="rId2"/>
          <a:stretch>
            <a:fillRect/>
          </a:stretch>
        </p:blipFill>
        <p:spPr>
          <a:xfrm>
            <a:off x="1952295" y="684017"/>
            <a:ext cx="9337745" cy="5737356"/>
          </a:xfrm>
          <a:prstGeom prst="rect">
            <a:avLst/>
          </a:prstGeom>
        </p:spPr>
      </p:pic>
      <p:sp>
        <p:nvSpPr>
          <p:cNvPr id="2" name="Título 1">
            <a:extLst>
              <a:ext uri="{FF2B5EF4-FFF2-40B4-BE49-F238E27FC236}">
                <a16:creationId xmlns:a16="http://schemas.microsoft.com/office/drawing/2014/main" id="{64F275D2-8AA7-47FD-9B92-9BE07A40C07E}"/>
              </a:ext>
            </a:extLst>
          </p:cNvPr>
          <p:cNvSpPr>
            <a:spLocks noGrp="1"/>
          </p:cNvSpPr>
          <p:nvPr>
            <p:ph type="title"/>
          </p:nvPr>
        </p:nvSpPr>
        <p:spPr/>
        <p:txBody>
          <a:bodyPr/>
          <a:lstStyle/>
          <a:p>
            <a:r>
              <a:rPr lang="es-ES" dirty="0"/>
              <a:t>Web</a:t>
            </a:r>
          </a:p>
        </p:txBody>
      </p:sp>
      <p:sp>
        <p:nvSpPr>
          <p:cNvPr id="12" name="CuadroTexto 11">
            <a:extLst>
              <a:ext uri="{FF2B5EF4-FFF2-40B4-BE49-F238E27FC236}">
                <a16:creationId xmlns:a16="http://schemas.microsoft.com/office/drawing/2014/main" id="{20506568-9DE3-45AE-A870-20F827FCC654}"/>
              </a:ext>
            </a:extLst>
          </p:cNvPr>
          <p:cNvSpPr txBox="1"/>
          <p:nvPr/>
        </p:nvSpPr>
        <p:spPr>
          <a:xfrm>
            <a:off x="2045602" y="265517"/>
            <a:ext cx="8698598" cy="395173"/>
          </a:xfrm>
          <a:prstGeom prst="rect">
            <a:avLst/>
          </a:prstGeom>
          <a:noFill/>
        </p:spPr>
        <p:txBody>
          <a:bodyPr wrap="square">
            <a:spAutoFit/>
          </a:bodyPr>
          <a:lstStyle/>
          <a:p>
            <a:pPr algn="ctr" defTabSz="914400">
              <a:lnSpc>
                <a:spcPct val="80000"/>
              </a:lnSpc>
              <a:spcBef>
                <a:spcPct val="0"/>
              </a:spcBef>
              <a:spcAft>
                <a:spcPts val="600"/>
              </a:spcAft>
            </a:pPr>
            <a:r>
              <a:rPr lang="en-US" sz="1800" b="1" kern="1200" spc="200" baseline="0" dirty="0">
                <a:solidFill>
                  <a:schemeClr val="tx1">
                    <a:lumMod val="95000"/>
                    <a:lumOff val="5000"/>
                  </a:schemeClr>
                </a:solidFill>
                <a:latin typeface="Calibri Light"/>
                <a:ea typeface="+mj-ea"/>
                <a:cs typeface="Calibri Light"/>
                <a:hlinkClick r:id="rId3">
                  <a:extLst>
                    <a:ext uri="{A12FA001-AC4F-418D-AE19-62706E023703}">
                      <ahyp:hlinkClr xmlns:ahyp="http://schemas.microsoft.com/office/drawing/2018/hyperlinkcolor" val="tx"/>
                    </a:ext>
                  </a:extLst>
                </a:hlinkClick>
              </a:rPr>
              <a:t>participa.guttmann.com</a:t>
            </a:r>
            <a:r>
              <a:rPr lang="en-US" sz="2400" b="1" kern="1200" spc="200" baseline="0" dirty="0">
                <a:solidFill>
                  <a:schemeClr val="tx1">
                    <a:lumMod val="95000"/>
                    <a:lumOff val="5000"/>
                  </a:schemeClr>
                </a:solidFill>
                <a:latin typeface="Calibri Light"/>
                <a:ea typeface="+mj-ea"/>
                <a:cs typeface="Calibri Light"/>
              </a:rPr>
              <a:t> </a:t>
            </a:r>
          </a:p>
        </p:txBody>
      </p:sp>
      <p:pic>
        <p:nvPicPr>
          <p:cNvPr id="14" name="Imagen 13">
            <a:extLst>
              <a:ext uri="{FF2B5EF4-FFF2-40B4-BE49-F238E27FC236}">
                <a16:creationId xmlns:a16="http://schemas.microsoft.com/office/drawing/2014/main" id="{AE51454E-B739-46DA-BE05-6E9C95C8E9BD}"/>
              </a:ext>
            </a:extLst>
          </p:cNvPr>
          <p:cNvPicPr>
            <a:picLocks noChangeAspect="1"/>
          </p:cNvPicPr>
          <p:nvPr/>
        </p:nvPicPr>
        <p:blipFill>
          <a:blip r:embed="rId4"/>
          <a:stretch>
            <a:fillRect/>
          </a:stretch>
        </p:blipFill>
        <p:spPr>
          <a:xfrm>
            <a:off x="8571443" y="3727568"/>
            <a:ext cx="3620557" cy="2864915"/>
          </a:xfrm>
          <a:prstGeom prst="rect">
            <a:avLst/>
          </a:prstGeom>
        </p:spPr>
      </p:pic>
    </p:spTree>
    <p:extLst>
      <p:ext uri="{BB962C8B-B14F-4D97-AF65-F5344CB8AC3E}">
        <p14:creationId xmlns:p14="http://schemas.microsoft.com/office/powerpoint/2010/main" val="13875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C34087-78B8-4324-97B0-1B4641D6691E}"/>
              </a:ext>
            </a:extLst>
          </p:cNvPr>
          <p:cNvPicPr>
            <a:picLocks noChangeAspect="1"/>
          </p:cNvPicPr>
          <p:nvPr/>
        </p:nvPicPr>
        <p:blipFill>
          <a:blip r:embed="rId2"/>
          <a:stretch>
            <a:fillRect/>
          </a:stretch>
        </p:blipFill>
        <p:spPr>
          <a:xfrm>
            <a:off x="0" y="555634"/>
            <a:ext cx="12192000" cy="5616102"/>
          </a:xfrm>
          <a:prstGeom prst="rect">
            <a:avLst/>
          </a:prstGeom>
        </p:spPr>
      </p:pic>
    </p:spTree>
    <p:extLst>
      <p:ext uri="{BB962C8B-B14F-4D97-AF65-F5344CB8AC3E}">
        <p14:creationId xmlns:p14="http://schemas.microsoft.com/office/powerpoint/2010/main" val="2987239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FFE0FAACC1C54BB2B0DB325FB1D3ED" ma:contentTypeVersion="9" ma:contentTypeDescription="Create a new document." ma:contentTypeScope="" ma:versionID="9d20953659c86f54e2b5f127f0e783f0">
  <xsd:schema xmlns:xsd="http://www.w3.org/2001/XMLSchema" xmlns:xs="http://www.w3.org/2001/XMLSchema" xmlns:p="http://schemas.microsoft.com/office/2006/metadata/properties" xmlns:ns2="85c45617-a1ae-4271-8aeb-13d9901f2619" targetNamespace="http://schemas.microsoft.com/office/2006/metadata/properties" ma:root="true" ma:fieldsID="e8484f46267f413808c8319c1c9f40a1" ns2:_="">
    <xsd:import namespace="85c45617-a1ae-4271-8aeb-13d9901f26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45617-a1ae-4271-8aeb-13d9901f2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3C214-8C97-4FCC-8AA1-BB7B885FE3D1}">
  <ds:schemaRefs>
    <ds:schemaRef ds:uri="http://purl.org/dc/terms/"/>
    <ds:schemaRef ds:uri="e39ade01-87e1-443e-a929-fac2164e3f17"/>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a321eec8-b8cc-41ba-a800-ab3b42e1152a"/>
  </ds:schemaRefs>
</ds:datastoreItem>
</file>

<file path=customXml/itemProps2.xml><?xml version="1.0" encoding="utf-8"?>
<ds:datastoreItem xmlns:ds="http://schemas.openxmlformats.org/officeDocument/2006/customXml" ds:itemID="{F14621A7-C510-44FF-8D96-BE191C0DEADC}">
  <ds:schemaRefs>
    <ds:schemaRef ds:uri="http://schemas.microsoft.com/sharepoint/v3/contenttype/forms"/>
  </ds:schemaRefs>
</ds:datastoreItem>
</file>

<file path=customXml/itemProps3.xml><?xml version="1.0" encoding="utf-8"?>
<ds:datastoreItem xmlns:ds="http://schemas.openxmlformats.org/officeDocument/2006/customXml" ds:itemID="{F4D855F5-6646-4C52-A94B-B007FB3F5AEC}"/>
</file>

<file path=docProps/app.xml><?xml version="1.0" encoding="utf-8"?>
<Properties xmlns="http://schemas.openxmlformats.org/officeDocument/2006/extended-properties" xmlns:vt="http://schemas.openxmlformats.org/officeDocument/2006/docPropsVTypes">
  <TotalTime>308</TotalTime>
  <Words>341</Words>
  <Application>Microsoft Office PowerPoint</Application>
  <PresentationFormat>Panorámica</PresentationFormat>
  <Paragraphs>51</Paragraphs>
  <Slides>14</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Calibri</vt:lpstr>
      <vt:lpstr>Calibri Light</vt:lpstr>
      <vt:lpstr>Tw Cen MT</vt:lpstr>
      <vt:lpstr>Tw Cen MT Condensed</vt:lpstr>
      <vt:lpstr>Wingdings</vt:lpstr>
      <vt:lpstr>Wingdings 3</vt:lpstr>
      <vt:lpstr>Integral</vt:lpstr>
      <vt:lpstr>Take part of the change</vt:lpstr>
      <vt:lpstr>Presentación de PowerPoint</vt:lpstr>
      <vt:lpstr>PRESENTAtion</vt:lpstr>
      <vt:lpstr>OBJEcTIVe</vt:lpstr>
      <vt:lpstr>OBJEcTIVe</vt:lpstr>
      <vt:lpstr>Who can participate?</vt:lpstr>
      <vt:lpstr>methods</vt:lpstr>
      <vt:lpstr>Web</vt:lpstr>
      <vt:lpstr>Presentación de PowerPoint</vt:lpstr>
      <vt:lpstr>Presentación de PowerPoint</vt:lpstr>
      <vt:lpstr>Presentación de PowerPoint</vt:lpstr>
      <vt:lpstr>Presentación de PowerPoint</vt:lpstr>
      <vt:lpstr>Next steps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“Vivir no es suficiente; debemos participar“   Pau Casals</dc:title>
  <dc:creator>Blanca Cegarra Dueñas</dc:creator>
  <cp:lastModifiedBy>Joan Sauri Ruiz</cp:lastModifiedBy>
  <cp:revision>3</cp:revision>
  <cp:lastPrinted>2022-03-30T08:40:06Z</cp:lastPrinted>
  <dcterms:created xsi:type="dcterms:W3CDTF">2020-02-10T09:10:36Z</dcterms:created>
  <dcterms:modified xsi:type="dcterms:W3CDTF">2022-04-25T16:39:10Z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0x0101009DFFE0FAACC1C54BB2B0DB325FB1D3ED</vt:lpwstr>
  </property>
  <property fmtid="{D5CDD505-2E9C-101B-9397-08002B2CF9AE}" pid="3" name="Order">
    <vt:r8>59800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