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9" r:id="rId5"/>
    <p:sldId id="311" r:id="rId6"/>
    <p:sldId id="314" r:id="rId7"/>
    <p:sldId id="313" r:id="rId8"/>
    <p:sldId id="315" r:id="rId9"/>
    <p:sldId id="322" r:id="rId10"/>
    <p:sldId id="323" r:id="rId11"/>
    <p:sldId id="316" r:id="rId12"/>
    <p:sldId id="317" r:id="rId13"/>
    <p:sldId id="319" r:id="rId14"/>
    <p:sldId id="318" r:id="rId15"/>
    <p:sldId id="321" r:id="rId16"/>
    <p:sldId id="299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527">
          <p15:clr>
            <a:srgbClr val="A4A3A4"/>
          </p15:clr>
        </p15:guide>
        <p15:guide id="8" orient="horz" pos="3657" userDrawn="1">
          <p15:clr>
            <a:srgbClr val="A4A3A4"/>
          </p15:clr>
        </p15:guide>
        <p15:guide id="9" pos="483">
          <p15:clr>
            <a:srgbClr val="A4A3A4"/>
          </p15:clr>
        </p15:guide>
        <p15:guide id="10" pos="7197">
          <p15:clr>
            <a:srgbClr val="A4A3A4"/>
          </p15:clr>
        </p15:guide>
        <p15:guide id="1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E60"/>
    <a:srgbClr val="923468"/>
    <a:srgbClr val="C4A5A5"/>
    <a:srgbClr val="FF6D2C"/>
    <a:srgbClr val="DFD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2DE63D5-997A-4646-A377-4702673A728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86" d="100"/>
          <a:sy n="86" d="100"/>
        </p:scale>
        <p:origin x="562" y="58"/>
      </p:cViewPr>
      <p:guideLst>
        <p:guide orient="horz" pos="1253"/>
        <p:guide orient="horz" pos="2160"/>
        <p:guide orient="horz" pos="527"/>
        <p:guide orient="horz" pos="3657"/>
        <p:guide pos="483"/>
        <p:guide pos="71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0" d="100"/>
          <a:sy n="90" d="100"/>
        </p:scale>
        <p:origin x="-36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sila Jani" userId="cda042ff-2927-4630-b2fc-6ea3b8d321c6" providerId="ADAL" clId="{7B7786AB-88FA-4DE9-962B-B0ECEE032662}"/>
    <pc:docChg chg="addSld modSld sldOrd">
      <pc:chgData name="Jussila Jani" userId="cda042ff-2927-4630-b2fc-6ea3b8d321c6" providerId="ADAL" clId="{7B7786AB-88FA-4DE9-962B-B0ECEE032662}" dt="2022-02-09T06:53:31.006" v="53" actId="20577"/>
      <pc:docMkLst>
        <pc:docMk/>
      </pc:docMkLst>
      <pc:sldChg chg="modSp add mod ord">
        <pc:chgData name="Jussila Jani" userId="cda042ff-2927-4630-b2fc-6ea3b8d321c6" providerId="ADAL" clId="{7B7786AB-88FA-4DE9-962B-B0ECEE032662}" dt="2022-02-09T06:53:31.006" v="53" actId="20577"/>
        <pc:sldMkLst>
          <pc:docMk/>
          <pc:sldMk cId="3746578388" sldId="315"/>
        </pc:sldMkLst>
        <pc:spChg chg="mod">
          <ac:chgData name="Jussila Jani" userId="cda042ff-2927-4630-b2fc-6ea3b8d321c6" providerId="ADAL" clId="{7B7786AB-88FA-4DE9-962B-B0ECEE032662}" dt="2022-02-09T06:52:24.001" v="38" actId="20577"/>
          <ac:spMkLst>
            <pc:docMk/>
            <pc:sldMk cId="3746578388" sldId="315"/>
            <ac:spMk id="2" creationId="{77A22EA9-9C03-4353-B676-DE81B6DC0784}"/>
          </ac:spMkLst>
        </pc:spChg>
        <pc:spChg chg="mod">
          <ac:chgData name="Jussila Jani" userId="cda042ff-2927-4630-b2fc-6ea3b8d321c6" providerId="ADAL" clId="{7B7786AB-88FA-4DE9-962B-B0ECEE032662}" dt="2022-02-09T06:52:55.976" v="51" actId="14100"/>
          <ac:spMkLst>
            <pc:docMk/>
            <pc:sldMk cId="3746578388" sldId="315"/>
            <ac:spMk id="3" creationId="{F8D30E4C-7107-457D-983E-7F43410887DF}"/>
          </ac:spMkLst>
        </pc:spChg>
        <pc:spChg chg="mod">
          <ac:chgData name="Jussila Jani" userId="cda042ff-2927-4630-b2fc-6ea3b8d321c6" providerId="ADAL" clId="{7B7786AB-88FA-4DE9-962B-B0ECEE032662}" dt="2022-02-09T06:53:31.006" v="53" actId="20577"/>
          <ac:spMkLst>
            <pc:docMk/>
            <pc:sldMk cId="3746578388" sldId="315"/>
            <ac:spMk id="5" creationId="{82AA844A-E4BB-4767-81D0-5BC5CB44625B}"/>
          </ac:spMkLst>
        </pc:spChg>
      </pc:sldChg>
    </pc:docChg>
  </pc:docChgLst>
  <pc:docChgLst>
    <pc:chgData name="Jussila Jani" userId="cda042ff-2927-4630-b2fc-6ea3b8d321c6" providerId="ADAL" clId="{25582BE1-E699-4EB4-8888-668BD3AF06A1}"/>
    <pc:docChg chg="undo custSel addSld delSld modSld sldOrd">
      <pc:chgData name="Jussila Jani" userId="cda042ff-2927-4630-b2fc-6ea3b8d321c6" providerId="ADAL" clId="{25582BE1-E699-4EB4-8888-668BD3AF06A1}" dt="2022-05-17T10:03:27.866" v="3657" actId="20577"/>
      <pc:docMkLst>
        <pc:docMk/>
      </pc:docMkLst>
      <pc:sldChg chg="modSp mod">
        <pc:chgData name="Jussila Jani" userId="cda042ff-2927-4630-b2fc-6ea3b8d321c6" providerId="ADAL" clId="{25582BE1-E699-4EB4-8888-668BD3AF06A1}" dt="2022-05-16T11:14:09.961" v="406" actId="20577"/>
        <pc:sldMkLst>
          <pc:docMk/>
          <pc:sldMk cId="215554029" sldId="259"/>
        </pc:sldMkLst>
        <pc:spChg chg="mod">
          <ac:chgData name="Jussila Jani" userId="cda042ff-2927-4630-b2fc-6ea3b8d321c6" providerId="ADAL" clId="{25582BE1-E699-4EB4-8888-668BD3AF06A1}" dt="2022-05-16T11:14:09.961" v="406" actId="20577"/>
          <ac:spMkLst>
            <pc:docMk/>
            <pc:sldMk cId="215554029" sldId="259"/>
            <ac:spMk id="3" creationId="{00000000-0000-0000-0000-000000000000}"/>
          </ac:spMkLst>
        </pc:spChg>
      </pc:sldChg>
      <pc:sldChg chg="addSp delSp modSp mod">
        <pc:chgData name="Jussila Jani" userId="cda042ff-2927-4630-b2fc-6ea3b8d321c6" providerId="ADAL" clId="{25582BE1-E699-4EB4-8888-668BD3AF06A1}" dt="2022-05-16T13:19:39.343" v="2064" actId="1036"/>
        <pc:sldMkLst>
          <pc:docMk/>
          <pc:sldMk cId="596697269" sldId="311"/>
        </pc:sldMkLst>
        <pc:spChg chg="mod">
          <ac:chgData name="Jussila Jani" userId="cda042ff-2927-4630-b2fc-6ea3b8d321c6" providerId="ADAL" clId="{25582BE1-E699-4EB4-8888-668BD3AF06A1}" dt="2022-05-16T13:19:39.343" v="2064" actId="1036"/>
          <ac:spMkLst>
            <pc:docMk/>
            <pc:sldMk cId="596697269" sldId="311"/>
            <ac:spMk id="2" creationId="{00000000-0000-0000-0000-000000000000}"/>
          </ac:spMkLst>
        </pc:spChg>
        <pc:spChg chg="del mod">
          <ac:chgData name="Jussila Jani" userId="cda042ff-2927-4630-b2fc-6ea3b8d321c6" providerId="ADAL" clId="{25582BE1-E699-4EB4-8888-668BD3AF06A1}" dt="2022-05-16T12:49:17.107" v="658" actId="21"/>
          <ac:spMkLst>
            <pc:docMk/>
            <pc:sldMk cId="596697269" sldId="311"/>
            <ac:spMk id="3" creationId="{00000000-0000-0000-0000-000000000000}"/>
          </ac:spMkLst>
        </pc:spChg>
        <pc:spChg chg="add del mod">
          <ac:chgData name="Jussila Jani" userId="cda042ff-2927-4630-b2fc-6ea3b8d321c6" providerId="ADAL" clId="{25582BE1-E699-4EB4-8888-668BD3AF06A1}" dt="2022-05-16T06:59:37.109" v="55" actId="478"/>
          <ac:spMkLst>
            <pc:docMk/>
            <pc:sldMk cId="596697269" sldId="311"/>
            <ac:spMk id="4" creationId="{B249E8CE-15D6-4FB8-9A97-BB764FC0245F}"/>
          </ac:spMkLst>
        </pc:spChg>
        <pc:spChg chg="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6" creationId="{00000000-0000-0000-0000-000000000000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7" creationId="{875176D5-9AC1-4E5C-8E33-43348975B713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8" creationId="{FD70F7C8-088F-4DF7-9FC0-EA9100E02D41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9" creationId="{3D27A9EA-D1FE-4F8D-BD8B-F4B492C27A37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10" creationId="{C434BBB2-D505-4F22-9A26-558AE013B86C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11" creationId="{3C5A5F1A-178C-44EB-953F-29DA3BAFB550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19" creationId="{D8D34F0B-E6AE-40DF-B5FD-8D76F581DDFF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36" creationId="{25295818-6A94-47C5-B730-B93826A9D732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37" creationId="{999D2818-09AD-44EE-B2A0-B1DA1784A187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38" creationId="{564D3D88-9C5F-4BF2-883E-827987E9B136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43" creationId="{01528A87-BCE9-4895-BBE6-85D6A4EEAA00}"/>
          </ac:spMkLst>
        </pc:spChg>
        <pc:spChg chg="add del mod">
          <ac:chgData name="Jussila Jani" userId="cda042ff-2927-4630-b2fc-6ea3b8d321c6" providerId="ADAL" clId="{25582BE1-E699-4EB4-8888-668BD3AF06A1}" dt="2022-05-16T07:35:29.432" v="368" actId="478"/>
          <ac:spMkLst>
            <pc:docMk/>
            <pc:sldMk cId="596697269" sldId="311"/>
            <ac:spMk id="46" creationId="{19225229-9D35-402D-A94D-E0AB0ECF8EE1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47" creationId="{183EACEE-7AC0-4D20-B4D0-222E9F7336BF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48" creationId="{A373675D-2E0A-456C-B1E2-594FDFC3F102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49" creationId="{1380051E-10C7-4D8C-B40B-747D06BF46EE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50" creationId="{543E0E2B-70C9-49AD-8825-36C793933D86}"/>
          </ac:spMkLst>
        </pc:spChg>
        <pc:spChg chg="add mod">
          <ac:chgData name="Jussila Jani" userId="cda042ff-2927-4630-b2fc-6ea3b8d321c6" providerId="ADAL" clId="{25582BE1-E699-4EB4-8888-668BD3AF06A1}" dt="2022-05-16T13:19:32.178" v="2053" actId="1036"/>
          <ac:spMkLst>
            <pc:docMk/>
            <pc:sldMk cId="596697269" sldId="311"/>
            <ac:spMk id="51" creationId="{EEBBEAFB-B14D-4524-A6D5-24F3EC32868A}"/>
          </ac:spMkLst>
        </pc:spChg>
        <pc:spChg chg="add del mod">
          <ac:chgData name="Jussila Jani" userId="cda042ff-2927-4630-b2fc-6ea3b8d321c6" providerId="ADAL" clId="{25582BE1-E699-4EB4-8888-668BD3AF06A1}" dt="2022-05-16T13:19:20.880" v="2045" actId="478"/>
          <ac:spMkLst>
            <pc:docMk/>
            <pc:sldMk cId="596697269" sldId="311"/>
            <ac:spMk id="55" creationId="{4E2D08F6-07BE-4952-AF01-8EBDAC3EA3BD}"/>
          </ac:spMkLst>
        </pc:spChg>
        <pc:picChg chg="mod">
          <ac:chgData name="Jussila Jani" userId="cda042ff-2927-4630-b2fc-6ea3b8d321c6" providerId="ADAL" clId="{25582BE1-E699-4EB4-8888-668BD3AF06A1}" dt="2022-05-16T13:19:32.178" v="2053" actId="1036"/>
          <ac:picMkLst>
            <pc:docMk/>
            <pc:sldMk cId="596697269" sldId="311"/>
            <ac:picMk id="5" creationId="{4B07F4B6-EDDD-4409-8431-41154BE4AACE}"/>
          </ac:picMkLst>
        </pc:picChg>
        <pc:picChg chg="add mod">
          <ac:chgData name="Jussila Jani" userId="cda042ff-2927-4630-b2fc-6ea3b8d321c6" providerId="ADAL" clId="{25582BE1-E699-4EB4-8888-668BD3AF06A1}" dt="2022-05-16T13:19:32.178" v="2053" actId="1036"/>
          <ac:picMkLst>
            <pc:docMk/>
            <pc:sldMk cId="596697269" sldId="311"/>
            <ac:picMk id="17" creationId="{F6B0E71B-2366-4F52-AF92-AC8C763441AE}"/>
          </ac:picMkLst>
        </pc:picChg>
        <pc:picChg chg="add mod">
          <ac:chgData name="Jussila Jani" userId="cda042ff-2927-4630-b2fc-6ea3b8d321c6" providerId="ADAL" clId="{25582BE1-E699-4EB4-8888-668BD3AF06A1}" dt="2022-05-16T13:19:32.178" v="2053" actId="1036"/>
          <ac:picMkLst>
            <pc:docMk/>
            <pc:sldMk cId="596697269" sldId="311"/>
            <ac:picMk id="18" creationId="{AC693D16-DA5A-4ACA-A6A3-9E872C469E26}"/>
          </ac:picMkLst>
        </pc:picChg>
        <pc:picChg chg="add mod">
          <ac:chgData name="Jussila Jani" userId="cda042ff-2927-4630-b2fc-6ea3b8d321c6" providerId="ADAL" clId="{25582BE1-E699-4EB4-8888-668BD3AF06A1}" dt="2022-05-16T13:19:32.178" v="2053" actId="1036"/>
          <ac:picMkLst>
            <pc:docMk/>
            <pc:sldMk cId="596697269" sldId="311"/>
            <ac:picMk id="32" creationId="{BE5E91FE-DDC5-4196-ADF5-250766B7D5BC}"/>
          </ac:picMkLst>
        </pc:picChg>
        <pc:picChg chg="add mod">
          <ac:chgData name="Jussila Jani" userId="cda042ff-2927-4630-b2fc-6ea3b8d321c6" providerId="ADAL" clId="{25582BE1-E699-4EB4-8888-668BD3AF06A1}" dt="2022-05-16T13:19:32.178" v="2053" actId="1036"/>
          <ac:picMkLst>
            <pc:docMk/>
            <pc:sldMk cId="596697269" sldId="311"/>
            <ac:picMk id="34" creationId="{7513D755-FDE2-457B-9C5A-633FE05DE8A5}"/>
          </ac:picMkLst>
        </pc:picChg>
        <pc:picChg chg="add del mod">
          <ac:chgData name="Jussila Jani" userId="cda042ff-2927-4630-b2fc-6ea3b8d321c6" providerId="ADAL" clId="{25582BE1-E699-4EB4-8888-668BD3AF06A1}" dt="2022-05-16T07:32:10.535" v="359" actId="478"/>
          <ac:picMkLst>
            <pc:docMk/>
            <pc:sldMk cId="596697269" sldId="311"/>
            <ac:picMk id="44" creationId="{04921562-A48A-40B8-9FD8-26583F0AF26B}"/>
          </ac:picMkLst>
        </pc:picChg>
        <pc:picChg chg="add del mod">
          <ac:chgData name="Jussila Jani" userId="cda042ff-2927-4630-b2fc-6ea3b8d321c6" providerId="ADAL" clId="{25582BE1-E699-4EB4-8888-668BD3AF06A1}" dt="2022-05-16T07:32:09.734" v="358" actId="478"/>
          <ac:picMkLst>
            <pc:docMk/>
            <pc:sldMk cId="596697269" sldId="311"/>
            <ac:picMk id="45" creationId="{C4DEDCF9-C2BD-44F0-828B-175CCE8088D4}"/>
          </ac:picMkLst>
        </pc:picChg>
        <pc:cxnChg chg="add mod">
          <ac:chgData name="Jussila Jani" userId="cda042ff-2927-4630-b2fc-6ea3b8d321c6" providerId="ADAL" clId="{25582BE1-E699-4EB4-8888-668BD3AF06A1}" dt="2022-05-16T13:19:32.178" v="2053" actId="1036"/>
          <ac:cxnSpMkLst>
            <pc:docMk/>
            <pc:sldMk cId="596697269" sldId="311"/>
            <ac:cxnSpMk id="13" creationId="{CB4EE550-989B-418D-876A-0FF2417A944E}"/>
          </ac:cxnSpMkLst>
        </pc:cxnChg>
        <pc:cxnChg chg="add del mod">
          <ac:chgData name="Jussila Jani" userId="cda042ff-2927-4630-b2fc-6ea3b8d321c6" providerId="ADAL" clId="{25582BE1-E699-4EB4-8888-668BD3AF06A1}" dt="2022-05-16T07:05:12.499" v="145" actId="478"/>
          <ac:cxnSpMkLst>
            <pc:docMk/>
            <pc:sldMk cId="596697269" sldId="311"/>
            <ac:cxnSpMk id="15" creationId="{FF0396EA-5B6F-4686-9F73-3ECD03ADFF07}"/>
          </ac:cxnSpMkLst>
        </pc:cxnChg>
        <pc:cxnChg chg="add mod">
          <ac:chgData name="Jussila Jani" userId="cda042ff-2927-4630-b2fc-6ea3b8d321c6" providerId="ADAL" clId="{25582BE1-E699-4EB4-8888-668BD3AF06A1}" dt="2022-05-16T13:19:32.178" v="2053" actId="1036"/>
          <ac:cxnSpMkLst>
            <pc:docMk/>
            <pc:sldMk cId="596697269" sldId="311"/>
            <ac:cxnSpMk id="22" creationId="{CCB74CF6-EA22-4D34-8B4E-B23BD6272D52}"/>
          </ac:cxnSpMkLst>
        </pc:cxnChg>
        <pc:cxnChg chg="add mod">
          <ac:chgData name="Jussila Jani" userId="cda042ff-2927-4630-b2fc-6ea3b8d321c6" providerId="ADAL" clId="{25582BE1-E699-4EB4-8888-668BD3AF06A1}" dt="2022-05-16T13:19:32.178" v="2053" actId="1036"/>
          <ac:cxnSpMkLst>
            <pc:docMk/>
            <pc:sldMk cId="596697269" sldId="311"/>
            <ac:cxnSpMk id="23" creationId="{CF9D9064-C54E-4E68-833D-072D9CF1287E}"/>
          </ac:cxnSpMkLst>
        </pc:cxnChg>
        <pc:cxnChg chg="add del">
          <ac:chgData name="Jussila Jani" userId="cda042ff-2927-4630-b2fc-6ea3b8d321c6" providerId="ADAL" clId="{25582BE1-E699-4EB4-8888-668BD3AF06A1}" dt="2022-05-16T07:21:55.521" v="255" actId="11529"/>
          <ac:cxnSpMkLst>
            <pc:docMk/>
            <pc:sldMk cId="596697269" sldId="311"/>
            <ac:cxnSpMk id="40" creationId="{A20F0C6A-76E8-4136-9C04-B228CE9715F0}"/>
          </ac:cxnSpMkLst>
        </pc:cxnChg>
        <pc:cxnChg chg="add mod">
          <ac:chgData name="Jussila Jani" userId="cda042ff-2927-4630-b2fc-6ea3b8d321c6" providerId="ADAL" clId="{25582BE1-E699-4EB4-8888-668BD3AF06A1}" dt="2022-05-16T13:19:32.178" v="2053" actId="1036"/>
          <ac:cxnSpMkLst>
            <pc:docMk/>
            <pc:sldMk cId="596697269" sldId="311"/>
            <ac:cxnSpMk id="41" creationId="{1888CEA5-C73F-4522-861C-5AC8E97E46B0}"/>
          </ac:cxnSpMkLst>
        </pc:cxnChg>
      </pc:sldChg>
      <pc:sldChg chg="add del">
        <pc:chgData name="Jussila Jani" userId="cda042ff-2927-4630-b2fc-6ea3b8d321c6" providerId="ADAL" clId="{25582BE1-E699-4EB4-8888-668BD3AF06A1}" dt="2022-05-17T07:16:27.570" v="2377" actId="2696"/>
        <pc:sldMkLst>
          <pc:docMk/>
          <pc:sldMk cId="1420517168" sldId="312"/>
        </pc:sldMkLst>
      </pc:sldChg>
      <pc:sldChg chg="addSp delSp modSp new mod">
        <pc:chgData name="Jussila Jani" userId="cda042ff-2927-4630-b2fc-6ea3b8d321c6" providerId="ADAL" clId="{25582BE1-E699-4EB4-8888-668BD3AF06A1}" dt="2022-05-16T07:28:47.320" v="346" actId="14100"/>
        <pc:sldMkLst>
          <pc:docMk/>
          <pc:sldMk cId="1908035201" sldId="313"/>
        </pc:sldMkLst>
        <pc:spChg chg="del">
          <ac:chgData name="Jussila Jani" userId="cda042ff-2927-4630-b2fc-6ea3b8d321c6" providerId="ADAL" clId="{25582BE1-E699-4EB4-8888-668BD3AF06A1}" dt="2022-05-16T07:25:13.542" v="334" actId="478"/>
          <ac:spMkLst>
            <pc:docMk/>
            <pc:sldMk cId="1908035201" sldId="313"/>
            <ac:spMk id="2" creationId="{69DFFD09-3EBA-4472-8741-F7F008F4CC53}"/>
          </ac:spMkLst>
        </pc:spChg>
        <pc:spChg chg="del">
          <ac:chgData name="Jussila Jani" userId="cda042ff-2927-4630-b2fc-6ea3b8d321c6" providerId="ADAL" clId="{25582BE1-E699-4EB4-8888-668BD3AF06A1}" dt="2022-05-16T07:25:14.799" v="335" actId="478"/>
          <ac:spMkLst>
            <pc:docMk/>
            <pc:sldMk cId="1908035201" sldId="313"/>
            <ac:spMk id="3" creationId="{0076683F-ACC9-496A-A58D-B495763DE76F}"/>
          </ac:spMkLst>
        </pc:spChg>
        <pc:spChg chg="mod">
          <ac:chgData name="Jussila Jani" userId="cda042ff-2927-4630-b2fc-6ea3b8d321c6" providerId="ADAL" clId="{25582BE1-E699-4EB4-8888-668BD3AF06A1}" dt="2022-05-16T07:28:39.933" v="344" actId="1076"/>
          <ac:spMkLst>
            <pc:docMk/>
            <pc:sldMk cId="1908035201" sldId="313"/>
            <ac:spMk id="5" creationId="{88843FF8-3A36-4731-9BE0-FB1D26DB2083}"/>
          </ac:spMkLst>
        </pc:spChg>
        <pc:picChg chg="add mod">
          <ac:chgData name="Jussila Jani" userId="cda042ff-2927-4630-b2fc-6ea3b8d321c6" providerId="ADAL" clId="{25582BE1-E699-4EB4-8888-668BD3AF06A1}" dt="2022-05-16T07:28:47.320" v="346" actId="14100"/>
          <ac:picMkLst>
            <pc:docMk/>
            <pc:sldMk cId="1908035201" sldId="313"/>
            <ac:picMk id="7" creationId="{05036035-89F5-4E65-9C77-37FB89864C6F}"/>
          </ac:picMkLst>
        </pc:picChg>
      </pc:sldChg>
      <pc:sldChg chg="addSp delSp modSp add mod ord">
        <pc:chgData name="Jussila Jani" userId="cda042ff-2927-4630-b2fc-6ea3b8d321c6" providerId="ADAL" clId="{25582BE1-E699-4EB4-8888-668BD3AF06A1}" dt="2022-05-17T06:56:36.605" v="2376" actId="1076"/>
        <pc:sldMkLst>
          <pc:docMk/>
          <pc:sldMk cId="359374244" sldId="314"/>
        </pc:sldMkLst>
        <pc:spChg chg="del">
          <ac:chgData name="Jussila Jani" userId="cda042ff-2927-4630-b2fc-6ea3b8d321c6" providerId="ADAL" clId="{25582BE1-E699-4EB4-8888-668BD3AF06A1}" dt="2022-05-16T12:02:32.450" v="437" actId="478"/>
          <ac:spMkLst>
            <pc:docMk/>
            <pc:sldMk cId="359374244" sldId="314"/>
            <ac:spMk id="2" creationId="{69DFFD09-3EBA-4472-8741-F7F008F4CC53}"/>
          </ac:spMkLst>
        </pc:spChg>
        <pc:spChg chg="mod">
          <ac:chgData name="Jussila Jani" userId="cda042ff-2927-4630-b2fc-6ea3b8d321c6" providerId="ADAL" clId="{25582BE1-E699-4EB4-8888-668BD3AF06A1}" dt="2022-05-17T06:56:08.274" v="2369" actId="20577"/>
          <ac:spMkLst>
            <pc:docMk/>
            <pc:sldMk cId="359374244" sldId="314"/>
            <ac:spMk id="3" creationId="{0076683F-ACC9-496A-A58D-B495763DE76F}"/>
          </ac:spMkLst>
        </pc:spChg>
        <pc:spChg chg="mod">
          <ac:chgData name="Jussila Jani" userId="cda042ff-2927-4630-b2fc-6ea3b8d321c6" providerId="ADAL" clId="{25582BE1-E699-4EB4-8888-668BD3AF06A1}" dt="2022-05-16T12:02:24.615" v="436" actId="20577"/>
          <ac:spMkLst>
            <pc:docMk/>
            <pc:sldMk cId="359374244" sldId="314"/>
            <ac:spMk id="5" creationId="{88843FF8-3A36-4731-9BE0-FB1D26DB2083}"/>
          </ac:spMkLst>
        </pc:spChg>
        <pc:picChg chg="add del mod">
          <ac:chgData name="Jussila Jani" userId="cda042ff-2927-4630-b2fc-6ea3b8d321c6" providerId="ADAL" clId="{25582BE1-E699-4EB4-8888-668BD3AF06A1}" dt="2022-05-17T06:49:52.504" v="2161" actId="478"/>
          <ac:picMkLst>
            <pc:docMk/>
            <pc:sldMk cId="359374244" sldId="314"/>
            <ac:picMk id="2" creationId="{AB9B0159-FC26-433E-B573-0F912477C04E}"/>
          </ac:picMkLst>
        </pc:picChg>
        <pc:picChg chg="add mod">
          <ac:chgData name="Jussila Jani" userId="cda042ff-2927-4630-b2fc-6ea3b8d321c6" providerId="ADAL" clId="{25582BE1-E699-4EB4-8888-668BD3AF06A1}" dt="2022-05-17T06:54:44.413" v="2351" actId="1076"/>
          <ac:picMkLst>
            <pc:docMk/>
            <pc:sldMk cId="359374244" sldId="314"/>
            <ac:picMk id="6" creationId="{9CCD4A07-8C25-45FA-94F8-164A29E4B66E}"/>
          </ac:picMkLst>
        </pc:picChg>
        <pc:picChg chg="add mod">
          <ac:chgData name="Jussila Jani" userId="cda042ff-2927-4630-b2fc-6ea3b8d321c6" providerId="ADAL" clId="{25582BE1-E699-4EB4-8888-668BD3AF06A1}" dt="2022-05-17T06:56:36.605" v="2376" actId="1076"/>
          <ac:picMkLst>
            <pc:docMk/>
            <pc:sldMk cId="359374244" sldId="314"/>
            <ac:picMk id="7" creationId="{00CC8217-64C7-4FA5-96A9-223708B7CA86}"/>
          </ac:picMkLst>
        </pc:picChg>
        <pc:picChg chg="add mod">
          <ac:chgData name="Jussila Jani" userId="cda042ff-2927-4630-b2fc-6ea3b8d321c6" providerId="ADAL" clId="{25582BE1-E699-4EB4-8888-668BD3AF06A1}" dt="2022-05-17T06:56:23.268" v="2375" actId="1076"/>
          <ac:picMkLst>
            <pc:docMk/>
            <pc:sldMk cId="359374244" sldId="314"/>
            <ac:picMk id="8" creationId="{F4D73E87-3F7A-4112-B3D7-EE705B79148F}"/>
          </ac:picMkLst>
        </pc:picChg>
        <pc:picChg chg="add mod">
          <ac:chgData name="Jussila Jani" userId="cda042ff-2927-4630-b2fc-6ea3b8d321c6" providerId="ADAL" clId="{25582BE1-E699-4EB4-8888-668BD3AF06A1}" dt="2022-05-17T06:56:21.964" v="2374" actId="1076"/>
          <ac:picMkLst>
            <pc:docMk/>
            <pc:sldMk cId="359374244" sldId="314"/>
            <ac:picMk id="9" creationId="{FB96FEDB-3414-4F2B-BE92-C15CDB26367C}"/>
          </ac:picMkLst>
        </pc:picChg>
        <pc:picChg chg="add mod">
          <ac:chgData name="Jussila Jani" userId="cda042ff-2927-4630-b2fc-6ea3b8d321c6" providerId="ADAL" clId="{25582BE1-E699-4EB4-8888-668BD3AF06A1}" dt="2022-05-17T06:56:20.121" v="2373" actId="1076"/>
          <ac:picMkLst>
            <pc:docMk/>
            <pc:sldMk cId="359374244" sldId="314"/>
            <ac:picMk id="10" creationId="{8AD68741-7DDF-485A-814B-9FAD7AD93CE4}"/>
          </ac:picMkLst>
        </pc:picChg>
        <pc:picChg chg="add mod">
          <ac:chgData name="Jussila Jani" userId="cda042ff-2927-4630-b2fc-6ea3b8d321c6" providerId="ADAL" clId="{25582BE1-E699-4EB4-8888-668BD3AF06A1}" dt="2022-05-17T06:54:45.911" v="2352" actId="1076"/>
          <ac:picMkLst>
            <pc:docMk/>
            <pc:sldMk cId="359374244" sldId="314"/>
            <ac:picMk id="11" creationId="{1FF023AF-3ED3-4427-AE90-713CAB7E3424}"/>
          </ac:picMkLst>
        </pc:picChg>
        <pc:picChg chg="add mod">
          <ac:chgData name="Jussila Jani" userId="cda042ff-2927-4630-b2fc-6ea3b8d321c6" providerId="ADAL" clId="{25582BE1-E699-4EB4-8888-668BD3AF06A1}" dt="2022-05-17T06:54:47.321" v="2353" actId="1076"/>
          <ac:picMkLst>
            <pc:docMk/>
            <pc:sldMk cId="359374244" sldId="314"/>
            <ac:picMk id="12" creationId="{4864FF42-06B5-4E08-BB8B-AA78110A4A3F}"/>
          </ac:picMkLst>
        </pc:picChg>
        <pc:picChg chg="add mod">
          <ac:chgData name="Jussila Jani" userId="cda042ff-2927-4630-b2fc-6ea3b8d321c6" providerId="ADAL" clId="{25582BE1-E699-4EB4-8888-668BD3AF06A1}" dt="2022-05-17T06:54:49.740" v="2354" actId="1076"/>
          <ac:picMkLst>
            <pc:docMk/>
            <pc:sldMk cId="359374244" sldId="314"/>
            <ac:picMk id="13" creationId="{157AEF21-D033-45B9-9E6C-87DA2E433726}"/>
          </ac:picMkLst>
        </pc:picChg>
        <pc:picChg chg="add mod">
          <ac:chgData name="Jussila Jani" userId="cda042ff-2927-4630-b2fc-6ea3b8d321c6" providerId="ADAL" clId="{25582BE1-E699-4EB4-8888-668BD3AF06A1}" dt="2022-05-17T06:54:50.974" v="2355" actId="1076"/>
          <ac:picMkLst>
            <pc:docMk/>
            <pc:sldMk cId="359374244" sldId="314"/>
            <ac:picMk id="14" creationId="{8D0D7BB3-3660-4384-B3BF-6EA8CD0BD0DC}"/>
          </ac:picMkLst>
        </pc:picChg>
        <pc:picChg chg="add mod">
          <ac:chgData name="Jussila Jani" userId="cda042ff-2927-4630-b2fc-6ea3b8d321c6" providerId="ADAL" clId="{25582BE1-E699-4EB4-8888-668BD3AF06A1}" dt="2022-05-17T06:56:14.543" v="2371" actId="1076"/>
          <ac:picMkLst>
            <pc:docMk/>
            <pc:sldMk cId="359374244" sldId="314"/>
            <ac:picMk id="15" creationId="{CA4534D9-8000-42D1-B056-4D5E7F921C0E}"/>
          </ac:picMkLst>
        </pc:picChg>
        <pc:picChg chg="add mod">
          <ac:chgData name="Jussila Jani" userId="cda042ff-2927-4630-b2fc-6ea3b8d321c6" providerId="ADAL" clId="{25582BE1-E699-4EB4-8888-668BD3AF06A1}" dt="2022-05-17T06:55:57.043" v="2364" actId="1076"/>
          <ac:picMkLst>
            <pc:docMk/>
            <pc:sldMk cId="359374244" sldId="314"/>
            <ac:picMk id="16" creationId="{2D1FF1FB-D21B-4664-85D1-03AAED55EC7E}"/>
          </ac:picMkLst>
        </pc:picChg>
      </pc:sldChg>
      <pc:sldChg chg="addSp delSp modSp add mod">
        <pc:chgData name="Jussila Jani" userId="cda042ff-2927-4630-b2fc-6ea3b8d321c6" providerId="ADAL" clId="{25582BE1-E699-4EB4-8888-668BD3AF06A1}" dt="2022-05-16T07:29:02.594" v="349" actId="14100"/>
        <pc:sldMkLst>
          <pc:docMk/>
          <pc:sldMk cId="3574253464" sldId="315"/>
        </pc:sldMkLst>
        <pc:spChg chg="mod">
          <ac:chgData name="Jussila Jani" userId="cda042ff-2927-4630-b2fc-6ea3b8d321c6" providerId="ADAL" clId="{25582BE1-E699-4EB4-8888-668BD3AF06A1}" dt="2022-05-16T07:28:54.462" v="347" actId="1076"/>
          <ac:spMkLst>
            <pc:docMk/>
            <pc:sldMk cId="3574253464" sldId="315"/>
            <ac:spMk id="5" creationId="{88843FF8-3A36-4731-9BE0-FB1D26DB2083}"/>
          </ac:spMkLst>
        </pc:spChg>
        <pc:picChg chg="add mod">
          <ac:chgData name="Jussila Jani" userId="cda042ff-2927-4630-b2fc-6ea3b8d321c6" providerId="ADAL" clId="{25582BE1-E699-4EB4-8888-668BD3AF06A1}" dt="2022-05-16T07:29:02.594" v="349" actId="14100"/>
          <ac:picMkLst>
            <pc:docMk/>
            <pc:sldMk cId="3574253464" sldId="315"/>
            <ac:picMk id="3" creationId="{035AC005-35C0-472D-B48A-C1587B1F4024}"/>
          </ac:picMkLst>
        </pc:picChg>
        <pc:picChg chg="del">
          <ac:chgData name="Jussila Jani" userId="cda042ff-2927-4630-b2fc-6ea3b8d321c6" providerId="ADAL" clId="{25582BE1-E699-4EB4-8888-668BD3AF06A1}" dt="2022-05-16T07:27:35.615" v="340" actId="478"/>
          <ac:picMkLst>
            <pc:docMk/>
            <pc:sldMk cId="3574253464" sldId="315"/>
            <ac:picMk id="7" creationId="{05036035-89F5-4E65-9C77-37FB89864C6F}"/>
          </ac:picMkLst>
        </pc:picChg>
      </pc:sldChg>
      <pc:sldChg chg="addSp modSp add mod">
        <pc:chgData name="Jussila Jani" userId="cda042ff-2927-4630-b2fc-6ea3b8d321c6" providerId="ADAL" clId="{25582BE1-E699-4EB4-8888-668BD3AF06A1}" dt="2022-05-16T13:05:06.753" v="1296" actId="20577"/>
        <pc:sldMkLst>
          <pc:docMk/>
          <pc:sldMk cId="1541620606" sldId="316"/>
        </pc:sldMkLst>
        <pc:spChg chg="mod">
          <ac:chgData name="Jussila Jani" userId="cda042ff-2927-4630-b2fc-6ea3b8d321c6" providerId="ADAL" clId="{25582BE1-E699-4EB4-8888-668BD3AF06A1}" dt="2022-05-16T12:49:32.298" v="661" actId="1076"/>
          <ac:spMkLst>
            <pc:docMk/>
            <pc:sldMk cId="1541620606" sldId="316"/>
            <ac:spMk id="2" creationId="{69DFFD09-3EBA-4472-8741-F7F008F4CC53}"/>
          </ac:spMkLst>
        </pc:spChg>
        <pc:spChg chg="mod">
          <ac:chgData name="Jussila Jani" userId="cda042ff-2927-4630-b2fc-6ea3b8d321c6" providerId="ADAL" clId="{25582BE1-E699-4EB4-8888-668BD3AF06A1}" dt="2022-05-16T13:05:06.753" v="1296" actId="20577"/>
          <ac:spMkLst>
            <pc:docMk/>
            <pc:sldMk cId="1541620606" sldId="316"/>
            <ac:spMk id="3" creationId="{0076683F-ACC9-496A-A58D-B495763DE76F}"/>
          </ac:spMkLst>
        </pc:spChg>
        <pc:spChg chg="mod">
          <ac:chgData name="Jussila Jani" userId="cda042ff-2927-4630-b2fc-6ea3b8d321c6" providerId="ADAL" clId="{25582BE1-E699-4EB4-8888-668BD3AF06A1}" dt="2022-05-16T12:48:54.798" v="657" actId="20577"/>
          <ac:spMkLst>
            <pc:docMk/>
            <pc:sldMk cId="1541620606" sldId="316"/>
            <ac:spMk id="5" creationId="{88843FF8-3A36-4731-9BE0-FB1D26DB2083}"/>
          </ac:spMkLst>
        </pc:spChg>
        <pc:spChg chg="add mod">
          <ac:chgData name="Jussila Jani" userId="cda042ff-2927-4630-b2fc-6ea3b8d321c6" providerId="ADAL" clId="{25582BE1-E699-4EB4-8888-668BD3AF06A1}" dt="2022-05-16T12:56:02.980" v="928" actId="1076"/>
          <ac:spMkLst>
            <pc:docMk/>
            <pc:sldMk cId="1541620606" sldId="316"/>
            <ac:spMk id="7" creationId="{F2B8C4AF-44A3-42A2-AB09-C1411368030A}"/>
          </ac:spMkLst>
        </pc:spChg>
        <pc:picChg chg="add mod">
          <ac:chgData name="Jussila Jani" userId="cda042ff-2927-4630-b2fc-6ea3b8d321c6" providerId="ADAL" clId="{25582BE1-E699-4EB4-8888-668BD3AF06A1}" dt="2022-05-16T12:48:23.969" v="642" actId="1076"/>
          <ac:picMkLst>
            <pc:docMk/>
            <pc:sldMk cId="1541620606" sldId="316"/>
            <ac:picMk id="6" creationId="{AA064592-AFE9-424A-8CA5-EE9791CF6775}"/>
          </ac:picMkLst>
        </pc:picChg>
      </pc:sldChg>
      <pc:sldChg chg="modSp add mod">
        <pc:chgData name="Jussila Jani" userId="cda042ff-2927-4630-b2fc-6ea3b8d321c6" providerId="ADAL" clId="{25582BE1-E699-4EB4-8888-668BD3AF06A1}" dt="2022-05-16T13:05:35.993" v="1302" actId="1076"/>
        <pc:sldMkLst>
          <pc:docMk/>
          <pc:sldMk cId="264373204" sldId="317"/>
        </pc:sldMkLst>
        <pc:spChg chg="mod">
          <ac:chgData name="Jussila Jani" userId="cda042ff-2927-4630-b2fc-6ea3b8d321c6" providerId="ADAL" clId="{25582BE1-E699-4EB4-8888-668BD3AF06A1}" dt="2022-05-16T13:05:19.866" v="1299" actId="20577"/>
          <ac:spMkLst>
            <pc:docMk/>
            <pc:sldMk cId="264373204" sldId="317"/>
            <ac:spMk id="2" creationId="{69DFFD09-3EBA-4472-8741-F7F008F4CC53}"/>
          </ac:spMkLst>
        </pc:spChg>
        <pc:spChg chg="mod">
          <ac:chgData name="Jussila Jani" userId="cda042ff-2927-4630-b2fc-6ea3b8d321c6" providerId="ADAL" clId="{25582BE1-E699-4EB4-8888-668BD3AF06A1}" dt="2022-05-16T13:05:27.508" v="1301" actId="20577"/>
          <ac:spMkLst>
            <pc:docMk/>
            <pc:sldMk cId="264373204" sldId="317"/>
            <ac:spMk id="3" creationId="{0076683F-ACC9-496A-A58D-B495763DE76F}"/>
          </ac:spMkLst>
        </pc:spChg>
        <pc:spChg chg="mod">
          <ac:chgData name="Jussila Jani" userId="cda042ff-2927-4630-b2fc-6ea3b8d321c6" providerId="ADAL" clId="{25582BE1-E699-4EB4-8888-668BD3AF06A1}" dt="2022-05-16T13:05:35.993" v="1302" actId="1076"/>
          <ac:spMkLst>
            <pc:docMk/>
            <pc:sldMk cId="264373204" sldId="317"/>
            <ac:spMk id="7" creationId="{F2B8C4AF-44A3-42A2-AB09-C1411368030A}"/>
          </ac:spMkLst>
        </pc:spChg>
      </pc:sldChg>
      <pc:sldChg chg="addSp modSp new mod">
        <pc:chgData name="Jussila Jani" userId="cda042ff-2927-4630-b2fc-6ea3b8d321c6" providerId="ADAL" clId="{25582BE1-E699-4EB4-8888-668BD3AF06A1}" dt="2022-05-17T09:40:30.360" v="2798" actId="1076"/>
        <pc:sldMkLst>
          <pc:docMk/>
          <pc:sldMk cId="4175968985" sldId="318"/>
        </pc:sldMkLst>
        <pc:spChg chg="mod">
          <ac:chgData name="Jussila Jani" userId="cda042ff-2927-4630-b2fc-6ea3b8d321c6" providerId="ADAL" clId="{25582BE1-E699-4EB4-8888-668BD3AF06A1}" dt="2022-05-17T09:26:00.262" v="2482" actId="20577"/>
          <ac:spMkLst>
            <pc:docMk/>
            <pc:sldMk cId="4175968985" sldId="318"/>
            <ac:spMk id="2" creationId="{0DEC8F36-227F-43D1-9166-70863D2FA87A}"/>
          </ac:spMkLst>
        </pc:spChg>
        <pc:spChg chg="mod">
          <ac:chgData name="Jussila Jani" userId="cda042ff-2927-4630-b2fc-6ea3b8d321c6" providerId="ADAL" clId="{25582BE1-E699-4EB4-8888-668BD3AF06A1}" dt="2022-05-17T09:39:56.363" v="2794" actId="20577"/>
          <ac:spMkLst>
            <pc:docMk/>
            <pc:sldMk cId="4175968985" sldId="318"/>
            <ac:spMk id="3" creationId="{AFA8ADCF-9670-4157-9A80-F163AD164C4F}"/>
          </ac:spMkLst>
        </pc:spChg>
        <pc:spChg chg="mod">
          <ac:chgData name="Jussila Jani" userId="cda042ff-2927-4630-b2fc-6ea3b8d321c6" providerId="ADAL" clId="{25582BE1-E699-4EB4-8888-668BD3AF06A1}" dt="2022-05-17T09:25:23.917" v="2425" actId="20577"/>
          <ac:spMkLst>
            <pc:docMk/>
            <pc:sldMk cId="4175968985" sldId="318"/>
            <ac:spMk id="5" creationId="{77C3612B-657F-4A3B-98ED-D3F052FFE77E}"/>
          </ac:spMkLst>
        </pc:spChg>
        <pc:picChg chg="add mod">
          <ac:chgData name="Jussila Jani" userId="cda042ff-2927-4630-b2fc-6ea3b8d321c6" providerId="ADAL" clId="{25582BE1-E699-4EB4-8888-668BD3AF06A1}" dt="2022-05-17T09:39:33.583" v="2793" actId="14100"/>
          <ac:picMkLst>
            <pc:docMk/>
            <pc:sldMk cId="4175968985" sldId="318"/>
            <ac:picMk id="7" creationId="{9B1ED697-D699-4DB8-A62C-68344F28C356}"/>
          </ac:picMkLst>
        </pc:picChg>
        <pc:picChg chg="add mod">
          <ac:chgData name="Jussila Jani" userId="cda042ff-2927-4630-b2fc-6ea3b8d321c6" providerId="ADAL" clId="{25582BE1-E699-4EB4-8888-668BD3AF06A1}" dt="2022-05-17T09:40:15.838" v="2796" actId="1076"/>
          <ac:picMkLst>
            <pc:docMk/>
            <pc:sldMk cId="4175968985" sldId="318"/>
            <ac:picMk id="8" creationId="{EAB15BB1-4399-41C7-AA94-EA52FB3D4404}"/>
          </ac:picMkLst>
        </pc:picChg>
        <pc:picChg chg="add mod">
          <ac:chgData name="Jussila Jani" userId="cda042ff-2927-4630-b2fc-6ea3b8d321c6" providerId="ADAL" clId="{25582BE1-E699-4EB4-8888-668BD3AF06A1}" dt="2022-05-17T09:40:30.360" v="2798" actId="1076"/>
          <ac:picMkLst>
            <pc:docMk/>
            <pc:sldMk cId="4175968985" sldId="318"/>
            <ac:picMk id="9" creationId="{ABD647D7-D229-4835-9C35-212432E0FCB5}"/>
          </ac:picMkLst>
        </pc:picChg>
      </pc:sldChg>
      <pc:sldChg chg="addSp delSp modSp add mod">
        <pc:chgData name="Jussila Jani" userId="cda042ff-2927-4630-b2fc-6ea3b8d321c6" providerId="ADAL" clId="{25582BE1-E699-4EB4-8888-668BD3AF06A1}" dt="2022-05-16T13:17:06.061" v="2044" actId="1035"/>
        <pc:sldMkLst>
          <pc:docMk/>
          <pc:sldMk cId="3281119228" sldId="319"/>
        </pc:sldMkLst>
        <pc:spChg chg="mod">
          <ac:chgData name="Jussila Jani" userId="cda042ff-2927-4630-b2fc-6ea3b8d321c6" providerId="ADAL" clId="{25582BE1-E699-4EB4-8888-668BD3AF06A1}" dt="2022-05-16T13:06:59.763" v="1340" actId="20577"/>
          <ac:spMkLst>
            <pc:docMk/>
            <pc:sldMk cId="3281119228" sldId="319"/>
            <ac:spMk id="2" creationId="{69DFFD09-3EBA-4472-8741-F7F008F4CC53}"/>
          </ac:spMkLst>
        </pc:spChg>
        <pc:spChg chg="mod">
          <ac:chgData name="Jussila Jani" userId="cda042ff-2927-4630-b2fc-6ea3b8d321c6" providerId="ADAL" clId="{25582BE1-E699-4EB4-8888-668BD3AF06A1}" dt="2022-05-16T13:17:06.061" v="2044" actId="1035"/>
          <ac:spMkLst>
            <pc:docMk/>
            <pc:sldMk cId="3281119228" sldId="319"/>
            <ac:spMk id="3" creationId="{0076683F-ACC9-496A-A58D-B495763DE76F}"/>
          </ac:spMkLst>
        </pc:spChg>
        <pc:spChg chg="del">
          <ac:chgData name="Jussila Jani" userId="cda042ff-2927-4630-b2fc-6ea3b8d321c6" providerId="ADAL" clId="{25582BE1-E699-4EB4-8888-668BD3AF06A1}" dt="2022-05-16T13:13:07.255" v="1773" actId="478"/>
          <ac:spMkLst>
            <pc:docMk/>
            <pc:sldMk cId="3281119228" sldId="319"/>
            <ac:spMk id="7" creationId="{F2B8C4AF-44A3-42A2-AB09-C1411368030A}"/>
          </ac:spMkLst>
        </pc:spChg>
        <pc:picChg chg="del">
          <ac:chgData name="Jussila Jani" userId="cda042ff-2927-4630-b2fc-6ea3b8d321c6" providerId="ADAL" clId="{25582BE1-E699-4EB4-8888-668BD3AF06A1}" dt="2022-05-16T13:06:06.210" v="1315" actId="478"/>
          <ac:picMkLst>
            <pc:docMk/>
            <pc:sldMk cId="3281119228" sldId="319"/>
            <ac:picMk id="6" creationId="{AA064592-AFE9-424A-8CA5-EE9791CF6775}"/>
          </ac:picMkLst>
        </pc:picChg>
        <pc:picChg chg="add mod">
          <ac:chgData name="Jussila Jani" userId="cda042ff-2927-4630-b2fc-6ea3b8d321c6" providerId="ADAL" clId="{25582BE1-E699-4EB4-8888-668BD3AF06A1}" dt="2022-05-16T13:06:48.662" v="1319" actId="14100"/>
          <ac:picMkLst>
            <pc:docMk/>
            <pc:sldMk cId="3281119228" sldId="319"/>
            <ac:picMk id="8" creationId="{7A93069B-FEF9-4221-B742-43F494C67CF2}"/>
          </ac:picMkLst>
        </pc:picChg>
      </pc:sldChg>
      <pc:sldChg chg="addSp delSp modSp add del mod">
        <pc:chgData name="Jussila Jani" userId="cda042ff-2927-4630-b2fc-6ea3b8d321c6" providerId="ADAL" clId="{25582BE1-E699-4EB4-8888-668BD3AF06A1}" dt="2022-05-17T09:39:09.477" v="2790" actId="2696"/>
        <pc:sldMkLst>
          <pc:docMk/>
          <pc:sldMk cId="660042315" sldId="320"/>
        </pc:sldMkLst>
        <pc:spChg chg="del">
          <ac:chgData name="Jussila Jani" userId="cda042ff-2927-4630-b2fc-6ea3b8d321c6" providerId="ADAL" clId="{25582BE1-E699-4EB4-8888-668BD3AF06A1}" dt="2022-05-17T07:18:40.993" v="2382" actId="478"/>
          <ac:spMkLst>
            <pc:docMk/>
            <pc:sldMk cId="660042315" sldId="320"/>
            <ac:spMk id="2" creationId="{0DEC8F36-227F-43D1-9166-70863D2FA87A}"/>
          </ac:spMkLst>
        </pc:spChg>
        <pc:spChg chg="del">
          <ac:chgData name="Jussila Jani" userId="cda042ff-2927-4630-b2fc-6ea3b8d321c6" providerId="ADAL" clId="{25582BE1-E699-4EB4-8888-668BD3AF06A1}" dt="2022-05-17T07:18:39.463" v="2381" actId="478"/>
          <ac:spMkLst>
            <pc:docMk/>
            <pc:sldMk cId="660042315" sldId="320"/>
            <ac:spMk id="3" creationId="{AFA8ADCF-9670-4157-9A80-F163AD164C4F}"/>
          </ac:spMkLst>
        </pc:spChg>
        <pc:spChg chg="add del mod">
          <ac:chgData name="Jussila Jani" userId="cda042ff-2927-4630-b2fc-6ea3b8d321c6" providerId="ADAL" clId="{25582BE1-E699-4EB4-8888-668BD3AF06A1}" dt="2022-05-17T07:18:42.494" v="2383" actId="478"/>
          <ac:spMkLst>
            <pc:docMk/>
            <pc:sldMk cId="660042315" sldId="320"/>
            <ac:spMk id="8" creationId="{03752FAD-10D1-463C-AB9D-3D603A5E4AC1}"/>
          </ac:spMkLst>
        </pc:spChg>
      </pc:sldChg>
      <pc:sldChg chg="addSp delSp modSp new mod">
        <pc:chgData name="Jussila Jani" userId="cda042ff-2927-4630-b2fc-6ea3b8d321c6" providerId="ADAL" clId="{25582BE1-E699-4EB4-8888-668BD3AF06A1}" dt="2022-05-17T09:38:21.275" v="2789" actId="14100"/>
        <pc:sldMkLst>
          <pc:docMk/>
          <pc:sldMk cId="3431734541" sldId="321"/>
        </pc:sldMkLst>
        <pc:spChg chg="del">
          <ac:chgData name="Jussila Jani" userId="cda042ff-2927-4630-b2fc-6ea3b8d321c6" providerId="ADAL" clId="{25582BE1-E699-4EB4-8888-668BD3AF06A1}" dt="2022-05-17T09:31:39.663" v="2698" actId="478"/>
          <ac:spMkLst>
            <pc:docMk/>
            <pc:sldMk cId="3431734541" sldId="321"/>
            <ac:spMk id="2" creationId="{7DF844EB-52E4-4B00-A586-0A168D8C1E0A}"/>
          </ac:spMkLst>
        </pc:spChg>
        <pc:spChg chg="del">
          <ac:chgData name="Jussila Jani" userId="cda042ff-2927-4630-b2fc-6ea3b8d321c6" providerId="ADAL" clId="{25582BE1-E699-4EB4-8888-668BD3AF06A1}" dt="2022-05-17T09:31:41.722" v="2700" actId="478"/>
          <ac:spMkLst>
            <pc:docMk/>
            <pc:sldMk cId="3431734541" sldId="321"/>
            <ac:spMk id="3" creationId="{8C1A91BE-CE83-4534-8445-4DCA769723C0}"/>
          </ac:spMkLst>
        </pc:spChg>
        <pc:spChg chg="del">
          <ac:chgData name="Jussila Jani" userId="cda042ff-2927-4630-b2fc-6ea3b8d321c6" providerId="ADAL" clId="{25582BE1-E699-4EB4-8888-668BD3AF06A1}" dt="2022-05-17T09:31:40.670" v="2699" actId="478"/>
          <ac:spMkLst>
            <pc:docMk/>
            <pc:sldMk cId="3431734541" sldId="321"/>
            <ac:spMk id="5" creationId="{8184D426-0C48-493A-83DB-7EDECAC5A7B8}"/>
          </ac:spMkLst>
        </pc:sp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7" creationId="{FEA80D9A-D171-44A6-993D-8FC1DA206649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9" creationId="{D515FC37-9678-493C-94FA-3592E828571D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11" creationId="{4530C7CD-61DF-407D-A079-1026C1299FD0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13" creationId="{BB15D973-7A19-4625-A481-08DB5CB400FF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15" creationId="{F649ECEF-7794-43B7-8D28-75F2D28C2D78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17" creationId="{E039B1F9-AEFC-4D01-BB89-40B1D959DE1B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19" creationId="{A9647618-1147-41B7-A4E6-CBE011A687E9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21" creationId="{8DE1A0FC-CEE0-47B0-B371-A5DEFBD4F22B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23" creationId="{926EBC5A-4AC2-4B1D-86E8-0B5FBD350E8B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25" creationId="{AAB5F6BB-C4F9-48A8-B97D-63C414FAEB68}"/>
          </ac:picMkLst>
        </pc:picChg>
        <pc:picChg chg="add del mod">
          <ac:chgData name="Jussila Jani" userId="cda042ff-2927-4630-b2fc-6ea3b8d321c6" providerId="ADAL" clId="{25582BE1-E699-4EB4-8888-668BD3AF06A1}" dt="2022-05-17T09:32:48.023" v="2729" actId="478"/>
          <ac:picMkLst>
            <pc:docMk/>
            <pc:sldMk cId="3431734541" sldId="321"/>
            <ac:picMk id="27" creationId="{259C4645-5A55-4816-86B1-E0A6B6AF04F8}"/>
          </ac:picMkLst>
        </pc:picChg>
        <pc:picChg chg="add mod">
          <ac:chgData name="Jussila Jani" userId="cda042ff-2927-4630-b2fc-6ea3b8d321c6" providerId="ADAL" clId="{25582BE1-E699-4EB4-8888-668BD3AF06A1}" dt="2022-05-17T09:38:07.539" v="2786" actId="14100"/>
          <ac:picMkLst>
            <pc:docMk/>
            <pc:sldMk cId="3431734541" sldId="321"/>
            <ac:picMk id="29" creationId="{1DC4FA03-7FA0-4F8A-9172-1D4F8CC07F9C}"/>
          </ac:picMkLst>
        </pc:picChg>
        <pc:picChg chg="add mod">
          <ac:chgData name="Jussila Jani" userId="cda042ff-2927-4630-b2fc-6ea3b8d321c6" providerId="ADAL" clId="{25582BE1-E699-4EB4-8888-668BD3AF06A1}" dt="2022-05-17T09:34:54.316" v="2764" actId="14100"/>
          <ac:picMkLst>
            <pc:docMk/>
            <pc:sldMk cId="3431734541" sldId="321"/>
            <ac:picMk id="31" creationId="{4F562F63-1E34-411B-AC19-CBBF6D407F3C}"/>
          </ac:picMkLst>
        </pc:picChg>
        <pc:picChg chg="add mod">
          <ac:chgData name="Jussila Jani" userId="cda042ff-2927-4630-b2fc-6ea3b8d321c6" providerId="ADAL" clId="{25582BE1-E699-4EB4-8888-668BD3AF06A1}" dt="2022-05-17T09:33:50.453" v="2746" actId="14100"/>
          <ac:picMkLst>
            <pc:docMk/>
            <pc:sldMk cId="3431734541" sldId="321"/>
            <ac:picMk id="33" creationId="{3BE031C9-26EC-4A31-8450-2CA6496CD3CB}"/>
          </ac:picMkLst>
        </pc:picChg>
        <pc:picChg chg="add mod ord">
          <ac:chgData name="Jussila Jani" userId="cda042ff-2927-4630-b2fc-6ea3b8d321c6" providerId="ADAL" clId="{25582BE1-E699-4EB4-8888-668BD3AF06A1}" dt="2022-05-17T09:38:21.275" v="2789" actId="14100"/>
          <ac:picMkLst>
            <pc:docMk/>
            <pc:sldMk cId="3431734541" sldId="321"/>
            <ac:picMk id="35" creationId="{A5522A06-BAD3-4ED5-8058-C3D99796DAC6}"/>
          </ac:picMkLst>
        </pc:picChg>
        <pc:picChg chg="add mod ord">
          <ac:chgData name="Jussila Jani" userId="cda042ff-2927-4630-b2fc-6ea3b8d321c6" providerId="ADAL" clId="{25582BE1-E699-4EB4-8888-668BD3AF06A1}" dt="2022-05-17T09:38:18.816" v="2788" actId="14100"/>
          <ac:picMkLst>
            <pc:docMk/>
            <pc:sldMk cId="3431734541" sldId="321"/>
            <ac:picMk id="37" creationId="{EF0544CE-96BE-4575-AE78-B5711099F67B}"/>
          </ac:picMkLst>
        </pc:picChg>
        <pc:picChg chg="add mod">
          <ac:chgData name="Jussila Jani" userId="cda042ff-2927-4630-b2fc-6ea3b8d321c6" providerId="ADAL" clId="{25582BE1-E699-4EB4-8888-668BD3AF06A1}" dt="2022-05-17T09:37:49.227" v="2783" actId="1076"/>
          <ac:picMkLst>
            <pc:docMk/>
            <pc:sldMk cId="3431734541" sldId="321"/>
            <ac:picMk id="39" creationId="{5C823806-2C89-4155-8A94-9C8DF622AA93}"/>
          </ac:picMkLst>
        </pc:picChg>
        <pc:picChg chg="add mod">
          <ac:chgData name="Jussila Jani" userId="cda042ff-2927-4630-b2fc-6ea3b8d321c6" providerId="ADAL" clId="{25582BE1-E699-4EB4-8888-668BD3AF06A1}" dt="2022-05-17T09:35:51.818" v="2775" actId="1076"/>
          <ac:picMkLst>
            <pc:docMk/>
            <pc:sldMk cId="3431734541" sldId="321"/>
            <ac:picMk id="41" creationId="{B3762299-7D16-411D-A801-6E58B64A3A2F}"/>
          </ac:picMkLst>
        </pc:picChg>
        <pc:picChg chg="add del mod">
          <ac:chgData name="Jussila Jani" userId="cda042ff-2927-4630-b2fc-6ea3b8d321c6" providerId="ADAL" clId="{25582BE1-E699-4EB4-8888-668BD3AF06A1}" dt="2022-05-17T09:37:30.518" v="2780" actId="478"/>
          <ac:picMkLst>
            <pc:docMk/>
            <pc:sldMk cId="3431734541" sldId="321"/>
            <ac:picMk id="43" creationId="{AC76654E-57D2-4C33-A9CA-D93C2FE28B0D}"/>
          </ac:picMkLst>
        </pc:picChg>
        <pc:picChg chg="add mod">
          <ac:chgData name="Jussila Jani" userId="cda042ff-2927-4630-b2fc-6ea3b8d321c6" providerId="ADAL" clId="{25582BE1-E699-4EB4-8888-668BD3AF06A1}" dt="2022-05-17T09:37:55.941" v="2784" actId="14100"/>
          <ac:picMkLst>
            <pc:docMk/>
            <pc:sldMk cId="3431734541" sldId="321"/>
            <ac:picMk id="45" creationId="{C2BB1F3C-E3EC-4E13-BC19-E7DD614CC9F7}"/>
          </ac:picMkLst>
        </pc:picChg>
      </pc:sldChg>
      <pc:sldChg chg="addSp modSp new mod">
        <pc:chgData name="Jussila Jani" userId="cda042ff-2927-4630-b2fc-6ea3b8d321c6" providerId="ADAL" clId="{25582BE1-E699-4EB4-8888-668BD3AF06A1}" dt="2022-05-17T09:52:27.263" v="3326" actId="20577"/>
        <pc:sldMkLst>
          <pc:docMk/>
          <pc:sldMk cId="793983279" sldId="322"/>
        </pc:sldMkLst>
        <pc:spChg chg="mod">
          <ac:chgData name="Jussila Jani" userId="cda042ff-2927-4630-b2fc-6ea3b8d321c6" providerId="ADAL" clId="{25582BE1-E699-4EB4-8888-668BD3AF06A1}" dt="2022-05-17T09:48:47.675" v="2843" actId="20577"/>
          <ac:spMkLst>
            <pc:docMk/>
            <pc:sldMk cId="793983279" sldId="322"/>
            <ac:spMk id="2" creationId="{361B395F-0010-43F3-B30A-36649E4E9538}"/>
          </ac:spMkLst>
        </pc:spChg>
        <pc:spChg chg="mod">
          <ac:chgData name="Jussila Jani" userId="cda042ff-2927-4630-b2fc-6ea3b8d321c6" providerId="ADAL" clId="{25582BE1-E699-4EB4-8888-668BD3AF06A1}" dt="2022-05-17T09:51:39.994" v="3270" actId="1076"/>
          <ac:spMkLst>
            <pc:docMk/>
            <pc:sldMk cId="793983279" sldId="322"/>
            <ac:spMk id="3" creationId="{652C02FC-936C-43B2-975B-7AFFDF2C7D3D}"/>
          </ac:spMkLst>
        </pc:spChg>
        <pc:spChg chg="mod">
          <ac:chgData name="Jussila Jani" userId="cda042ff-2927-4630-b2fc-6ea3b8d321c6" providerId="ADAL" clId="{25582BE1-E699-4EB4-8888-668BD3AF06A1}" dt="2022-05-17T09:48:39.669" v="2821" actId="20577"/>
          <ac:spMkLst>
            <pc:docMk/>
            <pc:sldMk cId="793983279" sldId="322"/>
            <ac:spMk id="5" creationId="{F95A8086-2D09-490B-9145-D2628000E8FA}"/>
          </ac:spMkLst>
        </pc:spChg>
        <pc:spChg chg="add">
          <ac:chgData name="Jussila Jani" userId="cda042ff-2927-4630-b2fc-6ea3b8d321c6" providerId="ADAL" clId="{25582BE1-E699-4EB4-8888-668BD3AF06A1}" dt="2022-05-17T09:51:51.365" v="3271" actId="11529"/>
          <ac:spMkLst>
            <pc:docMk/>
            <pc:sldMk cId="793983279" sldId="322"/>
            <ac:spMk id="6" creationId="{F463DB84-D3A0-477A-AC71-B1A4A30150C8}"/>
          </ac:spMkLst>
        </pc:spChg>
        <pc:spChg chg="add mod">
          <ac:chgData name="Jussila Jani" userId="cda042ff-2927-4630-b2fc-6ea3b8d321c6" providerId="ADAL" clId="{25582BE1-E699-4EB4-8888-668BD3AF06A1}" dt="2022-05-17T09:52:27.263" v="3326" actId="20577"/>
          <ac:spMkLst>
            <pc:docMk/>
            <pc:sldMk cId="793983279" sldId="322"/>
            <ac:spMk id="7" creationId="{A0073831-C849-4CE0-9B57-2FF3953BD175}"/>
          </ac:spMkLst>
        </pc:spChg>
      </pc:sldChg>
      <pc:sldChg chg="addSp delSp modSp add mod">
        <pc:chgData name="Jussila Jani" userId="cda042ff-2927-4630-b2fc-6ea3b8d321c6" providerId="ADAL" clId="{25582BE1-E699-4EB4-8888-668BD3AF06A1}" dt="2022-05-17T10:03:27.866" v="3657" actId="20577"/>
        <pc:sldMkLst>
          <pc:docMk/>
          <pc:sldMk cId="1858485289" sldId="323"/>
        </pc:sldMkLst>
        <pc:spChg chg="del">
          <ac:chgData name="Jussila Jani" userId="cda042ff-2927-4630-b2fc-6ea3b8d321c6" providerId="ADAL" clId="{25582BE1-E699-4EB4-8888-668BD3AF06A1}" dt="2022-05-17T09:55:17.232" v="3328" actId="478"/>
          <ac:spMkLst>
            <pc:docMk/>
            <pc:sldMk cId="1858485289" sldId="323"/>
            <ac:spMk id="2" creationId="{361B395F-0010-43F3-B30A-36649E4E9538}"/>
          </ac:spMkLst>
        </pc:spChg>
        <pc:spChg chg="del">
          <ac:chgData name="Jussila Jani" userId="cda042ff-2927-4630-b2fc-6ea3b8d321c6" providerId="ADAL" clId="{25582BE1-E699-4EB4-8888-668BD3AF06A1}" dt="2022-05-17T09:55:17.232" v="3328" actId="478"/>
          <ac:spMkLst>
            <pc:docMk/>
            <pc:sldMk cId="1858485289" sldId="323"/>
            <ac:spMk id="3" creationId="{652C02FC-936C-43B2-975B-7AFFDF2C7D3D}"/>
          </ac:spMkLst>
        </pc:spChg>
        <pc:spChg chg="del">
          <ac:chgData name="Jussila Jani" userId="cda042ff-2927-4630-b2fc-6ea3b8d321c6" providerId="ADAL" clId="{25582BE1-E699-4EB4-8888-668BD3AF06A1}" dt="2022-05-17T09:55:17.232" v="3328" actId="478"/>
          <ac:spMkLst>
            <pc:docMk/>
            <pc:sldMk cId="1858485289" sldId="323"/>
            <ac:spMk id="4" creationId="{6B345F92-5452-4B6A-9AC6-8D096309D61F}"/>
          </ac:spMkLst>
        </pc:spChg>
        <pc:spChg chg="del">
          <ac:chgData name="Jussila Jani" userId="cda042ff-2927-4630-b2fc-6ea3b8d321c6" providerId="ADAL" clId="{25582BE1-E699-4EB4-8888-668BD3AF06A1}" dt="2022-05-17T09:55:17.232" v="3328" actId="478"/>
          <ac:spMkLst>
            <pc:docMk/>
            <pc:sldMk cId="1858485289" sldId="323"/>
            <ac:spMk id="6" creationId="{F463DB84-D3A0-477A-AC71-B1A4A30150C8}"/>
          </ac:spMkLst>
        </pc:spChg>
        <pc:spChg chg="del">
          <ac:chgData name="Jussila Jani" userId="cda042ff-2927-4630-b2fc-6ea3b8d321c6" providerId="ADAL" clId="{25582BE1-E699-4EB4-8888-668BD3AF06A1}" dt="2022-05-17T09:55:17.232" v="3328" actId="478"/>
          <ac:spMkLst>
            <pc:docMk/>
            <pc:sldMk cId="1858485289" sldId="323"/>
            <ac:spMk id="7" creationId="{A0073831-C849-4CE0-9B57-2FF3953BD175}"/>
          </ac:spMkLst>
        </pc:spChg>
        <pc:spChg chg="add del mod">
          <ac:chgData name="Jussila Jani" userId="cda042ff-2927-4630-b2fc-6ea3b8d321c6" providerId="ADAL" clId="{25582BE1-E699-4EB4-8888-668BD3AF06A1}" dt="2022-05-17T09:55:23.982" v="3330" actId="478"/>
          <ac:spMkLst>
            <pc:docMk/>
            <pc:sldMk cId="1858485289" sldId="323"/>
            <ac:spMk id="9" creationId="{A49110F2-46F3-43D9-94B7-CB1AA74C4E3C}"/>
          </ac:spMkLst>
        </pc:spChg>
        <pc:spChg chg="add del mod">
          <ac:chgData name="Jussila Jani" userId="cda042ff-2927-4630-b2fc-6ea3b8d321c6" providerId="ADAL" clId="{25582BE1-E699-4EB4-8888-668BD3AF06A1}" dt="2022-05-17T09:55:22.183" v="3329" actId="478"/>
          <ac:spMkLst>
            <pc:docMk/>
            <pc:sldMk cId="1858485289" sldId="323"/>
            <ac:spMk id="11" creationId="{BA1C43B4-B522-4AFA-BC7F-734BB3D07279}"/>
          </ac:spMkLst>
        </pc:spChg>
        <pc:spChg chg="add mod">
          <ac:chgData name="Jussila Jani" userId="cda042ff-2927-4630-b2fc-6ea3b8d321c6" providerId="ADAL" clId="{25582BE1-E699-4EB4-8888-668BD3AF06A1}" dt="2022-05-17T10:03:27.866" v="3657" actId="20577"/>
          <ac:spMkLst>
            <pc:docMk/>
            <pc:sldMk cId="1858485289" sldId="323"/>
            <ac:spMk id="14" creationId="{B6F1ABE3-1CD5-461D-B1CA-9BBB73344963}"/>
          </ac:spMkLst>
        </pc:spChg>
        <pc:picChg chg="add mod">
          <ac:chgData name="Jussila Jani" userId="cda042ff-2927-4630-b2fc-6ea3b8d321c6" providerId="ADAL" clId="{25582BE1-E699-4EB4-8888-668BD3AF06A1}" dt="2022-05-17T09:56:00.395" v="3334" actId="14100"/>
          <ac:picMkLst>
            <pc:docMk/>
            <pc:sldMk cId="1858485289" sldId="323"/>
            <ac:picMk id="12" creationId="{517ECE27-A0D1-4554-8FA3-5C117162C760}"/>
          </ac:picMkLst>
        </pc:picChg>
        <pc:picChg chg="add mod">
          <ac:chgData name="Jussila Jani" userId="cda042ff-2927-4630-b2fc-6ea3b8d321c6" providerId="ADAL" clId="{25582BE1-E699-4EB4-8888-668BD3AF06A1}" dt="2022-05-17T09:57:26.129" v="3337" actId="1076"/>
          <ac:picMkLst>
            <pc:docMk/>
            <pc:sldMk cId="1858485289" sldId="323"/>
            <ac:picMk id="13" creationId="{F8DD4C6F-ECF8-4501-AC3A-B8EB6839094B}"/>
          </ac:picMkLst>
        </pc:picChg>
      </pc:sldChg>
    </pc:docChg>
  </pc:docChgLst>
  <pc:docChgLst>
    <pc:chgData name="Jussila Jani" userId="cda042ff-2927-4630-b2fc-6ea3b8d321c6" providerId="ADAL" clId="{10E6E4E5-94A1-40B7-A3D0-26082B385856}"/>
    <pc:docChg chg="modSld">
      <pc:chgData name="Jussila Jani" userId="cda042ff-2927-4630-b2fc-6ea3b8d321c6" providerId="ADAL" clId="{10E6E4E5-94A1-40B7-A3D0-26082B385856}" dt="2022-05-18T11:06:35.652" v="18" actId="20577"/>
      <pc:docMkLst>
        <pc:docMk/>
      </pc:docMkLst>
      <pc:sldChg chg="modSp mod">
        <pc:chgData name="Jussila Jani" userId="cda042ff-2927-4630-b2fc-6ea3b8d321c6" providerId="ADAL" clId="{10E6E4E5-94A1-40B7-A3D0-26082B385856}" dt="2022-05-18T11:06:35.652" v="18" actId="20577"/>
        <pc:sldMkLst>
          <pc:docMk/>
          <pc:sldMk cId="1858485289" sldId="323"/>
        </pc:sldMkLst>
        <pc:spChg chg="mod">
          <ac:chgData name="Jussila Jani" userId="cda042ff-2927-4630-b2fc-6ea3b8d321c6" providerId="ADAL" clId="{10E6E4E5-94A1-40B7-A3D0-26082B385856}" dt="2022-05-18T11:06:35.652" v="18" actId="20577"/>
          <ac:spMkLst>
            <pc:docMk/>
            <pc:sldMk cId="1858485289" sldId="323"/>
            <ac:spMk id="14" creationId="{B6F1ABE3-1CD5-461D-B1CA-9BBB73344963}"/>
          </ac:spMkLst>
        </pc:spChg>
      </pc:sldChg>
    </pc:docChg>
  </pc:docChgLst>
  <pc:docChgLst>
    <pc:chgData name="Jussila Jani" userId="cda042ff-2927-4630-b2fc-6ea3b8d321c6" providerId="ADAL" clId="{A2EDAE39-B0E0-47B2-B25D-24BF365C33D6}"/>
    <pc:docChg chg="custSel delSld modSld sldOrd">
      <pc:chgData name="Jussila Jani" userId="cda042ff-2927-4630-b2fc-6ea3b8d321c6" providerId="ADAL" clId="{A2EDAE39-B0E0-47B2-B25D-24BF365C33D6}" dt="2022-03-30T06:25:28.695" v="845" actId="20577"/>
      <pc:docMkLst>
        <pc:docMk/>
      </pc:docMkLst>
      <pc:sldChg chg="modSp mod">
        <pc:chgData name="Jussila Jani" userId="cda042ff-2927-4630-b2fc-6ea3b8d321c6" providerId="ADAL" clId="{A2EDAE39-B0E0-47B2-B25D-24BF365C33D6}" dt="2022-03-30T05:32:40.538" v="4" actId="20577"/>
        <pc:sldMkLst>
          <pc:docMk/>
          <pc:sldMk cId="215554029" sldId="259"/>
        </pc:sldMkLst>
        <pc:spChg chg="mod">
          <ac:chgData name="Jussila Jani" userId="cda042ff-2927-4630-b2fc-6ea3b8d321c6" providerId="ADAL" clId="{A2EDAE39-B0E0-47B2-B25D-24BF365C33D6}" dt="2022-03-30T05:32:40.538" v="4" actId="20577"/>
          <ac:spMkLst>
            <pc:docMk/>
            <pc:sldMk cId="215554029" sldId="259"/>
            <ac:spMk id="3" creationId="{00000000-0000-0000-0000-000000000000}"/>
          </ac:spMkLst>
        </pc:spChg>
      </pc:sldChg>
      <pc:sldChg chg="modSp del mod">
        <pc:chgData name="Jussila Jani" userId="cda042ff-2927-4630-b2fc-6ea3b8d321c6" providerId="ADAL" clId="{A2EDAE39-B0E0-47B2-B25D-24BF365C33D6}" dt="2022-03-30T05:33:34.939" v="21" actId="2696"/>
        <pc:sldMkLst>
          <pc:docMk/>
          <pc:sldMk cId="2207030832" sldId="270"/>
        </pc:sldMkLst>
        <pc:spChg chg="mod">
          <ac:chgData name="Jussila Jani" userId="cda042ff-2927-4630-b2fc-6ea3b8d321c6" providerId="ADAL" clId="{A2EDAE39-B0E0-47B2-B25D-24BF365C33D6}" dt="2022-03-30T05:32:51.198" v="18" actId="20577"/>
          <ac:spMkLst>
            <pc:docMk/>
            <pc:sldMk cId="2207030832" sldId="270"/>
            <ac:spMk id="2" creationId="{00000000-0000-0000-0000-000000000000}"/>
          </ac:spMkLst>
        </pc:spChg>
      </pc:sldChg>
      <pc:sldChg chg="addSp delSp modSp mod">
        <pc:chgData name="Jussila Jani" userId="cda042ff-2927-4630-b2fc-6ea3b8d321c6" providerId="ADAL" clId="{A2EDAE39-B0E0-47B2-B25D-24BF365C33D6}" dt="2022-03-30T06:25:28.695" v="845" actId="20577"/>
        <pc:sldMkLst>
          <pc:docMk/>
          <pc:sldMk cId="596697269" sldId="311"/>
        </pc:sldMkLst>
        <pc:spChg chg="mod">
          <ac:chgData name="Jussila Jani" userId="cda042ff-2927-4630-b2fc-6ea3b8d321c6" providerId="ADAL" clId="{A2EDAE39-B0E0-47B2-B25D-24BF365C33D6}" dt="2022-03-30T06:25:28.695" v="845" actId="20577"/>
          <ac:spMkLst>
            <pc:docMk/>
            <pc:sldMk cId="596697269" sldId="311"/>
            <ac:spMk id="3" creationId="{00000000-0000-0000-0000-000000000000}"/>
          </ac:spMkLst>
        </pc:spChg>
        <pc:spChg chg="del">
          <ac:chgData name="Jussila Jani" userId="cda042ff-2927-4630-b2fc-6ea3b8d321c6" providerId="ADAL" clId="{A2EDAE39-B0E0-47B2-B25D-24BF365C33D6}" dt="2022-03-30T05:34:35.726" v="28" actId="478"/>
          <ac:spMkLst>
            <pc:docMk/>
            <pc:sldMk cId="596697269" sldId="311"/>
            <ac:spMk id="5" creationId="{00000000-0000-0000-0000-000000000000}"/>
          </ac:spMkLst>
        </pc:spChg>
        <pc:spChg chg="add del mod">
          <ac:chgData name="Jussila Jani" userId="cda042ff-2927-4630-b2fc-6ea3b8d321c6" providerId="ADAL" clId="{A2EDAE39-B0E0-47B2-B25D-24BF365C33D6}" dt="2022-03-30T05:34:39.835" v="29" actId="478"/>
          <ac:spMkLst>
            <pc:docMk/>
            <pc:sldMk cId="596697269" sldId="311"/>
            <ac:spMk id="8" creationId="{C2E3E8F6-DD1D-416F-BE64-38F1DE7AFD98}"/>
          </ac:spMkLst>
        </pc:spChg>
        <pc:picChg chg="add mod">
          <ac:chgData name="Jussila Jani" userId="cda042ff-2927-4630-b2fc-6ea3b8d321c6" providerId="ADAL" clId="{A2EDAE39-B0E0-47B2-B25D-24BF365C33D6}" dt="2022-03-30T06:24:02.228" v="837" actId="1076"/>
          <ac:picMkLst>
            <pc:docMk/>
            <pc:sldMk cId="596697269" sldId="311"/>
            <ac:picMk id="5" creationId="{4B07F4B6-EDDD-4409-8431-41154BE4AACE}"/>
          </ac:picMkLst>
        </pc:picChg>
        <pc:picChg chg="del mod">
          <ac:chgData name="Jussila Jani" userId="cda042ff-2927-4630-b2fc-6ea3b8d321c6" providerId="ADAL" clId="{A2EDAE39-B0E0-47B2-B25D-24BF365C33D6}" dt="2022-03-30T06:23:50.872" v="834" actId="478"/>
          <ac:picMkLst>
            <pc:docMk/>
            <pc:sldMk cId="596697269" sldId="311"/>
            <ac:picMk id="7" creationId="{016E09CE-693D-4A3F-8E95-7D8FC1222FE3}"/>
          </ac:picMkLst>
        </pc:picChg>
      </pc:sldChg>
      <pc:sldChg chg="del ord">
        <pc:chgData name="Jussila Jani" userId="cda042ff-2927-4630-b2fc-6ea3b8d321c6" providerId="ADAL" clId="{A2EDAE39-B0E0-47B2-B25D-24BF365C33D6}" dt="2022-03-30T05:51:40.469" v="582" actId="2696"/>
        <pc:sldMkLst>
          <pc:docMk/>
          <pc:sldMk cId="1676608287" sldId="312"/>
        </pc:sldMkLst>
      </pc:sldChg>
      <pc:sldChg chg="del ord">
        <pc:chgData name="Jussila Jani" userId="cda042ff-2927-4630-b2fc-6ea3b8d321c6" providerId="ADAL" clId="{A2EDAE39-B0E0-47B2-B25D-24BF365C33D6}" dt="2022-03-30T05:51:40.469" v="582" actId="2696"/>
        <pc:sldMkLst>
          <pc:docMk/>
          <pc:sldMk cId="1160507661" sldId="313"/>
        </pc:sldMkLst>
      </pc:sldChg>
      <pc:sldChg chg="del">
        <pc:chgData name="Jussila Jani" userId="cda042ff-2927-4630-b2fc-6ea3b8d321c6" providerId="ADAL" clId="{A2EDAE39-B0E0-47B2-B25D-24BF365C33D6}" dt="2022-03-30T05:51:31.336" v="581" actId="2696"/>
        <pc:sldMkLst>
          <pc:docMk/>
          <pc:sldMk cId="3660767570" sldId="314"/>
        </pc:sldMkLst>
      </pc:sldChg>
      <pc:sldChg chg="modSp del mod">
        <pc:chgData name="Jussila Jani" userId="cda042ff-2927-4630-b2fc-6ea3b8d321c6" providerId="ADAL" clId="{A2EDAE39-B0E0-47B2-B25D-24BF365C33D6}" dt="2022-03-30T05:51:40.469" v="582" actId="2696"/>
        <pc:sldMkLst>
          <pc:docMk/>
          <pc:sldMk cId="3746578388" sldId="315"/>
        </pc:sldMkLst>
        <pc:spChg chg="mod">
          <ac:chgData name="Jussila Jani" userId="cda042ff-2927-4630-b2fc-6ea3b8d321c6" providerId="ADAL" clId="{A2EDAE39-B0E0-47B2-B25D-24BF365C33D6}" dt="2022-03-30T05:33:57.536" v="25" actId="20577"/>
          <ac:spMkLst>
            <pc:docMk/>
            <pc:sldMk cId="3746578388" sldId="315"/>
            <ac:spMk id="3" creationId="{F8D30E4C-7107-457D-983E-7F43410887DF}"/>
          </ac:spMkLst>
        </pc:spChg>
      </pc:sldChg>
    </pc:docChg>
  </pc:docChgLst>
  <pc:docChgLst>
    <pc:chgData name="Jussila Jani" userId="cda042ff-2927-4630-b2fc-6ea3b8d321c6" providerId="ADAL" clId="{D0A39361-8198-438A-A6FC-1CB2520D1D53}"/>
    <pc:docChg chg="custSel addSld modSld">
      <pc:chgData name="Jussila Jani" userId="cda042ff-2927-4630-b2fc-6ea3b8d321c6" providerId="ADAL" clId="{D0A39361-8198-438A-A6FC-1CB2520D1D53}" dt="2022-02-08T12:35:43.778" v="988" actId="20577"/>
      <pc:docMkLst>
        <pc:docMk/>
      </pc:docMkLst>
      <pc:sldChg chg="modSp mod">
        <pc:chgData name="Jussila Jani" userId="cda042ff-2927-4630-b2fc-6ea3b8d321c6" providerId="ADAL" clId="{D0A39361-8198-438A-A6FC-1CB2520D1D53}" dt="2022-02-08T07:25:45.631" v="29" actId="20577"/>
        <pc:sldMkLst>
          <pc:docMk/>
          <pc:sldMk cId="215554029" sldId="259"/>
        </pc:sldMkLst>
        <pc:spChg chg="mod">
          <ac:chgData name="Jussila Jani" userId="cda042ff-2927-4630-b2fc-6ea3b8d321c6" providerId="ADAL" clId="{D0A39361-8198-438A-A6FC-1CB2520D1D53}" dt="2022-02-08T07:25:45.631" v="29" actId="20577"/>
          <ac:spMkLst>
            <pc:docMk/>
            <pc:sldMk cId="215554029" sldId="259"/>
            <ac:spMk id="3" creationId="{00000000-0000-0000-0000-000000000000}"/>
          </ac:spMkLst>
        </pc:spChg>
      </pc:sldChg>
      <pc:sldChg chg="modSp mod">
        <pc:chgData name="Jussila Jani" userId="cda042ff-2927-4630-b2fc-6ea3b8d321c6" providerId="ADAL" clId="{D0A39361-8198-438A-A6FC-1CB2520D1D53}" dt="2022-02-08T12:35:43.778" v="988" actId="20577"/>
        <pc:sldMkLst>
          <pc:docMk/>
          <pc:sldMk cId="596697269" sldId="311"/>
        </pc:sldMkLst>
        <pc:spChg chg="mod">
          <ac:chgData name="Jussila Jani" userId="cda042ff-2927-4630-b2fc-6ea3b8d321c6" providerId="ADAL" clId="{D0A39361-8198-438A-A6FC-1CB2520D1D53}" dt="2022-02-08T12:35:43.778" v="988" actId="20577"/>
          <ac:spMkLst>
            <pc:docMk/>
            <pc:sldMk cId="596697269" sldId="311"/>
            <ac:spMk id="2" creationId="{00000000-0000-0000-0000-000000000000}"/>
          </ac:spMkLst>
        </pc:spChg>
        <pc:spChg chg="mod">
          <ac:chgData name="Jussila Jani" userId="cda042ff-2927-4630-b2fc-6ea3b8d321c6" providerId="ADAL" clId="{D0A39361-8198-438A-A6FC-1CB2520D1D53}" dt="2022-02-08T07:56:28.836" v="763" actId="20577"/>
          <ac:spMkLst>
            <pc:docMk/>
            <pc:sldMk cId="596697269" sldId="311"/>
            <ac:spMk id="3" creationId="{00000000-0000-0000-0000-000000000000}"/>
          </ac:spMkLst>
        </pc:spChg>
      </pc:sldChg>
      <pc:sldChg chg="addSp delSp modSp mod">
        <pc:chgData name="Jussila Jani" userId="cda042ff-2927-4630-b2fc-6ea3b8d321c6" providerId="ADAL" clId="{D0A39361-8198-438A-A6FC-1CB2520D1D53}" dt="2022-02-08T12:33:10.651" v="987" actId="20577"/>
        <pc:sldMkLst>
          <pc:docMk/>
          <pc:sldMk cId="1160507661" sldId="313"/>
        </pc:sldMkLst>
        <pc:spChg chg="mod">
          <ac:chgData name="Jussila Jani" userId="cda042ff-2927-4630-b2fc-6ea3b8d321c6" providerId="ADAL" clId="{D0A39361-8198-438A-A6FC-1CB2520D1D53}" dt="2022-02-08T07:55:40.505" v="739" actId="20577"/>
          <ac:spMkLst>
            <pc:docMk/>
            <pc:sldMk cId="1160507661" sldId="313"/>
            <ac:spMk id="2" creationId="{00000000-0000-0000-0000-000000000000}"/>
          </ac:spMkLst>
        </pc:spChg>
        <pc:spChg chg="mod">
          <ac:chgData name="Jussila Jani" userId="cda042ff-2927-4630-b2fc-6ea3b8d321c6" providerId="ADAL" clId="{D0A39361-8198-438A-A6FC-1CB2520D1D53}" dt="2022-02-08T12:33:10.651" v="987" actId="20577"/>
          <ac:spMkLst>
            <pc:docMk/>
            <pc:sldMk cId="1160507661" sldId="313"/>
            <ac:spMk id="3" creationId="{00000000-0000-0000-0000-000000000000}"/>
          </ac:spMkLst>
        </pc:spChg>
        <pc:spChg chg="del">
          <ac:chgData name="Jussila Jani" userId="cda042ff-2927-4630-b2fc-6ea3b8d321c6" providerId="ADAL" clId="{D0A39361-8198-438A-A6FC-1CB2520D1D53}" dt="2022-02-08T07:55:49.902" v="740" actId="478"/>
          <ac:spMkLst>
            <pc:docMk/>
            <pc:sldMk cId="1160507661" sldId="313"/>
            <ac:spMk id="5" creationId="{00000000-0000-0000-0000-000000000000}"/>
          </ac:spMkLst>
        </pc:spChg>
        <pc:spChg chg="add mod">
          <ac:chgData name="Jussila Jani" userId="cda042ff-2927-4630-b2fc-6ea3b8d321c6" providerId="ADAL" clId="{D0A39361-8198-438A-A6FC-1CB2520D1D53}" dt="2022-02-08T07:55:59.350" v="755" actId="20577"/>
          <ac:spMkLst>
            <pc:docMk/>
            <pc:sldMk cId="1160507661" sldId="313"/>
            <ac:spMk id="9" creationId="{DFC3AD54-7698-42F5-B3D7-3D4DFE2BC5AB}"/>
          </ac:spMkLst>
        </pc:spChg>
      </pc:sldChg>
      <pc:sldChg chg="addSp delSp modSp add mod">
        <pc:chgData name="Jussila Jani" userId="cda042ff-2927-4630-b2fc-6ea3b8d321c6" providerId="ADAL" clId="{D0A39361-8198-438A-A6FC-1CB2520D1D53}" dt="2022-02-08T08:09:05.809" v="823" actId="20577"/>
        <pc:sldMkLst>
          <pc:docMk/>
          <pc:sldMk cId="3660767570" sldId="314"/>
        </pc:sldMkLst>
        <pc:spChg chg="mod">
          <ac:chgData name="Jussila Jani" userId="cda042ff-2927-4630-b2fc-6ea3b8d321c6" providerId="ADAL" clId="{D0A39361-8198-438A-A6FC-1CB2520D1D53}" dt="2022-02-08T07:27:24.513" v="62" actId="20577"/>
          <ac:spMkLst>
            <pc:docMk/>
            <pc:sldMk cId="3660767570" sldId="314"/>
            <ac:spMk id="2" creationId="{00000000-0000-0000-0000-000000000000}"/>
          </ac:spMkLst>
        </pc:spChg>
        <pc:spChg chg="mod">
          <ac:chgData name="Jussila Jani" userId="cda042ff-2927-4630-b2fc-6ea3b8d321c6" providerId="ADAL" clId="{D0A39361-8198-438A-A6FC-1CB2520D1D53}" dt="2022-02-08T08:09:05.809" v="823" actId="20577"/>
          <ac:spMkLst>
            <pc:docMk/>
            <pc:sldMk cId="3660767570" sldId="314"/>
            <ac:spMk id="3" creationId="{00000000-0000-0000-0000-000000000000}"/>
          </ac:spMkLst>
        </pc:spChg>
        <pc:spChg chg="del">
          <ac:chgData name="Jussila Jani" userId="cda042ff-2927-4630-b2fc-6ea3b8d321c6" providerId="ADAL" clId="{D0A39361-8198-438A-A6FC-1CB2520D1D53}" dt="2022-02-08T07:27:41.548" v="66" actId="478"/>
          <ac:spMkLst>
            <pc:docMk/>
            <pc:sldMk cId="3660767570" sldId="314"/>
            <ac:spMk id="4" creationId="{62D9DC68-DD85-4FC8-8029-30B8E835E914}"/>
          </ac:spMkLst>
        </pc:spChg>
        <pc:spChg chg="del">
          <ac:chgData name="Jussila Jani" userId="cda042ff-2927-4630-b2fc-6ea3b8d321c6" providerId="ADAL" clId="{D0A39361-8198-438A-A6FC-1CB2520D1D53}" dt="2022-02-08T07:27:30.449" v="63" actId="478"/>
          <ac:spMkLst>
            <pc:docMk/>
            <pc:sldMk cId="3660767570" sldId="314"/>
            <ac:spMk id="5" creationId="{00000000-0000-0000-0000-000000000000}"/>
          </ac:spMkLst>
        </pc:spChg>
        <pc:spChg chg="add del mod">
          <ac:chgData name="Jussila Jani" userId="cda042ff-2927-4630-b2fc-6ea3b8d321c6" providerId="ADAL" clId="{D0A39361-8198-438A-A6FC-1CB2520D1D53}" dt="2022-02-08T07:27:33.530" v="64" actId="478"/>
          <ac:spMkLst>
            <pc:docMk/>
            <pc:sldMk cId="3660767570" sldId="314"/>
            <ac:spMk id="9" creationId="{9ED43F44-0F98-4C85-9EA2-251C864A6C26}"/>
          </ac:spMkLst>
        </pc:spChg>
        <pc:picChg chg="del">
          <ac:chgData name="Jussila Jani" userId="cda042ff-2927-4630-b2fc-6ea3b8d321c6" providerId="ADAL" clId="{D0A39361-8198-438A-A6FC-1CB2520D1D53}" dt="2022-02-08T07:54:31.306" v="715" actId="478"/>
          <ac:picMkLst>
            <pc:docMk/>
            <pc:sldMk cId="3660767570" sldId="314"/>
            <ac:picMk id="7" creationId="{016E09CE-693D-4A3F-8E95-7D8FC1222FE3}"/>
          </ac:picMkLst>
        </pc:picChg>
      </pc:sldChg>
    </pc:docChg>
  </pc:docChgLst>
  <pc:docChgLst>
    <pc:chgData name="Jussila Jani" userId="cda042ff-2927-4630-b2fc-6ea3b8d321c6" providerId="ADAL" clId="{72C43F2D-F321-4088-B274-7B2E764ADCAA}"/>
    <pc:docChg chg="custSel addSld delSld modSld sldOrd">
      <pc:chgData name="Jussila Jani" userId="cda042ff-2927-4630-b2fc-6ea3b8d321c6" providerId="ADAL" clId="{72C43F2D-F321-4088-B274-7B2E764ADCAA}" dt="2022-01-18T07:24:04.371" v="877" actId="20577"/>
      <pc:docMkLst>
        <pc:docMk/>
      </pc:docMkLst>
      <pc:sldChg chg="modSp mod">
        <pc:chgData name="Jussila Jani" userId="cda042ff-2927-4630-b2fc-6ea3b8d321c6" providerId="ADAL" clId="{72C43F2D-F321-4088-B274-7B2E764ADCAA}" dt="2022-01-18T06:15:21.206" v="73" actId="20577"/>
        <pc:sldMkLst>
          <pc:docMk/>
          <pc:sldMk cId="215554029" sldId="259"/>
        </pc:sldMkLst>
        <pc:spChg chg="mod">
          <ac:chgData name="Jussila Jani" userId="cda042ff-2927-4630-b2fc-6ea3b8d321c6" providerId="ADAL" clId="{72C43F2D-F321-4088-B274-7B2E764ADCAA}" dt="2022-01-18T06:14:50.045" v="15" actId="20577"/>
          <ac:spMkLst>
            <pc:docMk/>
            <pc:sldMk cId="215554029" sldId="259"/>
            <ac:spMk id="2" creationId="{00000000-0000-0000-0000-000000000000}"/>
          </ac:spMkLst>
        </pc:spChg>
        <pc:spChg chg="mod">
          <ac:chgData name="Jussila Jani" userId="cda042ff-2927-4630-b2fc-6ea3b8d321c6" providerId="ADAL" clId="{72C43F2D-F321-4088-B274-7B2E764ADCAA}" dt="2022-01-18T06:14:59.755" v="41" actId="20577"/>
          <ac:spMkLst>
            <pc:docMk/>
            <pc:sldMk cId="215554029" sldId="259"/>
            <ac:spMk id="3" creationId="{00000000-0000-0000-0000-000000000000}"/>
          </ac:spMkLst>
        </pc:spChg>
        <pc:spChg chg="mod">
          <ac:chgData name="Jussila Jani" userId="cda042ff-2927-4630-b2fc-6ea3b8d321c6" providerId="ADAL" clId="{72C43F2D-F321-4088-B274-7B2E764ADCAA}" dt="2022-01-18T06:15:21.206" v="73" actId="20577"/>
          <ac:spMkLst>
            <pc:docMk/>
            <pc:sldMk cId="215554029" sldId="259"/>
            <ac:spMk id="4" creationId="{00000000-0000-0000-0000-000000000000}"/>
          </ac:spMkLst>
        </pc:spChg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1595919726" sldId="260"/>
        </pc:sldMkLst>
      </pc:sldChg>
      <pc:sldChg chg="modSp del mod">
        <pc:chgData name="Jussila Jani" userId="cda042ff-2927-4630-b2fc-6ea3b8d321c6" providerId="ADAL" clId="{72C43F2D-F321-4088-B274-7B2E764ADCAA}" dt="2022-01-18T07:13:11.350" v="862" actId="2696"/>
        <pc:sldMkLst>
          <pc:docMk/>
          <pc:sldMk cId="1085065861" sldId="261"/>
        </pc:sldMkLst>
        <pc:spChg chg="mod">
          <ac:chgData name="Jussila Jani" userId="cda042ff-2927-4630-b2fc-6ea3b8d321c6" providerId="ADAL" clId="{72C43F2D-F321-4088-B274-7B2E764ADCAA}" dt="2022-01-18T07:12:29.293" v="859" actId="20577"/>
          <ac:spMkLst>
            <pc:docMk/>
            <pc:sldMk cId="1085065861" sldId="261"/>
            <ac:spMk id="2" creationId="{00000000-0000-0000-0000-000000000000}"/>
          </ac:spMkLst>
        </pc:spChg>
        <pc:spChg chg="mod">
          <ac:chgData name="Jussila Jani" userId="cda042ff-2927-4630-b2fc-6ea3b8d321c6" providerId="ADAL" clId="{72C43F2D-F321-4088-B274-7B2E764ADCAA}" dt="2022-01-18T07:12:32.091" v="860" actId="20577"/>
          <ac:spMkLst>
            <pc:docMk/>
            <pc:sldMk cId="1085065861" sldId="261"/>
            <ac:spMk id="3" creationId="{00000000-0000-0000-0000-000000000000}"/>
          </ac:spMkLst>
        </pc:spChg>
      </pc:sldChg>
      <pc:sldChg chg="addSp delSp modSp mod ord">
        <pc:chgData name="Jussila Jani" userId="cda042ff-2927-4630-b2fc-6ea3b8d321c6" providerId="ADAL" clId="{72C43F2D-F321-4088-B274-7B2E764ADCAA}" dt="2022-01-18T06:54:45.159" v="621" actId="20577"/>
        <pc:sldMkLst>
          <pc:docMk/>
          <pc:sldMk cId="2207030832" sldId="270"/>
        </pc:sldMkLst>
        <pc:spChg chg="mod">
          <ac:chgData name="Jussila Jani" userId="cda042ff-2927-4630-b2fc-6ea3b8d321c6" providerId="ADAL" clId="{72C43F2D-F321-4088-B274-7B2E764ADCAA}" dt="2022-01-18T06:19:09.377" v="131" actId="20577"/>
          <ac:spMkLst>
            <pc:docMk/>
            <pc:sldMk cId="2207030832" sldId="270"/>
            <ac:spMk id="2" creationId="{00000000-0000-0000-0000-000000000000}"/>
          </ac:spMkLst>
        </pc:spChg>
        <pc:spChg chg="mod">
          <ac:chgData name="Jussila Jani" userId="cda042ff-2927-4630-b2fc-6ea3b8d321c6" providerId="ADAL" clId="{72C43F2D-F321-4088-B274-7B2E764ADCAA}" dt="2022-01-18T06:54:45.159" v="621" actId="20577"/>
          <ac:spMkLst>
            <pc:docMk/>
            <pc:sldMk cId="2207030832" sldId="270"/>
            <ac:spMk id="3" creationId="{00000000-0000-0000-0000-000000000000}"/>
          </ac:spMkLst>
        </pc:spChg>
        <pc:spChg chg="mod">
          <ac:chgData name="Jussila Jani" userId="cda042ff-2927-4630-b2fc-6ea3b8d321c6" providerId="ADAL" clId="{72C43F2D-F321-4088-B274-7B2E764ADCAA}" dt="2022-01-18T06:29:21.912" v="295" actId="20577"/>
          <ac:spMkLst>
            <pc:docMk/>
            <pc:sldMk cId="2207030832" sldId="270"/>
            <ac:spMk id="5" creationId="{00000000-0000-0000-0000-000000000000}"/>
          </ac:spMkLst>
        </pc:spChg>
        <pc:picChg chg="add del mod">
          <ac:chgData name="Jussila Jani" userId="cda042ff-2927-4630-b2fc-6ea3b8d321c6" providerId="ADAL" clId="{72C43F2D-F321-4088-B274-7B2E764ADCAA}" dt="2022-01-18T06:49:27.465" v="585" actId="478"/>
          <ac:picMkLst>
            <pc:docMk/>
            <pc:sldMk cId="2207030832" sldId="270"/>
            <ac:picMk id="7" creationId="{359EC169-0559-4801-B64D-13617B90A483}"/>
          </ac:picMkLst>
        </pc:picChg>
        <pc:picChg chg="add mod">
          <ac:chgData name="Jussila Jani" userId="cda042ff-2927-4630-b2fc-6ea3b8d321c6" providerId="ADAL" clId="{72C43F2D-F321-4088-B274-7B2E764ADCAA}" dt="2022-01-18T06:49:58.088" v="590" actId="1076"/>
          <ac:picMkLst>
            <pc:docMk/>
            <pc:sldMk cId="2207030832" sldId="270"/>
            <ac:picMk id="9" creationId="{FCEC0088-2454-4C45-9AB6-96760521CE8F}"/>
          </ac:picMkLst>
        </pc:picChg>
        <pc:picChg chg="add mod">
          <ac:chgData name="Jussila Jani" userId="cda042ff-2927-4630-b2fc-6ea3b8d321c6" providerId="ADAL" clId="{72C43F2D-F321-4088-B274-7B2E764ADCAA}" dt="2022-01-18T06:50:01.180" v="591" actId="1076"/>
          <ac:picMkLst>
            <pc:docMk/>
            <pc:sldMk cId="2207030832" sldId="270"/>
            <ac:picMk id="11" creationId="{B8D3B15C-665D-4F2D-9FAE-152B58FAA6A5}"/>
          </ac:picMkLst>
        </pc:picChg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104174398" sldId="271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511430944" sldId="272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128140766" sldId="273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471598196" sldId="274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421528717" sldId="275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169050081" sldId="276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931546918" sldId="277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45355034" sldId="278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101753954" sldId="279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4044474496" sldId="280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360584278" sldId="282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568930308" sldId="283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719253610" sldId="284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697039620" sldId="285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062429337" sldId="288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657661158" sldId="289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1801638209" sldId="290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4009193570" sldId="291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662465464" sldId="292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286435073" sldId="293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405402317" sldId="294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630556553" sldId="295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411711757" sldId="296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1843234128" sldId="297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2797062862" sldId="298"/>
        </pc:sldMkLst>
      </pc:sldChg>
      <pc:sldChg chg="del">
        <pc:chgData name="Jussila Jani" userId="cda042ff-2927-4630-b2fc-6ea3b8d321c6" providerId="ADAL" clId="{72C43F2D-F321-4088-B274-7B2E764ADCAA}" dt="2022-01-18T07:12:57.753" v="861" actId="2696"/>
        <pc:sldMkLst>
          <pc:docMk/>
          <pc:sldMk cId="3423881040" sldId="300"/>
        </pc:sldMkLst>
      </pc:sldChg>
      <pc:sldChg chg="del">
        <pc:chgData name="Jussila Jani" userId="cda042ff-2927-4630-b2fc-6ea3b8d321c6" providerId="ADAL" clId="{72C43F2D-F321-4088-B274-7B2E764ADCAA}" dt="2022-01-18T07:12:57.753" v="861" actId="2696"/>
        <pc:sldMkLst>
          <pc:docMk/>
          <pc:sldMk cId="2998296254" sldId="301"/>
        </pc:sldMkLst>
      </pc:sldChg>
      <pc:sldChg chg="del">
        <pc:chgData name="Jussila Jani" userId="cda042ff-2927-4630-b2fc-6ea3b8d321c6" providerId="ADAL" clId="{72C43F2D-F321-4088-B274-7B2E764ADCAA}" dt="2022-01-18T07:12:57.753" v="861" actId="2696"/>
        <pc:sldMkLst>
          <pc:docMk/>
          <pc:sldMk cId="300607260" sldId="302"/>
        </pc:sldMkLst>
      </pc:sldChg>
      <pc:sldChg chg="del">
        <pc:chgData name="Jussila Jani" userId="cda042ff-2927-4630-b2fc-6ea3b8d321c6" providerId="ADAL" clId="{72C43F2D-F321-4088-B274-7B2E764ADCAA}" dt="2022-01-18T07:12:57.753" v="861" actId="2696"/>
        <pc:sldMkLst>
          <pc:docMk/>
          <pc:sldMk cId="3665857517" sldId="303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3762904307" sldId="304"/>
        </pc:sldMkLst>
      </pc:sldChg>
      <pc:sldChg chg="del">
        <pc:chgData name="Jussila Jani" userId="cda042ff-2927-4630-b2fc-6ea3b8d321c6" providerId="ADAL" clId="{72C43F2D-F321-4088-B274-7B2E764ADCAA}" dt="2022-01-18T07:13:11.350" v="862" actId="2696"/>
        <pc:sldMkLst>
          <pc:docMk/>
          <pc:sldMk cId="1728969771" sldId="309"/>
        </pc:sldMkLst>
      </pc:sldChg>
      <pc:sldChg chg="add del">
        <pc:chgData name="Jussila Jani" userId="cda042ff-2927-4630-b2fc-6ea3b8d321c6" providerId="ADAL" clId="{72C43F2D-F321-4088-B274-7B2E764ADCAA}" dt="2022-01-18T07:13:11.350" v="862" actId="2696"/>
        <pc:sldMkLst>
          <pc:docMk/>
          <pc:sldMk cId="1527169796" sldId="310"/>
        </pc:sldMkLst>
      </pc:sldChg>
      <pc:sldChg chg="modSp add mod">
        <pc:chgData name="Jussila Jani" userId="cda042ff-2927-4630-b2fc-6ea3b8d321c6" providerId="ADAL" clId="{72C43F2D-F321-4088-B274-7B2E764ADCAA}" dt="2022-01-18T07:24:04.371" v="877" actId="20577"/>
        <pc:sldMkLst>
          <pc:docMk/>
          <pc:sldMk cId="596697269" sldId="311"/>
        </pc:sldMkLst>
        <pc:spChg chg="mod">
          <ac:chgData name="Jussila Jani" userId="cda042ff-2927-4630-b2fc-6ea3b8d321c6" providerId="ADAL" clId="{72C43F2D-F321-4088-B274-7B2E764ADCAA}" dt="2022-01-18T07:09:49.832" v="779" actId="20577"/>
          <ac:spMkLst>
            <pc:docMk/>
            <pc:sldMk cId="596697269" sldId="311"/>
            <ac:spMk id="2" creationId="{00000000-0000-0000-0000-000000000000}"/>
          </ac:spMkLst>
        </pc:spChg>
        <pc:spChg chg="mod">
          <ac:chgData name="Jussila Jani" userId="cda042ff-2927-4630-b2fc-6ea3b8d321c6" providerId="ADAL" clId="{72C43F2D-F321-4088-B274-7B2E764ADCAA}" dt="2022-01-18T07:24:04.371" v="877" actId="20577"/>
          <ac:spMkLst>
            <pc:docMk/>
            <pc:sldMk cId="596697269" sldId="311"/>
            <ac:spMk id="3" creationId="{00000000-0000-0000-0000-000000000000}"/>
          </ac:spMkLst>
        </pc:spChg>
        <pc:spChg chg="mod">
          <ac:chgData name="Jussila Jani" userId="cda042ff-2927-4630-b2fc-6ea3b8d321c6" providerId="ADAL" clId="{72C43F2D-F321-4088-B274-7B2E764ADCAA}" dt="2022-01-18T06:37:57.528" v="528" actId="20577"/>
          <ac:spMkLst>
            <pc:docMk/>
            <pc:sldMk cId="596697269" sldId="311"/>
            <ac:spMk id="5" creationId="{00000000-0000-0000-0000-000000000000}"/>
          </ac:spMkLst>
        </pc:spChg>
      </pc:sldChg>
      <pc:sldChg chg="modSp new mod">
        <pc:chgData name="Jussila Jani" userId="cda042ff-2927-4630-b2fc-6ea3b8d321c6" providerId="ADAL" clId="{72C43F2D-F321-4088-B274-7B2E764ADCAA}" dt="2022-01-18T07:12:12.545" v="850" actId="20577"/>
        <pc:sldMkLst>
          <pc:docMk/>
          <pc:sldMk cId="1676608287" sldId="312"/>
        </pc:sldMkLst>
        <pc:spChg chg="mod">
          <ac:chgData name="Jussila Jani" userId="cda042ff-2927-4630-b2fc-6ea3b8d321c6" providerId="ADAL" clId="{72C43F2D-F321-4088-B274-7B2E764ADCAA}" dt="2022-01-18T07:12:07.583" v="846" actId="20577"/>
          <ac:spMkLst>
            <pc:docMk/>
            <pc:sldMk cId="1676608287" sldId="312"/>
            <ac:spMk id="2" creationId="{77A22EA9-9C03-4353-B676-DE81B6DC0784}"/>
          </ac:spMkLst>
        </pc:spChg>
        <pc:spChg chg="mod">
          <ac:chgData name="Jussila Jani" userId="cda042ff-2927-4630-b2fc-6ea3b8d321c6" providerId="ADAL" clId="{72C43F2D-F321-4088-B274-7B2E764ADCAA}" dt="2022-01-18T07:12:12.545" v="850" actId="20577"/>
          <ac:spMkLst>
            <pc:docMk/>
            <pc:sldMk cId="1676608287" sldId="312"/>
            <ac:spMk id="3" creationId="{F8D30E4C-7107-457D-983E-7F43410887DF}"/>
          </ac:spMkLst>
        </pc:spChg>
        <pc:spChg chg="mod">
          <ac:chgData name="Jussila Jani" userId="cda042ff-2927-4630-b2fc-6ea3b8d321c6" providerId="ADAL" clId="{72C43F2D-F321-4088-B274-7B2E764ADCAA}" dt="2022-01-18T07:12:00.704" v="837" actId="20577"/>
          <ac:spMkLst>
            <pc:docMk/>
            <pc:sldMk cId="1676608287" sldId="312"/>
            <ac:spMk id="5" creationId="{82AA844A-E4BB-4767-81D0-5BC5CB44625B}"/>
          </ac:spMkLst>
        </pc:spChg>
      </pc:sldChg>
    </pc:docChg>
  </pc:docChgLst>
  <pc:docChgLst>
    <pc:chgData name="Jussila Jani" userId="cda042ff-2927-4630-b2fc-6ea3b8d321c6" providerId="ADAL" clId="{3B587FF5-89FA-40EE-909A-6E72822AC016}"/>
    <pc:docChg chg="custSel addSld modSld">
      <pc:chgData name="Jussila Jani" userId="cda042ff-2927-4630-b2fc-6ea3b8d321c6" providerId="ADAL" clId="{3B587FF5-89FA-40EE-909A-6E72822AC016}" dt="2022-01-19T13:40:45.437" v="1940" actId="20577"/>
      <pc:docMkLst>
        <pc:docMk/>
      </pc:docMkLst>
      <pc:sldChg chg="modSp mod">
        <pc:chgData name="Jussila Jani" userId="cda042ff-2927-4630-b2fc-6ea3b8d321c6" providerId="ADAL" clId="{3B587FF5-89FA-40EE-909A-6E72822AC016}" dt="2022-01-19T12:51:26.122" v="813" actId="20577"/>
        <pc:sldMkLst>
          <pc:docMk/>
          <pc:sldMk cId="215554029" sldId="259"/>
        </pc:sldMkLst>
        <pc:spChg chg="mod">
          <ac:chgData name="Jussila Jani" userId="cda042ff-2927-4630-b2fc-6ea3b8d321c6" providerId="ADAL" clId="{3B587FF5-89FA-40EE-909A-6E72822AC016}" dt="2022-01-19T09:52:17.721" v="18" actId="20577"/>
          <ac:spMkLst>
            <pc:docMk/>
            <pc:sldMk cId="215554029" sldId="259"/>
            <ac:spMk id="2" creationId="{00000000-0000-0000-0000-000000000000}"/>
          </ac:spMkLst>
        </pc:spChg>
        <pc:spChg chg="mod">
          <ac:chgData name="Jussila Jani" userId="cda042ff-2927-4630-b2fc-6ea3b8d321c6" providerId="ADAL" clId="{3B587FF5-89FA-40EE-909A-6E72822AC016}" dt="2022-01-19T12:51:26.122" v="813" actId="20577"/>
          <ac:spMkLst>
            <pc:docMk/>
            <pc:sldMk cId="215554029" sldId="259"/>
            <ac:spMk id="3" creationId="{00000000-0000-0000-0000-000000000000}"/>
          </ac:spMkLst>
        </pc:spChg>
      </pc:sldChg>
      <pc:sldChg chg="addSp delSp modSp mod">
        <pc:chgData name="Jussila Jani" userId="cda042ff-2927-4630-b2fc-6ea3b8d321c6" providerId="ADAL" clId="{3B587FF5-89FA-40EE-909A-6E72822AC016}" dt="2022-01-19T13:29:57.698" v="1899"/>
        <pc:sldMkLst>
          <pc:docMk/>
          <pc:sldMk cId="2207030832" sldId="270"/>
        </pc:sldMkLst>
        <pc:spChg chg="mod">
          <ac:chgData name="Jussila Jani" userId="cda042ff-2927-4630-b2fc-6ea3b8d321c6" providerId="ADAL" clId="{3B587FF5-89FA-40EE-909A-6E72822AC016}" dt="2022-01-19T10:04:21.538" v="235" actId="20577"/>
          <ac:spMkLst>
            <pc:docMk/>
            <pc:sldMk cId="2207030832" sldId="270"/>
            <ac:spMk id="2" creationId="{00000000-0000-0000-0000-000000000000}"/>
          </ac:spMkLst>
        </pc:spChg>
        <pc:spChg chg="mod">
          <ac:chgData name="Jussila Jani" userId="cda042ff-2927-4630-b2fc-6ea3b8d321c6" providerId="ADAL" clId="{3B587FF5-89FA-40EE-909A-6E72822AC016}" dt="2022-01-19T13:29:52.897" v="1896" actId="20577"/>
          <ac:spMkLst>
            <pc:docMk/>
            <pc:sldMk cId="2207030832" sldId="270"/>
            <ac:spMk id="3" creationId="{00000000-0000-0000-0000-000000000000}"/>
          </ac:spMkLst>
        </pc:spChg>
        <pc:spChg chg="mod">
          <ac:chgData name="Jussila Jani" userId="cda042ff-2927-4630-b2fc-6ea3b8d321c6" providerId="ADAL" clId="{3B587FF5-89FA-40EE-909A-6E72822AC016}" dt="2022-01-19T10:04:28.823" v="247" actId="20577"/>
          <ac:spMkLst>
            <pc:docMk/>
            <pc:sldMk cId="2207030832" sldId="270"/>
            <ac:spMk id="5" creationId="{00000000-0000-0000-0000-000000000000}"/>
          </ac:spMkLst>
        </pc:spChg>
        <pc:spChg chg="add del mod">
          <ac:chgData name="Jussila Jani" userId="cda042ff-2927-4630-b2fc-6ea3b8d321c6" providerId="ADAL" clId="{3B587FF5-89FA-40EE-909A-6E72822AC016}" dt="2022-01-19T13:28:51.630" v="1887" actId="478"/>
          <ac:spMkLst>
            <pc:docMk/>
            <pc:sldMk cId="2207030832" sldId="270"/>
            <ac:spMk id="8" creationId="{85C51D91-4E01-4024-A75C-93B9A33A263E}"/>
          </ac:spMkLst>
        </pc:spChg>
        <pc:spChg chg="add del mod">
          <ac:chgData name="Jussila Jani" userId="cda042ff-2927-4630-b2fc-6ea3b8d321c6" providerId="ADAL" clId="{3B587FF5-89FA-40EE-909A-6E72822AC016}" dt="2022-01-19T13:29:57.698" v="1899"/>
          <ac:spMkLst>
            <pc:docMk/>
            <pc:sldMk cId="2207030832" sldId="270"/>
            <ac:spMk id="13" creationId="{CE005BBE-7961-4C3B-ADCA-24D922D5C8B8}"/>
          </ac:spMkLst>
        </pc:spChg>
        <pc:picChg chg="add del mod">
          <ac:chgData name="Jussila Jani" userId="cda042ff-2927-4630-b2fc-6ea3b8d321c6" providerId="ADAL" clId="{3B587FF5-89FA-40EE-909A-6E72822AC016}" dt="2022-01-19T13:28:51.630" v="1887" actId="478"/>
          <ac:picMkLst>
            <pc:docMk/>
            <pc:sldMk cId="2207030832" sldId="270"/>
            <ac:picMk id="7" creationId="{65165F6D-60DB-40E1-94BD-44128A2D8AE2}"/>
          </ac:picMkLst>
        </pc:picChg>
        <pc:picChg chg="del">
          <ac:chgData name="Jussila Jani" userId="cda042ff-2927-4630-b2fc-6ea3b8d321c6" providerId="ADAL" clId="{3B587FF5-89FA-40EE-909A-6E72822AC016}" dt="2022-01-19T09:52:31.460" v="23" actId="478"/>
          <ac:picMkLst>
            <pc:docMk/>
            <pc:sldMk cId="2207030832" sldId="270"/>
            <ac:picMk id="9" creationId="{FCEC0088-2454-4C45-9AB6-96760521CE8F}"/>
          </ac:picMkLst>
        </pc:picChg>
        <pc:picChg chg="del">
          <ac:chgData name="Jussila Jani" userId="cda042ff-2927-4630-b2fc-6ea3b8d321c6" providerId="ADAL" clId="{3B587FF5-89FA-40EE-909A-6E72822AC016}" dt="2022-01-19T09:52:30.759" v="22" actId="478"/>
          <ac:picMkLst>
            <pc:docMk/>
            <pc:sldMk cId="2207030832" sldId="270"/>
            <ac:picMk id="11" creationId="{B8D3B15C-665D-4F2D-9FAE-152B58FAA6A5}"/>
          </ac:picMkLst>
        </pc:picChg>
        <pc:picChg chg="add mod">
          <ac:chgData name="Jussila Jani" userId="cda042ff-2927-4630-b2fc-6ea3b8d321c6" providerId="ADAL" clId="{3B587FF5-89FA-40EE-909A-6E72822AC016}" dt="2022-01-19T13:29:56.808" v="1897" actId="1076"/>
          <ac:picMkLst>
            <pc:docMk/>
            <pc:sldMk cId="2207030832" sldId="270"/>
            <ac:picMk id="12" creationId="{03D601E4-621F-4EED-AAB7-F5BA687F63AA}"/>
          </ac:picMkLst>
        </pc:picChg>
      </pc:sldChg>
      <pc:sldChg chg="modSp mod">
        <pc:chgData name="Jussila Jani" userId="cda042ff-2927-4630-b2fc-6ea3b8d321c6" providerId="ADAL" clId="{3B587FF5-89FA-40EE-909A-6E72822AC016}" dt="2022-01-19T13:40:45.437" v="1940" actId="20577"/>
        <pc:sldMkLst>
          <pc:docMk/>
          <pc:sldMk cId="1666233732" sldId="299"/>
        </pc:sldMkLst>
        <pc:spChg chg="mod">
          <ac:chgData name="Jussila Jani" userId="cda042ff-2927-4630-b2fc-6ea3b8d321c6" providerId="ADAL" clId="{3B587FF5-89FA-40EE-909A-6E72822AC016}" dt="2022-01-19T13:40:45.437" v="1940" actId="20577"/>
          <ac:spMkLst>
            <pc:docMk/>
            <pc:sldMk cId="1666233732" sldId="299"/>
            <ac:spMk id="3" creationId="{00000000-0000-0000-0000-000000000000}"/>
          </ac:spMkLst>
        </pc:spChg>
      </pc:sldChg>
      <pc:sldChg chg="addSp modSp mod">
        <pc:chgData name="Jussila Jani" userId="cda042ff-2927-4630-b2fc-6ea3b8d321c6" providerId="ADAL" clId="{3B587FF5-89FA-40EE-909A-6E72822AC016}" dt="2022-01-19T13:20:29.529" v="1849" actId="20577"/>
        <pc:sldMkLst>
          <pc:docMk/>
          <pc:sldMk cId="596697269" sldId="311"/>
        </pc:sldMkLst>
        <pc:spChg chg="mod">
          <ac:chgData name="Jussila Jani" userId="cda042ff-2927-4630-b2fc-6ea3b8d321c6" providerId="ADAL" clId="{3B587FF5-89FA-40EE-909A-6E72822AC016}" dt="2022-01-19T10:04:15.914" v="234"/>
          <ac:spMkLst>
            <pc:docMk/>
            <pc:sldMk cId="596697269" sldId="311"/>
            <ac:spMk id="2" creationId="{00000000-0000-0000-0000-000000000000}"/>
          </ac:spMkLst>
        </pc:spChg>
        <pc:spChg chg="mod">
          <ac:chgData name="Jussila Jani" userId="cda042ff-2927-4630-b2fc-6ea3b8d321c6" providerId="ADAL" clId="{3B587FF5-89FA-40EE-909A-6E72822AC016}" dt="2022-01-19T13:20:29.529" v="1849" actId="20577"/>
          <ac:spMkLst>
            <pc:docMk/>
            <pc:sldMk cId="596697269" sldId="311"/>
            <ac:spMk id="3" creationId="{00000000-0000-0000-0000-000000000000}"/>
          </ac:spMkLst>
        </pc:spChg>
        <pc:spChg chg="mod">
          <ac:chgData name="Jussila Jani" userId="cda042ff-2927-4630-b2fc-6ea3b8d321c6" providerId="ADAL" clId="{3B587FF5-89FA-40EE-909A-6E72822AC016}" dt="2022-01-19T10:04:55.292" v="264" actId="20577"/>
          <ac:spMkLst>
            <pc:docMk/>
            <pc:sldMk cId="596697269" sldId="311"/>
            <ac:spMk id="5" creationId="{00000000-0000-0000-0000-000000000000}"/>
          </ac:spMkLst>
        </pc:spChg>
        <pc:picChg chg="add mod">
          <ac:chgData name="Jussila Jani" userId="cda042ff-2927-4630-b2fc-6ea3b8d321c6" providerId="ADAL" clId="{3B587FF5-89FA-40EE-909A-6E72822AC016}" dt="2022-01-19T10:09:13.262" v="743" actId="1076"/>
          <ac:picMkLst>
            <pc:docMk/>
            <pc:sldMk cId="596697269" sldId="311"/>
            <ac:picMk id="7" creationId="{016E09CE-693D-4A3F-8E95-7D8FC1222FE3}"/>
          </ac:picMkLst>
        </pc:picChg>
      </pc:sldChg>
      <pc:sldChg chg="modSp mod">
        <pc:chgData name="Jussila Jani" userId="cda042ff-2927-4630-b2fc-6ea3b8d321c6" providerId="ADAL" clId="{3B587FF5-89FA-40EE-909A-6E72822AC016}" dt="2022-01-19T13:22:03.472" v="1876" actId="20577"/>
        <pc:sldMkLst>
          <pc:docMk/>
          <pc:sldMk cId="1676608287" sldId="312"/>
        </pc:sldMkLst>
        <pc:spChg chg="mod">
          <ac:chgData name="Jussila Jani" userId="cda042ff-2927-4630-b2fc-6ea3b8d321c6" providerId="ADAL" clId="{3B587FF5-89FA-40EE-909A-6E72822AC016}" dt="2022-01-19T13:11:50.259" v="1817" actId="20577"/>
          <ac:spMkLst>
            <pc:docMk/>
            <pc:sldMk cId="1676608287" sldId="312"/>
            <ac:spMk id="2" creationId="{77A22EA9-9C03-4353-B676-DE81B6DC0784}"/>
          </ac:spMkLst>
        </pc:spChg>
        <pc:spChg chg="mod">
          <ac:chgData name="Jussila Jani" userId="cda042ff-2927-4630-b2fc-6ea3b8d321c6" providerId="ADAL" clId="{3B587FF5-89FA-40EE-909A-6E72822AC016}" dt="2022-01-19T13:22:03.472" v="1876" actId="20577"/>
          <ac:spMkLst>
            <pc:docMk/>
            <pc:sldMk cId="1676608287" sldId="312"/>
            <ac:spMk id="3" creationId="{F8D30E4C-7107-457D-983E-7F43410887DF}"/>
          </ac:spMkLst>
        </pc:spChg>
        <pc:spChg chg="mod">
          <ac:chgData name="Jussila Jani" userId="cda042ff-2927-4630-b2fc-6ea3b8d321c6" providerId="ADAL" clId="{3B587FF5-89FA-40EE-909A-6E72822AC016}" dt="2022-01-19T13:11:42.477" v="1798" actId="20577"/>
          <ac:spMkLst>
            <pc:docMk/>
            <pc:sldMk cId="1676608287" sldId="312"/>
            <ac:spMk id="5" creationId="{82AA844A-E4BB-4767-81D0-5BC5CB44625B}"/>
          </ac:spMkLst>
        </pc:spChg>
      </pc:sldChg>
      <pc:sldChg chg="addSp modSp add mod">
        <pc:chgData name="Jussila Jani" userId="cda042ff-2927-4630-b2fc-6ea3b8d321c6" providerId="ADAL" clId="{3B587FF5-89FA-40EE-909A-6E72822AC016}" dt="2022-01-19T13:19:53.769" v="1839" actId="20577"/>
        <pc:sldMkLst>
          <pc:docMk/>
          <pc:sldMk cId="1160507661" sldId="313"/>
        </pc:sldMkLst>
        <pc:spChg chg="mod">
          <ac:chgData name="Jussila Jani" userId="cda042ff-2927-4630-b2fc-6ea3b8d321c6" providerId="ADAL" clId="{3B587FF5-89FA-40EE-909A-6E72822AC016}" dt="2022-01-19T12:57:59.426" v="1124" actId="20577"/>
          <ac:spMkLst>
            <pc:docMk/>
            <pc:sldMk cId="1160507661" sldId="313"/>
            <ac:spMk id="3" creationId="{00000000-0000-0000-0000-000000000000}"/>
          </ac:spMkLst>
        </pc:spChg>
        <pc:spChg chg="add mod">
          <ac:chgData name="Jussila Jani" userId="cda042ff-2927-4630-b2fc-6ea3b8d321c6" providerId="ADAL" clId="{3B587FF5-89FA-40EE-909A-6E72822AC016}" dt="2022-01-19T12:58:36.860" v="1148" actId="1076"/>
          <ac:spMkLst>
            <pc:docMk/>
            <pc:sldMk cId="1160507661" sldId="313"/>
            <ac:spMk id="4" creationId="{62D9DC68-DD85-4FC8-8029-30B8E835E914}"/>
          </ac:spMkLst>
        </pc:spChg>
        <pc:spChg chg="mod">
          <ac:chgData name="Jussila Jani" userId="cda042ff-2927-4630-b2fc-6ea3b8d321c6" providerId="ADAL" clId="{3B587FF5-89FA-40EE-909A-6E72822AC016}" dt="2022-01-19T13:19:53.769" v="1839" actId="20577"/>
          <ac:spMkLst>
            <pc:docMk/>
            <pc:sldMk cId="1160507661" sldId="313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78ED3-B612-4193-BFB3-30640D50ACE2}" type="datetimeFigureOut">
              <a:rPr lang="fi-FI" sz="800" smtClean="0"/>
              <a:t>18.5.2022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EF1D2-EDBA-4B30-9DEE-0BEBDA91FEA7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909660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A258E9B-EF9A-4277-B3A7-6483215B4E3F}" type="datetimeFigureOut">
              <a:rPr lang="fi-FI" smtClean="0"/>
              <a:pPr/>
              <a:t>18.5.2022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C23CFE97-E977-4A8B-BB69-50F617FD658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9329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hyperlink" Target="mailto:akusti@kuntaliitto.fi" TargetMode="Externa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taliitto.fi/" TargetMode="External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mailto:akusti@kuntaliitto.fi" TargetMode="Externa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mailto:akusti@kuntaliitto.fi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mailto:akusti@kuntaliitto.fi" TargetMode="External"/><Relationship Id="rId2" Type="http://schemas.openxmlformats.org/officeDocument/2006/relationships/hyperlink" Target="http://www.kuntaliitto.fi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F73254E-B6CD-4592-9C35-AAF54117EE2A}" type="datetime1">
              <a:rPr lang="fi-FI" noProof="0" smtClean="0"/>
              <a:t>18.5.2022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10" name="Kuva 9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B0D5B72-A0DA-46C2-80B5-E80D3DC537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5661248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1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58414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2565400"/>
            <a:ext cx="10658475" cy="324008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BA33-160D-4EC6-909B-9CB559B0B403}" type="datetime1">
              <a:rPr lang="fi-FI" noProof="0" smtClean="0"/>
              <a:t>18.5.2022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2948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rivinen 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D4220-0D06-4B95-9657-C9EB0E3F48C9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662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1900" y="1989137"/>
            <a:ext cx="5113338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1900" y="2852919"/>
            <a:ext cx="5113338" cy="295256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BBC2-2705-4909-A44B-E8E547993242}" type="datetime1">
              <a:rPr lang="fi-FI" smtClean="0"/>
              <a:t>18.5.2022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1726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900" y="1989137"/>
            <a:ext cx="5113338" cy="3816351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1418-3AB9-4A57-9BE9-76E818D353E7}" type="datetime1">
              <a:rPr lang="fi-FI" smtClean="0"/>
              <a:t>18.5.2022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36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10658475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10651227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6902-C255-44A1-8286-8619BDE5DB6C}" type="datetime1">
              <a:rPr lang="fi-FI" smtClean="0"/>
              <a:t>18.5.2022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7892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EB08-A361-4348-9F3E-02C2712B35A8}" type="datetime1">
              <a:rPr lang="fi-FI" smtClean="0"/>
              <a:t>18.5.2022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1900" y="1989138"/>
            <a:ext cx="5113338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6634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901" y="1989138"/>
            <a:ext cx="5113338" cy="38163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A206-5037-4386-A71E-BA74030E6AF4}" type="datetime1">
              <a:rPr lang="fi-FI" smtClean="0"/>
              <a:t>18.5.2022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6763" y="1989138"/>
            <a:ext cx="5113337" cy="38163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32904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0ED4-C6FE-4FAE-AFC3-75E56FFF71C9}" type="datetime1">
              <a:rPr lang="fi-FI" smtClean="0"/>
              <a:t>18.5.2022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0847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FDF6-01CE-4895-B906-A8CDF2AFEEBB}" type="datetime1">
              <a:rPr lang="fi-FI" smtClean="0"/>
              <a:t>18.5.2022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6941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grafiikk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E74B2-E516-4435-B461-CA65DCAC78D1}" type="datetime1">
              <a:rPr lang="fi-FI" smtClean="0"/>
              <a:t>18.5.2022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83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vaale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EB299D4-57F5-4C10-81C1-8BF8F799F7C0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E497435-C9A5-40C2-A327-721FFAEC11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72" y="277790"/>
            <a:ext cx="1715612" cy="703638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AB48F9EF-5902-4D3E-BC02-737229993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08"/>
          <a:stretch/>
        </p:blipFill>
        <p:spPr>
          <a:xfrm>
            <a:off x="9768408" y="5716010"/>
            <a:ext cx="2367628" cy="4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5A34-EE4F-4300-BC0F-34FBC4D65423}" type="datetime1">
              <a:rPr lang="fi-FI" smtClean="0"/>
              <a:t>18.5.2022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26073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nostoa kuv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3939-6D20-48CE-8A65-6883A101DFFB}" type="datetime1">
              <a:rPr lang="fi-FI" smtClean="0"/>
              <a:t>18.5.2022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03516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40271" y="1989138"/>
            <a:ext cx="3384967" cy="3816350"/>
          </a:xfrm>
          <a:solidFill>
            <a:srgbClr val="DFDAD6">
              <a:alpha val="50196"/>
            </a:srgbClr>
          </a:solidFill>
        </p:spPr>
        <p:txBody>
          <a:bodyPr lIns="216000" tIns="1512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8329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19938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256300" y="2205039"/>
            <a:ext cx="2952123" cy="10799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11016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nostoa (sw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989138"/>
            <a:ext cx="5113337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28073-A458-4B12-9446-D38333399C64}" type="datetime1">
              <a:rPr lang="fi-FI" smtClean="0"/>
              <a:t>18.5.2022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311900" y="1989138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66762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311900" y="4005576"/>
            <a:ext cx="5113338" cy="1799912"/>
          </a:xfrm>
          <a:solidFill>
            <a:srgbClr val="DFDAD6">
              <a:alpha val="50196"/>
            </a:srgb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>
                <a:latin typeface="Work Sans SemiBold" panose="00000700000000000000" pitchFamily="2" charset="0"/>
              </a:defRPr>
            </a:lvl1pPr>
            <a:lvl2pPr marL="0" indent="0" algn="just">
              <a:buFontTx/>
              <a:buNone/>
              <a:defRPr sz="1600"/>
            </a:lvl2pPr>
            <a:lvl3pPr marL="0" indent="0" algn="just">
              <a:buFontTx/>
              <a:buNone/>
              <a:defRPr sz="1400"/>
            </a:lvl3pPr>
            <a:lvl4pPr marL="0" indent="0" algn="just">
              <a:buFontTx/>
              <a:buNone/>
              <a:defRPr sz="1200"/>
            </a:lvl4pPr>
            <a:lvl5pPr marL="0" indent="0" algn="just">
              <a:buFontTx/>
              <a:buNone/>
              <a:defRPr/>
            </a:lvl5pPr>
            <a:lvl6pPr marL="0" indent="0" algn="just">
              <a:buFontTx/>
              <a:buNone/>
              <a:defRPr/>
            </a:lvl6pPr>
            <a:lvl7pPr marL="0" indent="0" algn="just">
              <a:buFontTx/>
              <a:buNone/>
              <a:defRPr/>
            </a:lvl7pPr>
            <a:lvl8pPr marL="0" indent="0" algn="just">
              <a:buFontTx/>
              <a:buNone/>
              <a:defRPr/>
            </a:lvl8pPr>
            <a:lvl9pPr marL="0" indent="0" algn="just">
              <a:buFontTx/>
              <a:buNone/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6989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3F2F-44B9-41C8-8927-50FD9A36BCAE}" type="datetime1">
              <a:rPr lang="fi-FI" smtClean="0"/>
              <a:t>18.5.2022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rgbClr val="FF3E60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384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nos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276840"/>
            <a:ext cx="10218669" cy="3528648"/>
          </a:xfrm>
          <a:solidFill>
            <a:srgbClr val="DFDAD6">
              <a:alpha val="50196"/>
            </a:srgbClr>
          </a:solidFill>
        </p:spPr>
        <p:txBody>
          <a:bodyPr lIns="216000" tIns="1296000" rIns="2520000" bIns="216000"/>
          <a:lstStyle>
            <a:lvl1pPr marL="0" indent="0">
              <a:buFontTx/>
              <a:buNone/>
              <a:defRPr sz="1800"/>
            </a:lvl1pPr>
            <a:lvl2pPr marL="444500" indent="-271463">
              <a:defRPr/>
            </a:lvl2pPr>
            <a:lvl3pPr marL="898525" indent="-263525">
              <a:defRPr/>
            </a:lvl3pPr>
            <a:lvl4pPr marL="1343025" indent="-271463">
              <a:defRPr/>
            </a:lvl4pPr>
            <a:lvl5pPr marL="1795463" indent="-263525"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290" y="2636890"/>
            <a:ext cx="7345020" cy="792110"/>
          </a:xfrm>
        </p:spPr>
        <p:txBody>
          <a:bodyPr lIns="0" tIns="0" rIns="0" bIns="0"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F9130-7A42-4FBD-AEC6-4BFCDA2A07E7}" type="datetime1">
              <a:rPr lang="fi-FI" smtClean="0"/>
              <a:t>18.5.2022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759825" y="2565400"/>
            <a:ext cx="3097213" cy="2808288"/>
          </a:xfrm>
          <a:solidFill>
            <a:schemeClr val="accent1"/>
          </a:solidFill>
        </p:spPr>
        <p:txBody>
          <a:bodyPr lIns="216000" tIns="648000" rIns="216000" bIns="648000"/>
          <a:lstStyle>
            <a:lvl1pPr marL="0" indent="0">
              <a:spcBef>
                <a:spcPts val="20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>
              <a:spcBef>
                <a:spcPts val="20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lvl="0"/>
            <a:r>
              <a:rPr lang="fi-FI" noProof="0" dirty="0"/>
              <a:t>nosto%</a:t>
            </a:r>
          </a:p>
          <a:p>
            <a:pPr lvl="1"/>
            <a:r>
              <a:rPr lang="fi-FI" noProof="0" dirty="0"/>
              <a:t>Second level</a:t>
            </a:r>
          </a:p>
          <a:p>
            <a:pPr lvl="2"/>
            <a:r>
              <a:rPr lang="fi-FI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249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9137"/>
            <a:ext cx="5113337" cy="71976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Work Sans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011" y="2852920"/>
            <a:ext cx="5106089" cy="295256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C92E4-B935-4FE6-B163-FE6F8B9B506C}" type="datetime1">
              <a:rPr lang="fi-FI" smtClean="0"/>
              <a:t>18.5.2022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197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aavi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9515-BBF2-40CB-8DFB-BA183B8AAB94}" type="datetime1">
              <a:rPr lang="fi-FI" smtClean="0"/>
              <a:t>18.5.2022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5113337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11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311900" y="1556740"/>
            <a:ext cx="5113338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3997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BE1D-27B4-45A7-AD76-1198A7D57D99}" type="datetime1">
              <a:rPr lang="fi-FI" smtClean="0"/>
              <a:t>18.5.2022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576009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766763" y="1556740"/>
            <a:ext cx="10658475" cy="424874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9805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2578-D1ED-4406-9F94-0AB22A2B6A3C}" type="datetime1">
              <a:rPr lang="fi-FI" smtClean="0"/>
              <a:t>18.5.2022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10658475" cy="381635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taulu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D0C2-3805-48AA-8034-4776FDEFC4F5}" type="datetime1">
              <a:rPr lang="fi-FI" smtClean="0"/>
              <a:t>18.5.2022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766763" y="1989138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4"/>
          </p:nvPr>
        </p:nvSpPr>
        <p:spPr>
          <a:xfrm>
            <a:off x="766763" y="3933826"/>
            <a:ext cx="5113337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  <p:sp>
        <p:nvSpPr>
          <p:cNvPr id="11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6312030" y="1989138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12" name="Table Placeholder 8"/>
          <p:cNvSpPr>
            <a:spLocks noGrp="1"/>
          </p:cNvSpPr>
          <p:nvPr>
            <p:ph type="tbl" sz="quarter" idx="16"/>
          </p:nvPr>
        </p:nvSpPr>
        <p:spPr>
          <a:xfrm>
            <a:off x="6312030" y="3933826"/>
            <a:ext cx="5113208" cy="18716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6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747897"/>
          </a:xfrm>
        </p:spPr>
        <p:txBody>
          <a:bodyPr anchor="t" anchorCtr="0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A227564-0586-4505-BF1F-E84027D5EBA7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11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479220" y="374400"/>
            <a:ext cx="1562400" cy="46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Kuva 13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DD2C14D-B56B-461D-B0BC-163FEFFF02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5699840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roos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614DF77-57E5-43AE-89EB-A3037004F2C0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" name="Kuva 9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E4F77CFE-A966-4F73-9A73-12378B833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5661248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petrol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5070E62-652A-4FCA-A48A-A3C9B5D21054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Kuva 8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7127E14C-B65B-4489-8C73-C635991D9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5661248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4807B02-D0B4-4A08-B62E-A00F5B78E985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Kuva 8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E79C2A6-A319-4C44-B334-D5761C417C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5661248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Väliotsikko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2564880"/>
            <a:ext cx="10658474" cy="172824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4437141"/>
            <a:ext cx="10658475" cy="1368347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6A53D7B-6B97-4993-8B7C-225FD1A23FDA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954C794-0680-4AA8-A3F8-55131B4F40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44" y="5805489"/>
            <a:ext cx="2367628" cy="97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5E72-162F-498F-B705-BE5BB9DFFA3F}" type="datetime1">
              <a:rPr lang="fi-FI" smtClean="0"/>
              <a:t>18.5.2022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11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8B51-994D-4A31-B782-77968A11E968}" type="datetime1">
              <a:rPr lang="fi-FI" smtClean="0"/>
              <a:t>18.5.2022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736FD36-25CB-4EE6-A487-05067730B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3" t="5698" r="24569" b="54898"/>
          <a:stretch/>
        </p:blipFill>
        <p:spPr>
          <a:xfrm>
            <a:off x="9408368" y="6272115"/>
            <a:ext cx="1170556" cy="2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44088E3-6F12-4947-AD33-6B633F33A9C7}" type="datetime1">
              <a:rPr lang="fi-FI" smtClean="0"/>
              <a:t>18.5.2022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5113337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51731D1-2EA6-459E-B732-849C9D48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3" t="5698" r="24569" b="54898"/>
          <a:stretch/>
        </p:blipFill>
        <p:spPr>
          <a:xfrm>
            <a:off x="9408368" y="6272115"/>
            <a:ext cx="1170556" cy="2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ku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56D4DAF-E4C3-4958-B746-FD7B1AD5EF19}" type="datetime1">
              <a:rPr lang="fi-FI" smtClean="0"/>
              <a:t>18.5.2022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11900" y="1052670"/>
            <a:ext cx="5113338" cy="4464620"/>
          </a:xfrm>
        </p:spPr>
        <p:txBody>
          <a:bodyPr anchor="ctr" anchorCtr="0"/>
          <a:lstStyle>
            <a:lvl1pPr marL="0" indent="0" algn="l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marL="0" indent="0" algn="l">
              <a:buFontTx/>
              <a:buNone/>
              <a:defRPr>
                <a:solidFill>
                  <a:schemeClr val="accent3"/>
                </a:solidFill>
                <a:latin typeface="Work Sans SemiBold" panose="00000700000000000000" pitchFamily="2" charset="0"/>
              </a:defRPr>
            </a:lvl2pPr>
            <a:lvl3pPr marL="0" indent="0" algn="l">
              <a:buFontTx/>
              <a:buNone/>
              <a:defRPr>
                <a:solidFill>
                  <a:schemeClr val="accent3"/>
                </a:solidFill>
              </a:defRPr>
            </a:lvl3pPr>
            <a:lvl4pPr marL="0" indent="0" algn="l">
              <a:buFontTx/>
              <a:buNone/>
              <a:defRPr>
                <a:solidFill>
                  <a:schemeClr val="accent3"/>
                </a:solidFill>
              </a:defRPr>
            </a:lvl4pPr>
            <a:lvl5pPr marL="0" indent="0" algn="l">
              <a:buFontTx/>
              <a:buNone/>
              <a:defRPr>
                <a:solidFill>
                  <a:schemeClr val="accent3"/>
                </a:solidFill>
              </a:defRPr>
            </a:lvl5pPr>
            <a:lvl6pPr marL="0" indent="0" algn="l">
              <a:buFontTx/>
              <a:buNone/>
              <a:defRPr>
                <a:solidFill>
                  <a:schemeClr val="accent3"/>
                </a:solidFill>
              </a:defRPr>
            </a:lvl6pPr>
            <a:lvl7pPr marL="0" indent="0" algn="l">
              <a:buFontTx/>
              <a:buNone/>
              <a:defRPr>
                <a:solidFill>
                  <a:schemeClr val="accent3"/>
                </a:solidFill>
              </a:defRPr>
            </a:lvl7pPr>
            <a:lvl8pPr marL="0" indent="0" algn="l">
              <a:buFontTx/>
              <a:buNone/>
              <a:defRPr>
                <a:solidFill>
                  <a:schemeClr val="accent3"/>
                </a:solidFill>
              </a:defRPr>
            </a:lvl8pPr>
            <a:lvl9pPr marL="0" indent="0" algn="l">
              <a:buFontTx/>
              <a:buNone/>
              <a:defRPr>
                <a:solidFill>
                  <a:schemeClr val="accent3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625EF4C-89F4-402F-BDC5-EA6A966E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3" t="5698" r="24569" b="54898"/>
          <a:stretch/>
        </p:blipFill>
        <p:spPr>
          <a:xfrm>
            <a:off x="9408368" y="6272115"/>
            <a:ext cx="1170556" cy="2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37FF261-7541-42FA-B569-1D24A5023728}" type="datetime1">
              <a:rPr lang="fi-FI" smtClean="0"/>
              <a:t>18.5.2022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52973DB-5DF6-4D1D-BFB4-6F8594BB7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3" t="5698" r="24569" b="54898"/>
          <a:stretch/>
        </p:blipFill>
        <p:spPr>
          <a:xfrm>
            <a:off x="9408368" y="6272115"/>
            <a:ext cx="1170556" cy="2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348F61E-A88D-43AD-B098-855ED78C6251}" type="datetime1">
              <a:rPr lang="fi-FI" smtClean="0"/>
              <a:t>18.5.2022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4D82310-4B26-490E-B918-B864D47D7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3" t="5698" r="24569" b="54898"/>
          <a:stretch/>
        </p:blipFill>
        <p:spPr>
          <a:xfrm>
            <a:off x="9408368" y="6272115"/>
            <a:ext cx="1170556" cy="2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BE94E73-A393-4ECF-BC02-065EDEC21D28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10" name="Kuva 9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4EE2C3E8-CE5F-44FB-BFBF-AA95C4CCC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5641419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inaus / Somenosto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355545E-CA5D-4F16-9BEC-18C7CE8404EA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A25FE1E1-44C5-499C-A186-9FB47C246B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3" t="5698" r="24569" b="54898"/>
          <a:stretch/>
        </p:blipFill>
        <p:spPr>
          <a:xfrm>
            <a:off x="9408368" y="6272115"/>
            <a:ext cx="1170556" cy="2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96690"/>
            <a:ext cx="5905317" cy="374452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51DFD47-2053-4F82-99FB-D06916968DBF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85230"/>
            <a:ext cx="5905317" cy="7202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32625" y="1052670"/>
            <a:ext cx="5159375" cy="475281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9480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2BE5-232C-48AE-9285-4176BBC77C70}" type="datetime1">
              <a:rPr lang="fi-FI" smtClean="0"/>
              <a:t>18.5.2022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38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grafiik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accent3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72D856-1DF6-4939-B870-A33B0202D2C1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3"/>
          </p:cNvPr>
          <p:cNvSpPr txBox="1"/>
          <p:nvPr userDrawn="1"/>
        </p:nvSpPr>
        <p:spPr>
          <a:xfrm>
            <a:off x="8184232" y="5801780"/>
            <a:ext cx="328936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baseline="0" dirty="0">
                <a:solidFill>
                  <a:schemeClr val="tx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akusti@kuntaliitto.fi</a:t>
            </a:r>
            <a:endParaRPr lang="fi-FI" sz="2000" b="1" baseline="0" dirty="0">
              <a:solidFill>
                <a:schemeClr val="tx1"/>
              </a:solidFill>
              <a:latin typeface="+mn-lt"/>
            </a:endParaRPr>
          </a:p>
          <a:p>
            <a:pPr algn="r"/>
            <a:r>
              <a:rPr lang="fi-FI" sz="2000" b="1" dirty="0">
                <a:solidFill>
                  <a:schemeClr val="tx1"/>
                </a:solidFill>
                <a:latin typeface="+mn-lt"/>
              </a:rPr>
              <a:t>www.kuntaliitto.fi/akusti</a:t>
            </a:r>
          </a:p>
        </p:txBody>
      </p:sp>
      <p:pic>
        <p:nvPicPr>
          <p:cNvPr id="22" name="Kuva 2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BEBDF269-BE00-48AC-8EC0-FB6FBBE283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87" y="4807916"/>
            <a:ext cx="2174032" cy="91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kuv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A793451-BA5D-4D6B-9E5D-A6E6C84C1BEB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TextBox 7">
            <a:hlinkClick r:id="rId3"/>
            <a:extLst>
              <a:ext uri="{FF2B5EF4-FFF2-40B4-BE49-F238E27FC236}">
                <a16:creationId xmlns:a16="http://schemas.microsoft.com/office/drawing/2014/main" id="{20CB5AE2-9084-4F20-AD90-54B5CE23C98A}"/>
              </a:ext>
            </a:extLst>
          </p:cNvPr>
          <p:cNvSpPr txBox="1"/>
          <p:nvPr userDrawn="1"/>
        </p:nvSpPr>
        <p:spPr>
          <a:xfrm>
            <a:off x="8135875" y="5920897"/>
            <a:ext cx="328936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akusti@kuntaliitto.fi</a:t>
            </a:r>
            <a:endParaRPr lang="fi-FI" sz="2000" b="1" dirty="0">
              <a:solidFill>
                <a:schemeClr val="bg1"/>
              </a:solidFill>
              <a:latin typeface="+mn-lt"/>
            </a:endParaRPr>
          </a:p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www.kuntaliitto.fi/akusti</a:t>
            </a:r>
          </a:p>
        </p:txBody>
      </p:sp>
      <p:pic>
        <p:nvPicPr>
          <p:cNvPr id="18" name="Kuva 1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98F64F6-F9F7-49E1-B90F-DB063D8A10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4891882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BEF2E9C-1A86-472E-BA1B-A4B19BFF61F7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TextBox 7">
            <a:hlinkClick r:id="rId2"/>
            <a:extLst>
              <a:ext uri="{FF2B5EF4-FFF2-40B4-BE49-F238E27FC236}">
                <a16:creationId xmlns:a16="http://schemas.microsoft.com/office/drawing/2014/main" id="{9932E587-3830-4356-91E9-A673FD3ACC2A}"/>
              </a:ext>
            </a:extLst>
          </p:cNvPr>
          <p:cNvSpPr txBox="1"/>
          <p:nvPr userDrawn="1"/>
        </p:nvSpPr>
        <p:spPr>
          <a:xfrm>
            <a:off x="8135875" y="5866695"/>
            <a:ext cx="328936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akusti@kuntaliitto.fi</a:t>
            </a:r>
            <a:endParaRPr lang="fi-FI" sz="2000" b="1" dirty="0">
              <a:solidFill>
                <a:schemeClr val="bg1"/>
              </a:solidFill>
              <a:latin typeface="+mn-lt"/>
            </a:endParaRPr>
          </a:p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www.kuntaliitto.fi/akusti</a:t>
            </a:r>
          </a:p>
        </p:txBody>
      </p:sp>
      <p:pic>
        <p:nvPicPr>
          <p:cNvPr id="18" name="Kuva 1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8EEA6CC-3C80-4E9F-9095-49DA7FAF53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4837680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punainen">
    <p:bg>
      <p:bgPr>
        <a:solidFill>
          <a:srgbClr val="FF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63" y="1556740"/>
            <a:ext cx="10658475" cy="1008660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763" y="2852920"/>
            <a:ext cx="10658475" cy="2448340"/>
          </a:xfrm>
        </p:spPr>
        <p:txBody>
          <a:bodyPr>
            <a:noAutofit/>
          </a:bodyPr>
          <a:lstStyle>
            <a:lvl1pPr marL="0" indent="0" algn="l">
              <a:spcBef>
                <a:spcPts val="200"/>
              </a:spcBef>
              <a:buNone/>
              <a:defRPr sz="2400">
                <a:solidFill>
                  <a:schemeClr val="bg1"/>
                </a:solidFill>
                <a:latin typeface="Work Sans Medium" panose="000006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yhteystiedot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C8533C0-49A6-4D70-B89C-A1AE50857747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Box 7">
            <a:hlinkClick r:id="rId2"/>
          </p:cNvPr>
          <p:cNvSpPr txBox="1"/>
          <p:nvPr userDrawn="1"/>
        </p:nvSpPr>
        <p:spPr>
          <a:xfrm>
            <a:off x="8135875" y="5920897"/>
            <a:ext cx="328936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akusti@kuntaliitto.fi</a:t>
            </a:r>
            <a:endParaRPr lang="fi-FI" sz="2000" b="1" dirty="0">
              <a:solidFill>
                <a:schemeClr val="bg1"/>
              </a:solidFill>
              <a:latin typeface="+mn-lt"/>
            </a:endParaRPr>
          </a:p>
          <a:p>
            <a:pPr algn="r"/>
            <a:r>
              <a:rPr lang="fi-FI" sz="2000" b="1" dirty="0">
                <a:solidFill>
                  <a:schemeClr val="bg1"/>
                </a:solidFill>
                <a:latin typeface="+mn-lt"/>
              </a:rPr>
              <a:t>www.kuntaliitto.fi/akusti</a:t>
            </a:r>
          </a:p>
        </p:txBody>
      </p:sp>
      <p:pic>
        <p:nvPicPr>
          <p:cNvPr id="17" name="Kuva 16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3090EDF-9581-474F-AFC3-4714D9C440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4891882"/>
            <a:ext cx="2232248" cy="9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F58D591-17B7-4AE6-BB60-16CEB88C4BBC}" type="datetime1">
              <a:rPr lang="fi-FI" smtClean="0"/>
              <a:t>18.5.2022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Kuva 6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EF25ADD5-B549-4D0F-BAF4-FBBA9DB259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4365104"/>
            <a:ext cx="3567636" cy="150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3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A0596C6-AC54-47F9-83DE-3EB79233E5A7}" type="datetime1">
              <a:rPr lang="fi-FI" smtClean="0"/>
              <a:t>18.5.2022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Kuva 6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8CDEB8DB-D3B8-4CC8-80FA-CF3D985B2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4365104"/>
            <a:ext cx="3312368" cy="139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FBD393-E650-4223-886C-4D78C7ACD091}" type="datetime1">
              <a:rPr lang="fi-FI" smtClean="0"/>
              <a:t>18.5.2022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00005D0D-D4FA-451A-B746-A7CB6221FB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4365104"/>
            <a:ext cx="3312368" cy="139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6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FAB94D-EAA4-4ABB-AA8C-06714C2040FE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4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A6D5F10-8F71-4DD6-A397-C66CBD7C6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08"/>
          <a:stretch/>
        </p:blipFill>
        <p:spPr>
          <a:xfrm>
            <a:off x="9768408" y="5716010"/>
            <a:ext cx="2367628" cy="4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1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D6567F7-A74A-4A34-A59B-3212670D2AE7}" type="datetime1">
              <a:rPr lang="fi-FI" smtClean="0"/>
              <a:t>18.5.2022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3072000" y="2480903"/>
            <a:ext cx="6048000" cy="1812217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Kuva 6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E7040C6-F682-4ADD-B3AA-71410D517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4293096"/>
            <a:ext cx="3567636" cy="150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7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grafiikk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989138"/>
            <a:ext cx="10658475" cy="2231972"/>
          </a:xfr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763" y="4365130"/>
            <a:ext cx="10658475" cy="93613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C95CC45-6607-47DC-A7A9-BF90EC2628BD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479425" y="375646"/>
            <a:ext cx="1561879" cy="468000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445281"/>
            <a:ext cx="10658475" cy="36020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7359A54-F0D1-4DB7-A7B0-A61B472EC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08"/>
          <a:stretch/>
        </p:blipFill>
        <p:spPr>
          <a:xfrm>
            <a:off x="9768408" y="5716010"/>
            <a:ext cx="2367628" cy="4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/ someno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6050" y="1628750"/>
            <a:ext cx="4969188" cy="259236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33FB06A-2199-45FA-83DB-6FECE6E0A95E}" type="datetime1">
              <a:rPr lang="fi-FI" smtClean="0"/>
              <a:t>18.5.2022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56050" y="4365130"/>
            <a:ext cx="4969188" cy="144035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accent3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 @twitter</a:t>
            </a:r>
          </a:p>
        </p:txBody>
      </p:sp>
    </p:spTree>
    <p:extLst>
      <p:ext uri="{BB962C8B-B14F-4D97-AF65-F5344CB8AC3E}">
        <p14:creationId xmlns:p14="http://schemas.microsoft.com/office/powerpoint/2010/main" val="33178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vaale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8316CC7-DE12-41D9-9D9A-4FA28A6C21A8}" type="datetime1">
              <a:rPr lang="fi-FI" smtClean="0"/>
              <a:t>18.5.2022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accent3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DB5BD81-E5CA-43E2-84C8-D6C6CCBD8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64"/>
          <a:stretch/>
        </p:blipFill>
        <p:spPr>
          <a:xfrm>
            <a:off x="9325964" y="6207087"/>
            <a:ext cx="1789704" cy="36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tummalla kuvall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0" baseline="0"/>
            </a:lvl1pPr>
          </a:lstStyle>
          <a:p>
            <a:r>
              <a:rPr lang="fi-FI" dirty="0"/>
              <a:t>Vaihdakuva: valitse tämä objekti ja lisää kuva valikosta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67A1DCB-3851-4A5B-BCB6-D4786F0F6F94}" type="datetime1">
              <a:rPr lang="fi-FI" smtClean="0"/>
              <a:t>18.5.2022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61148C-697E-4B67-BDAA-872F34DF1106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6763" y="1052670"/>
            <a:ext cx="10658475" cy="446462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200"/>
              </a:spcBef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Work Sans SemiBold" panose="00000700000000000000" pitchFamily="2" charset="0"/>
              </a:defRPr>
            </a:lvl2pPr>
            <a:lvl3pPr marL="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>
                <a:solidFill>
                  <a:schemeClr val="bg1"/>
                </a:solidFill>
              </a:defRPr>
            </a:lvl5pPr>
            <a:lvl6pPr marL="0" indent="0" algn="ctr">
              <a:buFontTx/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FontTx/>
              <a:buNone/>
              <a:defRPr>
                <a:solidFill>
                  <a:schemeClr val="bg1"/>
                </a:solidFill>
              </a:defRPr>
            </a:lvl7pPr>
            <a:lvl8pPr marL="0" indent="0" algn="ctr">
              <a:buFontTx/>
              <a:buNone/>
              <a:defRPr>
                <a:solidFill>
                  <a:schemeClr val="bg1"/>
                </a:solidFill>
              </a:defRPr>
            </a:lvl8pPr>
            <a:lvl9pPr marL="0" indent="0" algn="ctr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Text Placeholder 2"/>
          <p:cNvSpPr>
            <a:spLocks noGrp="1" noChangeAspect="1"/>
          </p:cNvSpPr>
          <p:nvPr>
            <p:ph type="body" sz="quarter" idx="19"/>
          </p:nvPr>
        </p:nvSpPr>
        <p:spPr>
          <a:xfrm>
            <a:off x="10814400" y="6326675"/>
            <a:ext cx="612000" cy="1833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03A5FDD-C679-4E6B-9DA0-82D8863EAF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64"/>
          <a:stretch/>
        </p:blipFill>
        <p:spPr>
          <a:xfrm>
            <a:off x="9336360" y="6234158"/>
            <a:ext cx="1656184" cy="33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836711"/>
            <a:ext cx="10658475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988840"/>
            <a:ext cx="10658475" cy="3816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7938" y="6309321"/>
            <a:ext cx="2016124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3"/>
                </a:solidFill>
              </a:defRPr>
            </a:lvl1pPr>
          </a:lstStyle>
          <a:p>
            <a:fld id="{A1943726-A193-45B0-8099-2C2B570FF038}" type="datetime1">
              <a:rPr lang="fi-FI" noProof="0" smtClean="0"/>
              <a:t>18.5.2022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456" y="6309321"/>
            <a:ext cx="3888482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763" y="6309321"/>
            <a:ext cx="432693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fld id="{0861148C-697E-4B67-BDAA-872F34DF1106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13" name="Freeform 6"/>
          <p:cNvSpPr>
            <a:spLocks noChangeAspect="1" noEditPoints="1"/>
          </p:cNvSpPr>
          <p:nvPr userDrawn="1"/>
        </p:nvSpPr>
        <p:spPr bwMode="auto">
          <a:xfrm>
            <a:off x="10813238" y="6324170"/>
            <a:ext cx="612000" cy="183379"/>
          </a:xfrm>
          <a:custGeom>
            <a:avLst/>
            <a:gdLst>
              <a:gd name="T0" fmla="*/ 9184 w 9693"/>
              <a:gd name="T1" fmla="*/ 1940 h 2907"/>
              <a:gd name="T2" fmla="*/ 8737 w 9693"/>
              <a:gd name="T3" fmla="*/ 1622 h 2907"/>
              <a:gd name="T4" fmla="*/ 8139 w 9693"/>
              <a:gd name="T5" fmla="*/ 1702 h 2907"/>
              <a:gd name="T6" fmla="*/ 8044 w 9693"/>
              <a:gd name="T7" fmla="*/ 2192 h 2907"/>
              <a:gd name="T8" fmla="*/ 8413 w 9693"/>
              <a:gd name="T9" fmla="*/ 2652 h 2907"/>
              <a:gd name="T10" fmla="*/ 8956 w 9693"/>
              <a:gd name="T11" fmla="*/ 2734 h 2907"/>
              <a:gd name="T12" fmla="*/ 9294 w 9693"/>
              <a:gd name="T13" fmla="*/ 2339 h 2907"/>
              <a:gd name="T14" fmla="*/ 7825 w 9693"/>
              <a:gd name="T15" fmla="*/ 1750 h 2907"/>
              <a:gd name="T16" fmla="*/ 8454 w 9693"/>
              <a:gd name="T17" fmla="*/ 1473 h 2907"/>
              <a:gd name="T18" fmla="*/ 9310 w 9693"/>
              <a:gd name="T19" fmla="*/ 1573 h 2907"/>
              <a:gd name="T20" fmla="*/ 9674 w 9693"/>
              <a:gd name="T21" fmla="*/ 1968 h 2907"/>
              <a:gd name="T22" fmla="*/ 9528 w 9693"/>
              <a:gd name="T23" fmla="*/ 2543 h 2907"/>
              <a:gd name="T24" fmla="*/ 8921 w 9693"/>
              <a:gd name="T25" fmla="*/ 2875 h 2907"/>
              <a:gd name="T26" fmla="*/ 8173 w 9693"/>
              <a:gd name="T27" fmla="*/ 2843 h 2907"/>
              <a:gd name="T28" fmla="*/ 7665 w 9693"/>
              <a:gd name="T29" fmla="*/ 2463 h 2907"/>
              <a:gd name="T30" fmla="*/ 7217 w 9693"/>
              <a:gd name="T31" fmla="*/ 1797 h 2907"/>
              <a:gd name="T32" fmla="*/ 6694 w 9693"/>
              <a:gd name="T33" fmla="*/ 1783 h 2907"/>
              <a:gd name="T34" fmla="*/ 6259 w 9693"/>
              <a:gd name="T35" fmla="*/ 2752 h 2907"/>
              <a:gd name="T36" fmla="*/ 5945 w 9693"/>
              <a:gd name="T37" fmla="*/ 1676 h 2907"/>
              <a:gd name="T38" fmla="*/ 6485 w 9693"/>
              <a:gd name="T39" fmla="*/ 1539 h 2907"/>
              <a:gd name="T40" fmla="*/ 5043 w 9693"/>
              <a:gd name="T41" fmla="*/ 1714 h 2907"/>
              <a:gd name="T42" fmla="*/ 4634 w 9693"/>
              <a:gd name="T43" fmla="*/ 2663 h 2907"/>
              <a:gd name="T44" fmla="*/ 4215 w 9693"/>
              <a:gd name="T45" fmla="*/ 1857 h 2907"/>
              <a:gd name="T46" fmla="*/ 3762 w 9693"/>
              <a:gd name="T47" fmla="*/ 1738 h 2907"/>
              <a:gd name="T48" fmla="*/ 3241 w 9693"/>
              <a:gd name="T49" fmla="*/ 1539 h 2907"/>
              <a:gd name="T50" fmla="*/ 3233 w 9693"/>
              <a:gd name="T51" fmla="*/ 2843 h 2907"/>
              <a:gd name="T52" fmla="*/ 2738 w 9693"/>
              <a:gd name="T53" fmla="*/ 1572 h 2907"/>
              <a:gd name="T54" fmla="*/ 2304 w 9693"/>
              <a:gd name="T55" fmla="*/ 2663 h 2907"/>
              <a:gd name="T56" fmla="*/ 1885 w 9693"/>
              <a:gd name="T57" fmla="*/ 1857 h 2907"/>
              <a:gd name="T58" fmla="*/ 16 w 9693"/>
              <a:gd name="T59" fmla="*/ 2824 h 2907"/>
              <a:gd name="T60" fmla="*/ 521 w 9693"/>
              <a:gd name="T61" fmla="*/ 1539 h 2907"/>
              <a:gd name="T62" fmla="*/ 784 w 9693"/>
              <a:gd name="T63" fmla="*/ 2742 h 2907"/>
              <a:gd name="T64" fmla="*/ 1483 w 9693"/>
              <a:gd name="T65" fmla="*/ 2422 h 2907"/>
              <a:gd name="T66" fmla="*/ 8242 w 9693"/>
              <a:gd name="T67" fmla="*/ 100 h 2907"/>
              <a:gd name="T68" fmla="*/ 9595 w 9693"/>
              <a:gd name="T69" fmla="*/ 1261 h 2907"/>
              <a:gd name="T70" fmla="*/ 8940 w 9693"/>
              <a:gd name="T71" fmla="*/ 1099 h 2907"/>
              <a:gd name="T72" fmla="*/ 7676 w 9693"/>
              <a:gd name="T73" fmla="*/ 1188 h 2907"/>
              <a:gd name="T74" fmla="*/ 7503 w 9693"/>
              <a:gd name="T75" fmla="*/ 181 h 2907"/>
              <a:gd name="T76" fmla="*/ 7081 w 9693"/>
              <a:gd name="T77" fmla="*/ 1130 h 2907"/>
              <a:gd name="T78" fmla="*/ 6663 w 9693"/>
              <a:gd name="T79" fmla="*/ 324 h 2907"/>
              <a:gd name="T80" fmla="*/ 6196 w 9693"/>
              <a:gd name="T81" fmla="*/ 204 h 2907"/>
              <a:gd name="T82" fmla="*/ 5797 w 9693"/>
              <a:gd name="T83" fmla="*/ 1323 h 2907"/>
              <a:gd name="T84" fmla="*/ 4154 w 9693"/>
              <a:gd name="T85" fmla="*/ 1290 h 2907"/>
              <a:gd name="T86" fmla="*/ 3984 w 9693"/>
              <a:gd name="T87" fmla="*/ 324 h 2907"/>
              <a:gd name="T88" fmla="*/ 5528 w 9693"/>
              <a:gd name="T89" fmla="*/ 110 h 2907"/>
              <a:gd name="T90" fmla="*/ 5678 w 9693"/>
              <a:gd name="T91" fmla="*/ 279 h 2907"/>
              <a:gd name="T92" fmla="*/ 3574 w 9693"/>
              <a:gd name="T93" fmla="*/ 922 h 2907"/>
              <a:gd name="T94" fmla="*/ 3210 w 9693"/>
              <a:gd name="T95" fmla="*/ 1290 h 2907"/>
              <a:gd name="T96" fmla="*/ 2500 w 9693"/>
              <a:gd name="T97" fmla="*/ 1316 h 2907"/>
              <a:gd name="T98" fmla="*/ 2064 w 9693"/>
              <a:gd name="T99" fmla="*/ 1013 h 2907"/>
              <a:gd name="T100" fmla="*/ 1978 w 9693"/>
              <a:gd name="T101" fmla="*/ 73 h 2907"/>
              <a:gd name="T102" fmla="*/ 2440 w 9693"/>
              <a:gd name="T103" fmla="*/ 801 h 2907"/>
              <a:gd name="T104" fmla="*/ 2715 w 9693"/>
              <a:gd name="T105" fmla="*/ 1200 h 2907"/>
              <a:gd name="T106" fmla="*/ 3209 w 9693"/>
              <a:gd name="T107" fmla="*/ 1162 h 2907"/>
              <a:gd name="T108" fmla="*/ 3488 w 9693"/>
              <a:gd name="T109" fmla="*/ 692 h 2907"/>
              <a:gd name="T110" fmla="*/ 3673 w 9693"/>
              <a:gd name="T111" fmla="*/ 16 h 2907"/>
              <a:gd name="T112" fmla="*/ 1110 w 9693"/>
              <a:gd name="T113" fmla="*/ 1206 h 2907"/>
              <a:gd name="T114" fmla="*/ 470 w 9693"/>
              <a:gd name="T115" fmla="*/ 986 h 2907"/>
              <a:gd name="T116" fmla="*/ 49 w 9693"/>
              <a:gd name="T117" fmla="*/ 1093 h 2907"/>
              <a:gd name="T118" fmla="*/ 486 w 9693"/>
              <a:gd name="T119" fmla="*/ 111 h 2907"/>
              <a:gd name="T120" fmla="*/ 1764 w 9693"/>
              <a:gd name="T121" fmla="*/ 35 h 2907"/>
              <a:gd name="T122" fmla="*/ 1579 w 9693"/>
              <a:gd name="T123" fmla="*/ 1101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93" h="2907">
                <a:moveTo>
                  <a:pt x="9444" y="838"/>
                </a:moveTo>
                <a:lnTo>
                  <a:pt x="9690" y="535"/>
                </a:lnTo>
                <a:lnTo>
                  <a:pt x="9444" y="203"/>
                </a:lnTo>
                <a:lnTo>
                  <a:pt x="9444" y="838"/>
                </a:lnTo>
                <a:close/>
                <a:moveTo>
                  <a:pt x="9296" y="2297"/>
                </a:moveTo>
                <a:lnTo>
                  <a:pt x="9295" y="2257"/>
                </a:lnTo>
                <a:lnTo>
                  <a:pt x="9291" y="2218"/>
                </a:lnTo>
                <a:lnTo>
                  <a:pt x="9285" y="2180"/>
                </a:lnTo>
                <a:lnTo>
                  <a:pt x="9277" y="2142"/>
                </a:lnTo>
                <a:lnTo>
                  <a:pt x="9266" y="2106"/>
                </a:lnTo>
                <a:lnTo>
                  <a:pt x="9253" y="2071"/>
                </a:lnTo>
                <a:lnTo>
                  <a:pt x="9239" y="2036"/>
                </a:lnTo>
                <a:lnTo>
                  <a:pt x="9222" y="2003"/>
                </a:lnTo>
                <a:lnTo>
                  <a:pt x="9204" y="1971"/>
                </a:lnTo>
                <a:lnTo>
                  <a:pt x="9184" y="1940"/>
                </a:lnTo>
                <a:lnTo>
                  <a:pt x="9162" y="1910"/>
                </a:lnTo>
                <a:lnTo>
                  <a:pt x="9139" y="1881"/>
                </a:lnTo>
                <a:lnTo>
                  <a:pt x="9114" y="1853"/>
                </a:lnTo>
                <a:lnTo>
                  <a:pt x="9088" y="1827"/>
                </a:lnTo>
                <a:lnTo>
                  <a:pt x="9061" y="1802"/>
                </a:lnTo>
                <a:lnTo>
                  <a:pt x="9032" y="1778"/>
                </a:lnTo>
                <a:lnTo>
                  <a:pt x="9002" y="1755"/>
                </a:lnTo>
                <a:lnTo>
                  <a:pt x="8987" y="1744"/>
                </a:lnTo>
                <a:lnTo>
                  <a:pt x="8972" y="1734"/>
                </a:lnTo>
                <a:lnTo>
                  <a:pt x="8940" y="1713"/>
                </a:lnTo>
                <a:lnTo>
                  <a:pt x="8908" y="1695"/>
                </a:lnTo>
                <a:lnTo>
                  <a:pt x="8875" y="1677"/>
                </a:lnTo>
                <a:lnTo>
                  <a:pt x="8841" y="1661"/>
                </a:lnTo>
                <a:lnTo>
                  <a:pt x="8772" y="1633"/>
                </a:lnTo>
                <a:lnTo>
                  <a:pt x="8737" y="1622"/>
                </a:lnTo>
                <a:lnTo>
                  <a:pt x="8702" y="1611"/>
                </a:lnTo>
                <a:lnTo>
                  <a:pt x="8666" y="1603"/>
                </a:lnTo>
                <a:lnTo>
                  <a:pt x="8630" y="1595"/>
                </a:lnTo>
                <a:lnTo>
                  <a:pt x="8595" y="1590"/>
                </a:lnTo>
                <a:lnTo>
                  <a:pt x="8559" y="1586"/>
                </a:lnTo>
                <a:lnTo>
                  <a:pt x="8489" y="1583"/>
                </a:lnTo>
                <a:lnTo>
                  <a:pt x="8427" y="1585"/>
                </a:lnTo>
                <a:lnTo>
                  <a:pt x="8369" y="1592"/>
                </a:lnTo>
                <a:lnTo>
                  <a:pt x="8317" y="1603"/>
                </a:lnTo>
                <a:lnTo>
                  <a:pt x="8270" y="1619"/>
                </a:lnTo>
                <a:lnTo>
                  <a:pt x="8227" y="1638"/>
                </a:lnTo>
                <a:lnTo>
                  <a:pt x="8207" y="1649"/>
                </a:lnTo>
                <a:lnTo>
                  <a:pt x="8188" y="1661"/>
                </a:lnTo>
                <a:lnTo>
                  <a:pt x="8155" y="1688"/>
                </a:lnTo>
                <a:lnTo>
                  <a:pt x="8139" y="1702"/>
                </a:lnTo>
                <a:lnTo>
                  <a:pt x="8125" y="1717"/>
                </a:lnTo>
                <a:lnTo>
                  <a:pt x="8099" y="1749"/>
                </a:lnTo>
                <a:lnTo>
                  <a:pt x="8077" y="1784"/>
                </a:lnTo>
                <a:lnTo>
                  <a:pt x="8068" y="1802"/>
                </a:lnTo>
                <a:lnTo>
                  <a:pt x="8059" y="1821"/>
                </a:lnTo>
                <a:lnTo>
                  <a:pt x="8045" y="1860"/>
                </a:lnTo>
                <a:lnTo>
                  <a:pt x="8034" y="1901"/>
                </a:lnTo>
                <a:lnTo>
                  <a:pt x="8026" y="1944"/>
                </a:lnTo>
                <a:lnTo>
                  <a:pt x="8022" y="1987"/>
                </a:lnTo>
                <a:lnTo>
                  <a:pt x="8020" y="2032"/>
                </a:lnTo>
                <a:lnTo>
                  <a:pt x="8023" y="2082"/>
                </a:lnTo>
                <a:lnTo>
                  <a:pt x="8026" y="2108"/>
                </a:lnTo>
                <a:lnTo>
                  <a:pt x="8031" y="2135"/>
                </a:lnTo>
                <a:lnTo>
                  <a:pt x="8037" y="2163"/>
                </a:lnTo>
                <a:lnTo>
                  <a:pt x="8044" y="2192"/>
                </a:lnTo>
                <a:lnTo>
                  <a:pt x="8053" y="2221"/>
                </a:lnTo>
                <a:lnTo>
                  <a:pt x="8063" y="2250"/>
                </a:lnTo>
                <a:lnTo>
                  <a:pt x="8075" y="2280"/>
                </a:lnTo>
                <a:lnTo>
                  <a:pt x="8088" y="2310"/>
                </a:lnTo>
                <a:lnTo>
                  <a:pt x="8103" y="2339"/>
                </a:lnTo>
                <a:lnTo>
                  <a:pt x="8119" y="2369"/>
                </a:lnTo>
                <a:lnTo>
                  <a:pt x="8137" y="2399"/>
                </a:lnTo>
                <a:lnTo>
                  <a:pt x="8157" y="2428"/>
                </a:lnTo>
                <a:lnTo>
                  <a:pt x="8201" y="2484"/>
                </a:lnTo>
                <a:lnTo>
                  <a:pt x="8252" y="2538"/>
                </a:lnTo>
                <a:lnTo>
                  <a:pt x="8281" y="2563"/>
                </a:lnTo>
                <a:lnTo>
                  <a:pt x="8311" y="2587"/>
                </a:lnTo>
                <a:lnTo>
                  <a:pt x="8343" y="2610"/>
                </a:lnTo>
                <a:lnTo>
                  <a:pt x="8377" y="2632"/>
                </a:lnTo>
                <a:lnTo>
                  <a:pt x="8413" y="2652"/>
                </a:lnTo>
                <a:lnTo>
                  <a:pt x="8451" y="2671"/>
                </a:lnTo>
                <a:lnTo>
                  <a:pt x="8490" y="2688"/>
                </a:lnTo>
                <a:lnTo>
                  <a:pt x="8532" y="2703"/>
                </a:lnTo>
                <a:lnTo>
                  <a:pt x="8576" y="2716"/>
                </a:lnTo>
                <a:lnTo>
                  <a:pt x="8622" y="2727"/>
                </a:lnTo>
                <a:lnTo>
                  <a:pt x="8670" y="2735"/>
                </a:lnTo>
                <a:lnTo>
                  <a:pt x="8695" y="2739"/>
                </a:lnTo>
                <a:lnTo>
                  <a:pt x="8720" y="2742"/>
                </a:lnTo>
                <a:lnTo>
                  <a:pt x="8773" y="2746"/>
                </a:lnTo>
                <a:lnTo>
                  <a:pt x="8827" y="2747"/>
                </a:lnTo>
                <a:lnTo>
                  <a:pt x="8858" y="2746"/>
                </a:lnTo>
                <a:lnTo>
                  <a:pt x="8888" y="2744"/>
                </a:lnTo>
                <a:lnTo>
                  <a:pt x="8916" y="2741"/>
                </a:lnTo>
                <a:lnTo>
                  <a:pt x="8943" y="2737"/>
                </a:lnTo>
                <a:lnTo>
                  <a:pt x="8956" y="2734"/>
                </a:lnTo>
                <a:lnTo>
                  <a:pt x="8969" y="2731"/>
                </a:lnTo>
                <a:lnTo>
                  <a:pt x="8994" y="2725"/>
                </a:lnTo>
                <a:lnTo>
                  <a:pt x="9041" y="2708"/>
                </a:lnTo>
                <a:lnTo>
                  <a:pt x="9084" y="2688"/>
                </a:lnTo>
                <a:lnTo>
                  <a:pt x="9103" y="2676"/>
                </a:lnTo>
                <a:lnTo>
                  <a:pt x="9122" y="2664"/>
                </a:lnTo>
                <a:lnTo>
                  <a:pt x="9156" y="2637"/>
                </a:lnTo>
                <a:lnTo>
                  <a:pt x="9187" y="2606"/>
                </a:lnTo>
                <a:lnTo>
                  <a:pt x="9213" y="2573"/>
                </a:lnTo>
                <a:lnTo>
                  <a:pt x="9236" y="2538"/>
                </a:lnTo>
                <a:lnTo>
                  <a:pt x="9254" y="2501"/>
                </a:lnTo>
                <a:lnTo>
                  <a:pt x="9270" y="2462"/>
                </a:lnTo>
                <a:lnTo>
                  <a:pt x="9281" y="2422"/>
                </a:lnTo>
                <a:lnTo>
                  <a:pt x="9289" y="2381"/>
                </a:lnTo>
                <a:lnTo>
                  <a:pt x="9294" y="2339"/>
                </a:lnTo>
                <a:lnTo>
                  <a:pt x="9296" y="2297"/>
                </a:lnTo>
                <a:close/>
                <a:moveTo>
                  <a:pt x="7605" y="2218"/>
                </a:moveTo>
                <a:lnTo>
                  <a:pt x="7606" y="2174"/>
                </a:lnTo>
                <a:lnTo>
                  <a:pt x="7611" y="2130"/>
                </a:lnTo>
                <a:lnTo>
                  <a:pt x="7619" y="2088"/>
                </a:lnTo>
                <a:lnTo>
                  <a:pt x="7629" y="2047"/>
                </a:lnTo>
                <a:lnTo>
                  <a:pt x="7643" y="2007"/>
                </a:lnTo>
                <a:lnTo>
                  <a:pt x="7659" y="1969"/>
                </a:lnTo>
                <a:lnTo>
                  <a:pt x="7678" y="1932"/>
                </a:lnTo>
                <a:lnTo>
                  <a:pt x="7700" y="1896"/>
                </a:lnTo>
                <a:lnTo>
                  <a:pt x="7724" y="1861"/>
                </a:lnTo>
                <a:lnTo>
                  <a:pt x="7750" y="1827"/>
                </a:lnTo>
                <a:lnTo>
                  <a:pt x="7778" y="1795"/>
                </a:lnTo>
                <a:lnTo>
                  <a:pt x="7809" y="1764"/>
                </a:lnTo>
                <a:lnTo>
                  <a:pt x="7825" y="1750"/>
                </a:lnTo>
                <a:lnTo>
                  <a:pt x="7841" y="1735"/>
                </a:lnTo>
                <a:lnTo>
                  <a:pt x="7876" y="1707"/>
                </a:lnTo>
                <a:lnTo>
                  <a:pt x="7912" y="1680"/>
                </a:lnTo>
                <a:lnTo>
                  <a:pt x="7950" y="1655"/>
                </a:lnTo>
                <a:lnTo>
                  <a:pt x="7990" y="1631"/>
                </a:lnTo>
                <a:lnTo>
                  <a:pt x="8031" y="1609"/>
                </a:lnTo>
                <a:lnTo>
                  <a:pt x="8074" y="1588"/>
                </a:lnTo>
                <a:lnTo>
                  <a:pt x="8118" y="1568"/>
                </a:lnTo>
                <a:lnTo>
                  <a:pt x="8163" y="1550"/>
                </a:lnTo>
                <a:lnTo>
                  <a:pt x="8209" y="1533"/>
                </a:lnTo>
                <a:lnTo>
                  <a:pt x="8256" y="1518"/>
                </a:lnTo>
                <a:lnTo>
                  <a:pt x="8305" y="1505"/>
                </a:lnTo>
                <a:lnTo>
                  <a:pt x="8354" y="1493"/>
                </a:lnTo>
                <a:lnTo>
                  <a:pt x="8403" y="1482"/>
                </a:lnTo>
                <a:lnTo>
                  <a:pt x="8454" y="1473"/>
                </a:lnTo>
                <a:lnTo>
                  <a:pt x="8504" y="1466"/>
                </a:lnTo>
                <a:lnTo>
                  <a:pt x="8556" y="1460"/>
                </a:lnTo>
                <a:lnTo>
                  <a:pt x="8607" y="1456"/>
                </a:lnTo>
                <a:lnTo>
                  <a:pt x="8711" y="1452"/>
                </a:lnTo>
                <a:lnTo>
                  <a:pt x="8764" y="1452"/>
                </a:lnTo>
                <a:lnTo>
                  <a:pt x="8816" y="1456"/>
                </a:lnTo>
                <a:lnTo>
                  <a:pt x="8867" y="1459"/>
                </a:lnTo>
                <a:lnTo>
                  <a:pt x="8917" y="1465"/>
                </a:lnTo>
                <a:lnTo>
                  <a:pt x="8966" y="1471"/>
                </a:lnTo>
                <a:lnTo>
                  <a:pt x="9013" y="1479"/>
                </a:lnTo>
                <a:lnTo>
                  <a:pt x="9105" y="1499"/>
                </a:lnTo>
                <a:lnTo>
                  <a:pt x="9191" y="1525"/>
                </a:lnTo>
                <a:lnTo>
                  <a:pt x="9232" y="1539"/>
                </a:lnTo>
                <a:lnTo>
                  <a:pt x="9272" y="1555"/>
                </a:lnTo>
                <a:lnTo>
                  <a:pt x="9310" y="1573"/>
                </a:lnTo>
                <a:lnTo>
                  <a:pt x="9347" y="1591"/>
                </a:lnTo>
                <a:lnTo>
                  <a:pt x="9382" y="1611"/>
                </a:lnTo>
                <a:lnTo>
                  <a:pt x="9416" y="1632"/>
                </a:lnTo>
                <a:lnTo>
                  <a:pt x="9447" y="1654"/>
                </a:lnTo>
                <a:lnTo>
                  <a:pt x="9478" y="1677"/>
                </a:lnTo>
                <a:lnTo>
                  <a:pt x="9506" y="1701"/>
                </a:lnTo>
                <a:lnTo>
                  <a:pt x="9532" y="1727"/>
                </a:lnTo>
                <a:lnTo>
                  <a:pt x="9557" y="1753"/>
                </a:lnTo>
                <a:lnTo>
                  <a:pt x="9580" y="1781"/>
                </a:lnTo>
                <a:lnTo>
                  <a:pt x="9601" y="1810"/>
                </a:lnTo>
                <a:lnTo>
                  <a:pt x="9620" y="1839"/>
                </a:lnTo>
                <a:lnTo>
                  <a:pt x="9636" y="1870"/>
                </a:lnTo>
                <a:lnTo>
                  <a:pt x="9651" y="1902"/>
                </a:lnTo>
                <a:lnTo>
                  <a:pt x="9664" y="1934"/>
                </a:lnTo>
                <a:lnTo>
                  <a:pt x="9674" y="1968"/>
                </a:lnTo>
                <a:lnTo>
                  <a:pt x="9682" y="2002"/>
                </a:lnTo>
                <a:lnTo>
                  <a:pt x="9688" y="2038"/>
                </a:lnTo>
                <a:lnTo>
                  <a:pt x="9692" y="2074"/>
                </a:lnTo>
                <a:lnTo>
                  <a:pt x="9693" y="2111"/>
                </a:lnTo>
                <a:lnTo>
                  <a:pt x="9691" y="2156"/>
                </a:lnTo>
                <a:lnTo>
                  <a:pt x="9687" y="2199"/>
                </a:lnTo>
                <a:lnTo>
                  <a:pt x="9680" y="2242"/>
                </a:lnTo>
                <a:lnTo>
                  <a:pt x="9669" y="2284"/>
                </a:lnTo>
                <a:lnTo>
                  <a:pt x="9656" y="2324"/>
                </a:lnTo>
                <a:lnTo>
                  <a:pt x="9641" y="2363"/>
                </a:lnTo>
                <a:lnTo>
                  <a:pt x="9623" y="2402"/>
                </a:lnTo>
                <a:lnTo>
                  <a:pt x="9603" y="2439"/>
                </a:lnTo>
                <a:lnTo>
                  <a:pt x="9580" y="2475"/>
                </a:lnTo>
                <a:lnTo>
                  <a:pt x="9555" y="2509"/>
                </a:lnTo>
                <a:lnTo>
                  <a:pt x="9528" y="2543"/>
                </a:lnTo>
                <a:lnTo>
                  <a:pt x="9498" y="2575"/>
                </a:lnTo>
                <a:lnTo>
                  <a:pt x="9467" y="2605"/>
                </a:lnTo>
                <a:lnTo>
                  <a:pt x="9434" y="2635"/>
                </a:lnTo>
                <a:lnTo>
                  <a:pt x="9399" y="2663"/>
                </a:lnTo>
                <a:lnTo>
                  <a:pt x="9362" y="2690"/>
                </a:lnTo>
                <a:lnTo>
                  <a:pt x="9324" y="2715"/>
                </a:lnTo>
                <a:lnTo>
                  <a:pt x="9284" y="2739"/>
                </a:lnTo>
                <a:lnTo>
                  <a:pt x="9243" y="2761"/>
                </a:lnTo>
                <a:lnTo>
                  <a:pt x="9200" y="2782"/>
                </a:lnTo>
                <a:lnTo>
                  <a:pt x="9156" y="2802"/>
                </a:lnTo>
                <a:lnTo>
                  <a:pt x="9111" y="2819"/>
                </a:lnTo>
                <a:lnTo>
                  <a:pt x="9065" y="2836"/>
                </a:lnTo>
                <a:lnTo>
                  <a:pt x="9018" y="2850"/>
                </a:lnTo>
                <a:lnTo>
                  <a:pt x="8970" y="2863"/>
                </a:lnTo>
                <a:lnTo>
                  <a:pt x="8921" y="2875"/>
                </a:lnTo>
                <a:lnTo>
                  <a:pt x="8872" y="2885"/>
                </a:lnTo>
                <a:lnTo>
                  <a:pt x="8822" y="2893"/>
                </a:lnTo>
                <a:lnTo>
                  <a:pt x="8771" y="2899"/>
                </a:lnTo>
                <a:lnTo>
                  <a:pt x="8720" y="2903"/>
                </a:lnTo>
                <a:lnTo>
                  <a:pt x="8669" y="2906"/>
                </a:lnTo>
                <a:lnTo>
                  <a:pt x="8617" y="2907"/>
                </a:lnTo>
                <a:lnTo>
                  <a:pt x="8564" y="2906"/>
                </a:lnTo>
                <a:lnTo>
                  <a:pt x="8511" y="2904"/>
                </a:lnTo>
                <a:lnTo>
                  <a:pt x="8460" y="2900"/>
                </a:lnTo>
                <a:lnTo>
                  <a:pt x="8410" y="2894"/>
                </a:lnTo>
                <a:lnTo>
                  <a:pt x="8360" y="2887"/>
                </a:lnTo>
                <a:lnTo>
                  <a:pt x="8312" y="2878"/>
                </a:lnTo>
                <a:lnTo>
                  <a:pt x="8264" y="2868"/>
                </a:lnTo>
                <a:lnTo>
                  <a:pt x="8218" y="2856"/>
                </a:lnTo>
                <a:lnTo>
                  <a:pt x="8173" y="2843"/>
                </a:lnTo>
                <a:lnTo>
                  <a:pt x="8129" y="2828"/>
                </a:lnTo>
                <a:lnTo>
                  <a:pt x="8087" y="2812"/>
                </a:lnTo>
                <a:lnTo>
                  <a:pt x="8046" y="2795"/>
                </a:lnTo>
                <a:lnTo>
                  <a:pt x="7968" y="2756"/>
                </a:lnTo>
                <a:lnTo>
                  <a:pt x="7932" y="2735"/>
                </a:lnTo>
                <a:lnTo>
                  <a:pt x="7897" y="2713"/>
                </a:lnTo>
                <a:lnTo>
                  <a:pt x="7864" y="2690"/>
                </a:lnTo>
                <a:lnTo>
                  <a:pt x="7832" y="2665"/>
                </a:lnTo>
                <a:lnTo>
                  <a:pt x="7802" y="2639"/>
                </a:lnTo>
                <a:lnTo>
                  <a:pt x="7775" y="2612"/>
                </a:lnTo>
                <a:lnTo>
                  <a:pt x="7749" y="2585"/>
                </a:lnTo>
                <a:lnTo>
                  <a:pt x="7725" y="2556"/>
                </a:lnTo>
                <a:lnTo>
                  <a:pt x="7703" y="2526"/>
                </a:lnTo>
                <a:lnTo>
                  <a:pt x="7683" y="2495"/>
                </a:lnTo>
                <a:lnTo>
                  <a:pt x="7665" y="2463"/>
                </a:lnTo>
                <a:lnTo>
                  <a:pt x="7649" y="2431"/>
                </a:lnTo>
                <a:lnTo>
                  <a:pt x="7636" y="2397"/>
                </a:lnTo>
                <a:lnTo>
                  <a:pt x="7625" y="2363"/>
                </a:lnTo>
                <a:lnTo>
                  <a:pt x="7616" y="2328"/>
                </a:lnTo>
                <a:lnTo>
                  <a:pt x="7610" y="2292"/>
                </a:lnTo>
                <a:lnTo>
                  <a:pt x="7606" y="2256"/>
                </a:lnTo>
                <a:lnTo>
                  <a:pt x="7605" y="2218"/>
                </a:lnTo>
                <a:close/>
                <a:moveTo>
                  <a:pt x="7425" y="2017"/>
                </a:moveTo>
                <a:lnTo>
                  <a:pt x="7393" y="2025"/>
                </a:lnTo>
                <a:lnTo>
                  <a:pt x="7357" y="1969"/>
                </a:lnTo>
                <a:lnTo>
                  <a:pt x="7322" y="1918"/>
                </a:lnTo>
                <a:lnTo>
                  <a:pt x="7288" y="1873"/>
                </a:lnTo>
                <a:lnTo>
                  <a:pt x="7270" y="1852"/>
                </a:lnTo>
                <a:lnTo>
                  <a:pt x="7252" y="1833"/>
                </a:lnTo>
                <a:lnTo>
                  <a:pt x="7217" y="1797"/>
                </a:lnTo>
                <a:lnTo>
                  <a:pt x="7181" y="1765"/>
                </a:lnTo>
                <a:lnTo>
                  <a:pt x="7145" y="1738"/>
                </a:lnTo>
                <a:lnTo>
                  <a:pt x="7126" y="1725"/>
                </a:lnTo>
                <a:lnTo>
                  <a:pt x="7107" y="1714"/>
                </a:lnTo>
                <a:lnTo>
                  <a:pt x="7067" y="1693"/>
                </a:lnTo>
                <a:lnTo>
                  <a:pt x="7025" y="1676"/>
                </a:lnTo>
                <a:lnTo>
                  <a:pt x="6980" y="1662"/>
                </a:lnTo>
                <a:lnTo>
                  <a:pt x="6933" y="1651"/>
                </a:lnTo>
                <a:lnTo>
                  <a:pt x="6883" y="1641"/>
                </a:lnTo>
                <a:lnTo>
                  <a:pt x="6830" y="1634"/>
                </a:lnTo>
                <a:lnTo>
                  <a:pt x="6773" y="1629"/>
                </a:lnTo>
                <a:lnTo>
                  <a:pt x="6711" y="1626"/>
                </a:lnTo>
                <a:lnTo>
                  <a:pt x="6704" y="1668"/>
                </a:lnTo>
                <a:lnTo>
                  <a:pt x="6698" y="1720"/>
                </a:lnTo>
                <a:lnTo>
                  <a:pt x="6694" y="1783"/>
                </a:lnTo>
                <a:lnTo>
                  <a:pt x="6692" y="1859"/>
                </a:lnTo>
                <a:lnTo>
                  <a:pt x="6692" y="2538"/>
                </a:lnTo>
                <a:lnTo>
                  <a:pt x="6695" y="2626"/>
                </a:lnTo>
                <a:lnTo>
                  <a:pt x="6697" y="2663"/>
                </a:lnTo>
                <a:lnTo>
                  <a:pt x="6700" y="2697"/>
                </a:lnTo>
                <a:lnTo>
                  <a:pt x="6708" y="2752"/>
                </a:lnTo>
                <a:lnTo>
                  <a:pt x="6718" y="2794"/>
                </a:lnTo>
                <a:lnTo>
                  <a:pt x="6727" y="2824"/>
                </a:lnTo>
                <a:lnTo>
                  <a:pt x="6735" y="2843"/>
                </a:lnTo>
                <a:lnTo>
                  <a:pt x="6743" y="2856"/>
                </a:lnTo>
                <a:lnTo>
                  <a:pt x="6228" y="2856"/>
                </a:lnTo>
                <a:lnTo>
                  <a:pt x="6235" y="2843"/>
                </a:lnTo>
                <a:lnTo>
                  <a:pt x="6242" y="2824"/>
                </a:lnTo>
                <a:lnTo>
                  <a:pt x="6250" y="2794"/>
                </a:lnTo>
                <a:lnTo>
                  <a:pt x="6259" y="2752"/>
                </a:lnTo>
                <a:lnTo>
                  <a:pt x="6266" y="2697"/>
                </a:lnTo>
                <a:lnTo>
                  <a:pt x="6271" y="2626"/>
                </a:lnTo>
                <a:lnTo>
                  <a:pt x="6273" y="2538"/>
                </a:lnTo>
                <a:lnTo>
                  <a:pt x="6279" y="1857"/>
                </a:lnTo>
                <a:lnTo>
                  <a:pt x="6277" y="1782"/>
                </a:lnTo>
                <a:lnTo>
                  <a:pt x="6273" y="1719"/>
                </a:lnTo>
                <a:lnTo>
                  <a:pt x="6267" y="1667"/>
                </a:lnTo>
                <a:lnTo>
                  <a:pt x="6260" y="1626"/>
                </a:lnTo>
                <a:lnTo>
                  <a:pt x="6198" y="1629"/>
                </a:lnTo>
                <a:lnTo>
                  <a:pt x="6141" y="1634"/>
                </a:lnTo>
                <a:lnTo>
                  <a:pt x="6087" y="1641"/>
                </a:lnTo>
                <a:lnTo>
                  <a:pt x="6037" y="1651"/>
                </a:lnTo>
                <a:lnTo>
                  <a:pt x="6013" y="1656"/>
                </a:lnTo>
                <a:lnTo>
                  <a:pt x="5990" y="1662"/>
                </a:lnTo>
                <a:lnTo>
                  <a:pt x="5945" y="1676"/>
                </a:lnTo>
                <a:lnTo>
                  <a:pt x="5903" y="1693"/>
                </a:lnTo>
                <a:lnTo>
                  <a:pt x="5864" y="1714"/>
                </a:lnTo>
                <a:lnTo>
                  <a:pt x="5844" y="1725"/>
                </a:lnTo>
                <a:lnTo>
                  <a:pt x="5826" y="1738"/>
                </a:lnTo>
                <a:lnTo>
                  <a:pt x="5789" y="1765"/>
                </a:lnTo>
                <a:lnTo>
                  <a:pt x="5753" y="1797"/>
                </a:lnTo>
                <a:lnTo>
                  <a:pt x="5719" y="1833"/>
                </a:lnTo>
                <a:lnTo>
                  <a:pt x="5684" y="1873"/>
                </a:lnTo>
                <a:lnTo>
                  <a:pt x="5650" y="1918"/>
                </a:lnTo>
                <a:lnTo>
                  <a:pt x="5615" y="1969"/>
                </a:lnTo>
                <a:lnTo>
                  <a:pt x="5579" y="2025"/>
                </a:lnTo>
                <a:lnTo>
                  <a:pt x="5547" y="2017"/>
                </a:lnTo>
                <a:lnTo>
                  <a:pt x="5630" y="1534"/>
                </a:lnTo>
                <a:lnTo>
                  <a:pt x="6057" y="1536"/>
                </a:lnTo>
                <a:lnTo>
                  <a:pt x="6485" y="1539"/>
                </a:lnTo>
                <a:lnTo>
                  <a:pt x="6913" y="1536"/>
                </a:lnTo>
                <a:lnTo>
                  <a:pt x="7342" y="1534"/>
                </a:lnTo>
                <a:lnTo>
                  <a:pt x="7425" y="2017"/>
                </a:lnTo>
                <a:close/>
                <a:moveTo>
                  <a:pt x="5360" y="2017"/>
                </a:moveTo>
                <a:lnTo>
                  <a:pt x="5328" y="2025"/>
                </a:lnTo>
                <a:lnTo>
                  <a:pt x="5293" y="1969"/>
                </a:lnTo>
                <a:lnTo>
                  <a:pt x="5258" y="1918"/>
                </a:lnTo>
                <a:lnTo>
                  <a:pt x="5223" y="1873"/>
                </a:lnTo>
                <a:lnTo>
                  <a:pt x="5206" y="1852"/>
                </a:lnTo>
                <a:lnTo>
                  <a:pt x="5188" y="1833"/>
                </a:lnTo>
                <a:lnTo>
                  <a:pt x="5153" y="1797"/>
                </a:lnTo>
                <a:lnTo>
                  <a:pt x="5118" y="1765"/>
                </a:lnTo>
                <a:lnTo>
                  <a:pt x="5081" y="1738"/>
                </a:lnTo>
                <a:lnTo>
                  <a:pt x="5062" y="1725"/>
                </a:lnTo>
                <a:lnTo>
                  <a:pt x="5043" y="1714"/>
                </a:lnTo>
                <a:lnTo>
                  <a:pt x="5003" y="1693"/>
                </a:lnTo>
                <a:lnTo>
                  <a:pt x="4961" y="1676"/>
                </a:lnTo>
                <a:lnTo>
                  <a:pt x="4917" y="1662"/>
                </a:lnTo>
                <a:lnTo>
                  <a:pt x="4870" y="1651"/>
                </a:lnTo>
                <a:lnTo>
                  <a:pt x="4820" y="1641"/>
                </a:lnTo>
                <a:lnTo>
                  <a:pt x="4766" y="1634"/>
                </a:lnTo>
                <a:lnTo>
                  <a:pt x="4709" y="1629"/>
                </a:lnTo>
                <a:lnTo>
                  <a:pt x="4648" y="1626"/>
                </a:lnTo>
                <a:lnTo>
                  <a:pt x="4641" y="1668"/>
                </a:lnTo>
                <a:lnTo>
                  <a:pt x="4635" y="1720"/>
                </a:lnTo>
                <a:lnTo>
                  <a:pt x="4630" y="1783"/>
                </a:lnTo>
                <a:lnTo>
                  <a:pt x="4629" y="1859"/>
                </a:lnTo>
                <a:lnTo>
                  <a:pt x="4629" y="2538"/>
                </a:lnTo>
                <a:lnTo>
                  <a:pt x="4631" y="2626"/>
                </a:lnTo>
                <a:lnTo>
                  <a:pt x="4634" y="2663"/>
                </a:lnTo>
                <a:lnTo>
                  <a:pt x="4637" y="2697"/>
                </a:lnTo>
                <a:lnTo>
                  <a:pt x="4645" y="2752"/>
                </a:lnTo>
                <a:lnTo>
                  <a:pt x="4654" y="2794"/>
                </a:lnTo>
                <a:lnTo>
                  <a:pt x="4664" y="2824"/>
                </a:lnTo>
                <a:lnTo>
                  <a:pt x="4672" y="2843"/>
                </a:lnTo>
                <a:lnTo>
                  <a:pt x="4680" y="2856"/>
                </a:lnTo>
                <a:lnTo>
                  <a:pt x="4164" y="2856"/>
                </a:lnTo>
                <a:lnTo>
                  <a:pt x="4171" y="2843"/>
                </a:lnTo>
                <a:lnTo>
                  <a:pt x="4178" y="2824"/>
                </a:lnTo>
                <a:lnTo>
                  <a:pt x="4187" y="2794"/>
                </a:lnTo>
                <a:lnTo>
                  <a:pt x="4195" y="2752"/>
                </a:lnTo>
                <a:lnTo>
                  <a:pt x="4202" y="2697"/>
                </a:lnTo>
                <a:lnTo>
                  <a:pt x="4207" y="2626"/>
                </a:lnTo>
                <a:lnTo>
                  <a:pt x="4209" y="2538"/>
                </a:lnTo>
                <a:lnTo>
                  <a:pt x="4215" y="1857"/>
                </a:lnTo>
                <a:lnTo>
                  <a:pt x="4213" y="1782"/>
                </a:lnTo>
                <a:lnTo>
                  <a:pt x="4209" y="1719"/>
                </a:lnTo>
                <a:lnTo>
                  <a:pt x="4203" y="1667"/>
                </a:lnTo>
                <a:lnTo>
                  <a:pt x="4196" y="1626"/>
                </a:lnTo>
                <a:lnTo>
                  <a:pt x="4134" y="1629"/>
                </a:lnTo>
                <a:lnTo>
                  <a:pt x="4077" y="1634"/>
                </a:lnTo>
                <a:lnTo>
                  <a:pt x="4023" y="1641"/>
                </a:lnTo>
                <a:lnTo>
                  <a:pt x="3973" y="1651"/>
                </a:lnTo>
                <a:lnTo>
                  <a:pt x="3949" y="1656"/>
                </a:lnTo>
                <a:lnTo>
                  <a:pt x="3926" y="1662"/>
                </a:lnTo>
                <a:lnTo>
                  <a:pt x="3882" y="1676"/>
                </a:lnTo>
                <a:lnTo>
                  <a:pt x="3840" y="1693"/>
                </a:lnTo>
                <a:lnTo>
                  <a:pt x="3800" y="1714"/>
                </a:lnTo>
                <a:lnTo>
                  <a:pt x="3781" y="1725"/>
                </a:lnTo>
                <a:lnTo>
                  <a:pt x="3762" y="1738"/>
                </a:lnTo>
                <a:lnTo>
                  <a:pt x="3725" y="1765"/>
                </a:lnTo>
                <a:lnTo>
                  <a:pt x="3690" y="1797"/>
                </a:lnTo>
                <a:lnTo>
                  <a:pt x="3655" y="1833"/>
                </a:lnTo>
                <a:lnTo>
                  <a:pt x="3620" y="1873"/>
                </a:lnTo>
                <a:lnTo>
                  <a:pt x="3586" y="1918"/>
                </a:lnTo>
                <a:lnTo>
                  <a:pt x="3551" y="1969"/>
                </a:lnTo>
                <a:lnTo>
                  <a:pt x="3516" y="2025"/>
                </a:lnTo>
                <a:lnTo>
                  <a:pt x="3484" y="2017"/>
                </a:lnTo>
                <a:lnTo>
                  <a:pt x="3566" y="1534"/>
                </a:lnTo>
                <a:lnTo>
                  <a:pt x="3994" y="1536"/>
                </a:lnTo>
                <a:lnTo>
                  <a:pt x="4422" y="1539"/>
                </a:lnTo>
                <a:lnTo>
                  <a:pt x="4849" y="1536"/>
                </a:lnTo>
                <a:lnTo>
                  <a:pt x="5277" y="1534"/>
                </a:lnTo>
                <a:lnTo>
                  <a:pt x="5360" y="2017"/>
                </a:lnTo>
                <a:close/>
                <a:moveTo>
                  <a:pt x="3241" y="1539"/>
                </a:moveTo>
                <a:lnTo>
                  <a:pt x="3233" y="1553"/>
                </a:lnTo>
                <a:lnTo>
                  <a:pt x="3225" y="1572"/>
                </a:lnTo>
                <a:lnTo>
                  <a:pt x="3215" y="1602"/>
                </a:lnTo>
                <a:lnTo>
                  <a:pt x="3206" y="1644"/>
                </a:lnTo>
                <a:lnTo>
                  <a:pt x="3198" y="1700"/>
                </a:lnTo>
                <a:lnTo>
                  <a:pt x="3192" y="1771"/>
                </a:lnTo>
                <a:lnTo>
                  <a:pt x="3190" y="1859"/>
                </a:lnTo>
                <a:lnTo>
                  <a:pt x="3190" y="2538"/>
                </a:lnTo>
                <a:lnTo>
                  <a:pt x="3192" y="2626"/>
                </a:lnTo>
                <a:lnTo>
                  <a:pt x="3195" y="2663"/>
                </a:lnTo>
                <a:lnTo>
                  <a:pt x="3198" y="2697"/>
                </a:lnTo>
                <a:lnTo>
                  <a:pt x="3206" y="2752"/>
                </a:lnTo>
                <a:lnTo>
                  <a:pt x="3215" y="2794"/>
                </a:lnTo>
                <a:lnTo>
                  <a:pt x="3225" y="2824"/>
                </a:lnTo>
                <a:lnTo>
                  <a:pt x="3233" y="2843"/>
                </a:lnTo>
                <a:lnTo>
                  <a:pt x="3241" y="2856"/>
                </a:lnTo>
                <a:lnTo>
                  <a:pt x="2720" y="2856"/>
                </a:lnTo>
                <a:lnTo>
                  <a:pt x="2728" y="2843"/>
                </a:lnTo>
                <a:lnTo>
                  <a:pt x="2736" y="2824"/>
                </a:lnTo>
                <a:lnTo>
                  <a:pt x="2745" y="2794"/>
                </a:lnTo>
                <a:lnTo>
                  <a:pt x="2754" y="2752"/>
                </a:lnTo>
                <a:lnTo>
                  <a:pt x="2763" y="2697"/>
                </a:lnTo>
                <a:lnTo>
                  <a:pt x="2768" y="2626"/>
                </a:lnTo>
                <a:lnTo>
                  <a:pt x="2771" y="2538"/>
                </a:lnTo>
                <a:lnTo>
                  <a:pt x="2776" y="1857"/>
                </a:lnTo>
                <a:lnTo>
                  <a:pt x="2774" y="1770"/>
                </a:lnTo>
                <a:lnTo>
                  <a:pt x="2767" y="1699"/>
                </a:lnTo>
                <a:lnTo>
                  <a:pt x="2758" y="1643"/>
                </a:lnTo>
                <a:lnTo>
                  <a:pt x="2748" y="1602"/>
                </a:lnTo>
                <a:lnTo>
                  <a:pt x="2738" y="1572"/>
                </a:lnTo>
                <a:lnTo>
                  <a:pt x="2729" y="1553"/>
                </a:lnTo>
                <a:lnTo>
                  <a:pt x="2722" y="1542"/>
                </a:lnTo>
                <a:lnTo>
                  <a:pt x="2720" y="1539"/>
                </a:lnTo>
                <a:lnTo>
                  <a:pt x="3241" y="1539"/>
                </a:lnTo>
                <a:close/>
                <a:moveTo>
                  <a:pt x="2350" y="1539"/>
                </a:moveTo>
                <a:lnTo>
                  <a:pt x="2342" y="1553"/>
                </a:lnTo>
                <a:lnTo>
                  <a:pt x="2334" y="1572"/>
                </a:lnTo>
                <a:lnTo>
                  <a:pt x="2324" y="1602"/>
                </a:lnTo>
                <a:lnTo>
                  <a:pt x="2315" y="1644"/>
                </a:lnTo>
                <a:lnTo>
                  <a:pt x="2307" y="1700"/>
                </a:lnTo>
                <a:lnTo>
                  <a:pt x="2301" y="1771"/>
                </a:lnTo>
                <a:lnTo>
                  <a:pt x="2299" y="1859"/>
                </a:lnTo>
                <a:lnTo>
                  <a:pt x="2299" y="2538"/>
                </a:lnTo>
                <a:lnTo>
                  <a:pt x="2301" y="2626"/>
                </a:lnTo>
                <a:lnTo>
                  <a:pt x="2304" y="2663"/>
                </a:lnTo>
                <a:lnTo>
                  <a:pt x="2307" y="2697"/>
                </a:lnTo>
                <a:lnTo>
                  <a:pt x="2315" y="2752"/>
                </a:lnTo>
                <a:lnTo>
                  <a:pt x="2324" y="2794"/>
                </a:lnTo>
                <a:lnTo>
                  <a:pt x="2334" y="2824"/>
                </a:lnTo>
                <a:lnTo>
                  <a:pt x="2342" y="2843"/>
                </a:lnTo>
                <a:lnTo>
                  <a:pt x="2350" y="2856"/>
                </a:lnTo>
                <a:lnTo>
                  <a:pt x="1829" y="2856"/>
                </a:lnTo>
                <a:lnTo>
                  <a:pt x="1837" y="2843"/>
                </a:lnTo>
                <a:lnTo>
                  <a:pt x="1845" y="2824"/>
                </a:lnTo>
                <a:lnTo>
                  <a:pt x="1854" y="2794"/>
                </a:lnTo>
                <a:lnTo>
                  <a:pt x="1863" y="2752"/>
                </a:lnTo>
                <a:lnTo>
                  <a:pt x="1871" y="2697"/>
                </a:lnTo>
                <a:lnTo>
                  <a:pt x="1877" y="2626"/>
                </a:lnTo>
                <a:lnTo>
                  <a:pt x="1879" y="2538"/>
                </a:lnTo>
                <a:lnTo>
                  <a:pt x="1885" y="1857"/>
                </a:lnTo>
                <a:lnTo>
                  <a:pt x="1883" y="1770"/>
                </a:lnTo>
                <a:lnTo>
                  <a:pt x="1876" y="1699"/>
                </a:lnTo>
                <a:lnTo>
                  <a:pt x="1867" y="1643"/>
                </a:lnTo>
                <a:lnTo>
                  <a:pt x="1857" y="1602"/>
                </a:lnTo>
                <a:lnTo>
                  <a:pt x="1846" y="1572"/>
                </a:lnTo>
                <a:lnTo>
                  <a:pt x="1837" y="1553"/>
                </a:lnTo>
                <a:lnTo>
                  <a:pt x="1831" y="1542"/>
                </a:lnTo>
                <a:lnTo>
                  <a:pt x="1829" y="1539"/>
                </a:lnTo>
                <a:lnTo>
                  <a:pt x="2350" y="1539"/>
                </a:lnTo>
                <a:close/>
                <a:moveTo>
                  <a:pt x="1537" y="2427"/>
                </a:moveTo>
                <a:lnTo>
                  <a:pt x="1454" y="2864"/>
                </a:lnTo>
                <a:lnTo>
                  <a:pt x="727" y="2860"/>
                </a:lnTo>
                <a:lnTo>
                  <a:pt x="0" y="2856"/>
                </a:lnTo>
                <a:lnTo>
                  <a:pt x="8" y="2843"/>
                </a:lnTo>
                <a:lnTo>
                  <a:pt x="16" y="2824"/>
                </a:lnTo>
                <a:lnTo>
                  <a:pt x="25" y="2794"/>
                </a:lnTo>
                <a:lnTo>
                  <a:pt x="35" y="2752"/>
                </a:lnTo>
                <a:lnTo>
                  <a:pt x="43" y="2697"/>
                </a:lnTo>
                <a:lnTo>
                  <a:pt x="49" y="2626"/>
                </a:lnTo>
                <a:lnTo>
                  <a:pt x="51" y="2538"/>
                </a:lnTo>
                <a:lnTo>
                  <a:pt x="56" y="1857"/>
                </a:lnTo>
                <a:lnTo>
                  <a:pt x="54" y="1770"/>
                </a:lnTo>
                <a:lnTo>
                  <a:pt x="48" y="1699"/>
                </a:lnTo>
                <a:lnTo>
                  <a:pt x="39" y="1643"/>
                </a:lnTo>
                <a:lnTo>
                  <a:pt x="28" y="1602"/>
                </a:lnTo>
                <a:lnTo>
                  <a:pt x="18" y="1572"/>
                </a:lnTo>
                <a:lnTo>
                  <a:pt x="9" y="1553"/>
                </a:lnTo>
                <a:lnTo>
                  <a:pt x="2" y="1542"/>
                </a:lnTo>
                <a:lnTo>
                  <a:pt x="0" y="1539"/>
                </a:lnTo>
                <a:lnTo>
                  <a:pt x="521" y="1539"/>
                </a:lnTo>
                <a:lnTo>
                  <a:pt x="513" y="1553"/>
                </a:lnTo>
                <a:lnTo>
                  <a:pt x="505" y="1572"/>
                </a:lnTo>
                <a:lnTo>
                  <a:pt x="496" y="1602"/>
                </a:lnTo>
                <a:lnTo>
                  <a:pt x="486" y="1644"/>
                </a:lnTo>
                <a:lnTo>
                  <a:pt x="478" y="1700"/>
                </a:lnTo>
                <a:lnTo>
                  <a:pt x="473" y="1771"/>
                </a:lnTo>
                <a:lnTo>
                  <a:pt x="470" y="1859"/>
                </a:lnTo>
                <a:lnTo>
                  <a:pt x="470" y="2538"/>
                </a:lnTo>
                <a:lnTo>
                  <a:pt x="472" y="2612"/>
                </a:lnTo>
                <a:lnTo>
                  <a:pt x="476" y="2675"/>
                </a:lnTo>
                <a:lnTo>
                  <a:pt x="482" y="2726"/>
                </a:lnTo>
                <a:lnTo>
                  <a:pt x="489" y="2768"/>
                </a:lnTo>
                <a:lnTo>
                  <a:pt x="636" y="2759"/>
                </a:lnTo>
                <a:lnTo>
                  <a:pt x="710" y="2751"/>
                </a:lnTo>
                <a:lnTo>
                  <a:pt x="784" y="2742"/>
                </a:lnTo>
                <a:lnTo>
                  <a:pt x="858" y="2730"/>
                </a:lnTo>
                <a:lnTo>
                  <a:pt x="930" y="2716"/>
                </a:lnTo>
                <a:lnTo>
                  <a:pt x="1001" y="2699"/>
                </a:lnTo>
                <a:lnTo>
                  <a:pt x="1070" y="2679"/>
                </a:lnTo>
                <a:lnTo>
                  <a:pt x="1137" y="2656"/>
                </a:lnTo>
                <a:lnTo>
                  <a:pt x="1201" y="2630"/>
                </a:lnTo>
                <a:lnTo>
                  <a:pt x="1261" y="2601"/>
                </a:lnTo>
                <a:lnTo>
                  <a:pt x="1290" y="2585"/>
                </a:lnTo>
                <a:lnTo>
                  <a:pt x="1318" y="2568"/>
                </a:lnTo>
                <a:lnTo>
                  <a:pt x="1371" y="2531"/>
                </a:lnTo>
                <a:lnTo>
                  <a:pt x="1396" y="2512"/>
                </a:lnTo>
                <a:lnTo>
                  <a:pt x="1420" y="2491"/>
                </a:lnTo>
                <a:lnTo>
                  <a:pt x="1442" y="2469"/>
                </a:lnTo>
                <a:lnTo>
                  <a:pt x="1463" y="2446"/>
                </a:lnTo>
                <a:lnTo>
                  <a:pt x="1483" y="2422"/>
                </a:lnTo>
                <a:lnTo>
                  <a:pt x="1501" y="2397"/>
                </a:lnTo>
                <a:lnTo>
                  <a:pt x="1537" y="2427"/>
                </a:lnTo>
                <a:close/>
                <a:moveTo>
                  <a:pt x="8782" y="838"/>
                </a:moveTo>
                <a:lnTo>
                  <a:pt x="8528" y="420"/>
                </a:lnTo>
                <a:lnTo>
                  <a:pt x="8484" y="354"/>
                </a:lnTo>
                <a:lnTo>
                  <a:pt x="8456" y="316"/>
                </a:lnTo>
                <a:lnTo>
                  <a:pt x="8425" y="277"/>
                </a:lnTo>
                <a:lnTo>
                  <a:pt x="8086" y="838"/>
                </a:lnTo>
                <a:lnTo>
                  <a:pt x="8782" y="838"/>
                </a:lnTo>
                <a:close/>
                <a:moveTo>
                  <a:pt x="7868" y="922"/>
                </a:moveTo>
                <a:lnTo>
                  <a:pt x="8101" y="551"/>
                </a:lnTo>
                <a:lnTo>
                  <a:pt x="8335" y="179"/>
                </a:lnTo>
                <a:lnTo>
                  <a:pt x="8305" y="151"/>
                </a:lnTo>
                <a:lnTo>
                  <a:pt x="8274" y="125"/>
                </a:lnTo>
                <a:lnTo>
                  <a:pt x="8242" y="100"/>
                </a:lnTo>
                <a:lnTo>
                  <a:pt x="8209" y="78"/>
                </a:lnTo>
                <a:lnTo>
                  <a:pt x="8175" y="57"/>
                </a:lnTo>
                <a:lnTo>
                  <a:pt x="8140" y="40"/>
                </a:lnTo>
                <a:lnTo>
                  <a:pt x="8105" y="26"/>
                </a:lnTo>
                <a:lnTo>
                  <a:pt x="8087" y="20"/>
                </a:lnTo>
                <a:lnTo>
                  <a:pt x="8069" y="15"/>
                </a:lnTo>
                <a:lnTo>
                  <a:pt x="8069" y="6"/>
                </a:lnTo>
                <a:lnTo>
                  <a:pt x="8743" y="6"/>
                </a:lnTo>
                <a:lnTo>
                  <a:pt x="9247" y="774"/>
                </a:lnTo>
                <a:lnTo>
                  <a:pt x="9339" y="917"/>
                </a:lnTo>
                <a:lnTo>
                  <a:pt x="9420" y="1036"/>
                </a:lnTo>
                <a:lnTo>
                  <a:pt x="9464" y="1099"/>
                </a:lnTo>
                <a:lnTo>
                  <a:pt x="9509" y="1159"/>
                </a:lnTo>
                <a:lnTo>
                  <a:pt x="9553" y="1214"/>
                </a:lnTo>
                <a:lnTo>
                  <a:pt x="9595" y="1261"/>
                </a:lnTo>
                <a:lnTo>
                  <a:pt x="9614" y="1281"/>
                </a:lnTo>
                <a:lnTo>
                  <a:pt x="9632" y="1299"/>
                </a:lnTo>
                <a:lnTo>
                  <a:pt x="9649" y="1313"/>
                </a:lnTo>
                <a:lnTo>
                  <a:pt x="9665" y="1323"/>
                </a:lnTo>
                <a:lnTo>
                  <a:pt x="8984" y="1323"/>
                </a:lnTo>
                <a:lnTo>
                  <a:pt x="8989" y="1314"/>
                </a:lnTo>
                <a:lnTo>
                  <a:pt x="8994" y="1304"/>
                </a:lnTo>
                <a:lnTo>
                  <a:pt x="8997" y="1281"/>
                </a:lnTo>
                <a:lnTo>
                  <a:pt x="8997" y="1267"/>
                </a:lnTo>
                <a:lnTo>
                  <a:pt x="8996" y="1253"/>
                </a:lnTo>
                <a:lnTo>
                  <a:pt x="8989" y="1224"/>
                </a:lnTo>
                <a:lnTo>
                  <a:pt x="8980" y="1192"/>
                </a:lnTo>
                <a:lnTo>
                  <a:pt x="8968" y="1161"/>
                </a:lnTo>
                <a:lnTo>
                  <a:pt x="8954" y="1129"/>
                </a:lnTo>
                <a:lnTo>
                  <a:pt x="8940" y="1099"/>
                </a:lnTo>
                <a:lnTo>
                  <a:pt x="8835" y="924"/>
                </a:lnTo>
                <a:lnTo>
                  <a:pt x="8035" y="924"/>
                </a:lnTo>
                <a:lnTo>
                  <a:pt x="7909" y="1133"/>
                </a:lnTo>
                <a:lnTo>
                  <a:pt x="7896" y="1158"/>
                </a:lnTo>
                <a:lnTo>
                  <a:pt x="7885" y="1183"/>
                </a:lnTo>
                <a:lnTo>
                  <a:pt x="7876" y="1207"/>
                </a:lnTo>
                <a:lnTo>
                  <a:pt x="7870" y="1232"/>
                </a:lnTo>
                <a:lnTo>
                  <a:pt x="7867" y="1255"/>
                </a:lnTo>
                <a:lnTo>
                  <a:pt x="7867" y="1278"/>
                </a:lnTo>
                <a:lnTo>
                  <a:pt x="7870" y="1301"/>
                </a:lnTo>
                <a:lnTo>
                  <a:pt x="7877" y="1323"/>
                </a:lnTo>
                <a:lnTo>
                  <a:pt x="7552" y="1323"/>
                </a:lnTo>
                <a:lnTo>
                  <a:pt x="7593" y="1283"/>
                </a:lnTo>
                <a:lnTo>
                  <a:pt x="7634" y="1238"/>
                </a:lnTo>
                <a:lnTo>
                  <a:pt x="7676" y="1188"/>
                </a:lnTo>
                <a:lnTo>
                  <a:pt x="7718" y="1136"/>
                </a:lnTo>
                <a:lnTo>
                  <a:pt x="7758" y="1082"/>
                </a:lnTo>
                <a:lnTo>
                  <a:pt x="7797" y="1027"/>
                </a:lnTo>
                <a:lnTo>
                  <a:pt x="7868" y="922"/>
                </a:lnTo>
                <a:close/>
                <a:moveTo>
                  <a:pt x="7832" y="484"/>
                </a:moveTo>
                <a:lnTo>
                  <a:pt x="7800" y="491"/>
                </a:lnTo>
                <a:lnTo>
                  <a:pt x="7764" y="436"/>
                </a:lnTo>
                <a:lnTo>
                  <a:pt x="7729" y="385"/>
                </a:lnTo>
                <a:lnTo>
                  <a:pt x="7693" y="340"/>
                </a:lnTo>
                <a:lnTo>
                  <a:pt x="7657" y="299"/>
                </a:lnTo>
                <a:lnTo>
                  <a:pt x="7639" y="281"/>
                </a:lnTo>
                <a:lnTo>
                  <a:pt x="7620" y="264"/>
                </a:lnTo>
                <a:lnTo>
                  <a:pt x="7583" y="232"/>
                </a:lnTo>
                <a:lnTo>
                  <a:pt x="7544" y="204"/>
                </a:lnTo>
                <a:lnTo>
                  <a:pt x="7503" y="181"/>
                </a:lnTo>
                <a:lnTo>
                  <a:pt x="7461" y="160"/>
                </a:lnTo>
                <a:lnTo>
                  <a:pt x="7417" y="143"/>
                </a:lnTo>
                <a:lnTo>
                  <a:pt x="7371" y="129"/>
                </a:lnTo>
                <a:lnTo>
                  <a:pt x="7322" y="117"/>
                </a:lnTo>
                <a:lnTo>
                  <a:pt x="7271" y="108"/>
                </a:lnTo>
                <a:lnTo>
                  <a:pt x="7215" y="101"/>
                </a:lnTo>
                <a:lnTo>
                  <a:pt x="7157" y="96"/>
                </a:lnTo>
                <a:lnTo>
                  <a:pt x="7096" y="93"/>
                </a:lnTo>
                <a:lnTo>
                  <a:pt x="7089" y="134"/>
                </a:lnTo>
                <a:lnTo>
                  <a:pt x="7083" y="187"/>
                </a:lnTo>
                <a:lnTo>
                  <a:pt x="7078" y="250"/>
                </a:lnTo>
                <a:lnTo>
                  <a:pt x="7077" y="326"/>
                </a:lnTo>
                <a:lnTo>
                  <a:pt x="7077" y="1005"/>
                </a:lnTo>
                <a:lnTo>
                  <a:pt x="7079" y="1093"/>
                </a:lnTo>
                <a:lnTo>
                  <a:pt x="7081" y="1130"/>
                </a:lnTo>
                <a:lnTo>
                  <a:pt x="7085" y="1163"/>
                </a:lnTo>
                <a:lnTo>
                  <a:pt x="7093" y="1219"/>
                </a:lnTo>
                <a:lnTo>
                  <a:pt x="7102" y="1261"/>
                </a:lnTo>
                <a:lnTo>
                  <a:pt x="7112" y="1290"/>
                </a:lnTo>
                <a:lnTo>
                  <a:pt x="7120" y="1310"/>
                </a:lnTo>
                <a:lnTo>
                  <a:pt x="7128" y="1323"/>
                </a:lnTo>
                <a:lnTo>
                  <a:pt x="6612" y="1323"/>
                </a:lnTo>
                <a:lnTo>
                  <a:pt x="6619" y="1310"/>
                </a:lnTo>
                <a:lnTo>
                  <a:pt x="6626" y="1290"/>
                </a:lnTo>
                <a:lnTo>
                  <a:pt x="6635" y="1261"/>
                </a:lnTo>
                <a:lnTo>
                  <a:pt x="6643" y="1219"/>
                </a:lnTo>
                <a:lnTo>
                  <a:pt x="6650" y="1163"/>
                </a:lnTo>
                <a:lnTo>
                  <a:pt x="6655" y="1093"/>
                </a:lnTo>
                <a:lnTo>
                  <a:pt x="6657" y="1005"/>
                </a:lnTo>
                <a:lnTo>
                  <a:pt x="6663" y="324"/>
                </a:lnTo>
                <a:lnTo>
                  <a:pt x="6661" y="249"/>
                </a:lnTo>
                <a:lnTo>
                  <a:pt x="6657" y="186"/>
                </a:lnTo>
                <a:lnTo>
                  <a:pt x="6651" y="134"/>
                </a:lnTo>
                <a:lnTo>
                  <a:pt x="6644" y="93"/>
                </a:lnTo>
                <a:lnTo>
                  <a:pt x="6582" y="96"/>
                </a:lnTo>
                <a:lnTo>
                  <a:pt x="6524" y="101"/>
                </a:lnTo>
                <a:lnTo>
                  <a:pt x="6469" y="108"/>
                </a:lnTo>
                <a:lnTo>
                  <a:pt x="6417" y="117"/>
                </a:lnTo>
                <a:lnTo>
                  <a:pt x="6393" y="123"/>
                </a:lnTo>
                <a:lnTo>
                  <a:pt x="6369" y="129"/>
                </a:lnTo>
                <a:lnTo>
                  <a:pt x="6322" y="143"/>
                </a:lnTo>
                <a:lnTo>
                  <a:pt x="6278" y="160"/>
                </a:lnTo>
                <a:lnTo>
                  <a:pt x="6237" y="181"/>
                </a:lnTo>
                <a:lnTo>
                  <a:pt x="6216" y="192"/>
                </a:lnTo>
                <a:lnTo>
                  <a:pt x="6196" y="204"/>
                </a:lnTo>
                <a:lnTo>
                  <a:pt x="6158" y="232"/>
                </a:lnTo>
                <a:lnTo>
                  <a:pt x="6120" y="264"/>
                </a:lnTo>
                <a:lnTo>
                  <a:pt x="6083" y="299"/>
                </a:lnTo>
                <a:lnTo>
                  <a:pt x="6047" y="340"/>
                </a:lnTo>
                <a:lnTo>
                  <a:pt x="6012" y="385"/>
                </a:lnTo>
                <a:lnTo>
                  <a:pt x="5976" y="436"/>
                </a:lnTo>
                <a:lnTo>
                  <a:pt x="5940" y="491"/>
                </a:lnTo>
                <a:lnTo>
                  <a:pt x="5908" y="484"/>
                </a:lnTo>
                <a:lnTo>
                  <a:pt x="5991" y="0"/>
                </a:lnTo>
                <a:lnTo>
                  <a:pt x="6430" y="3"/>
                </a:lnTo>
                <a:lnTo>
                  <a:pt x="6870" y="6"/>
                </a:lnTo>
                <a:lnTo>
                  <a:pt x="7310" y="3"/>
                </a:lnTo>
                <a:lnTo>
                  <a:pt x="7749" y="0"/>
                </a:lnTo>
                <a:lnTo>
                  <a:pt x="7832" y="484"/>
                </a:lnTo>
                <a:close/>
                <a:moveTo>
                  <a:pt x="5797" y="1323"/>
                </a:moveTo>
                <a:lnTo>
                  <a:pt x="5734" y="1323"/>
                </a:lnTo>
                <a:lnTo>
                  <a:pt x="5483" y="1323"/>
                </a:lnTo>
                <a:lnTo>
                  <a:pt x="5192" y="1323"/>
                </a:lnTo>
                <a:lnTo>
                  <a:pt x="4928" y="1064"/>
                </a:lnTo>
                <a:lnTo>
                  <a:pt x="4646" y="783"/>
                </a:lnTo>
                <a:lnTo>
                  <a:pt x="4368" y="507"/>
                </a:lnTo>
                <a:lnTo>
                  <a:pt x="4117" y="260"/>
                </a:lnTo>
                <a:lnTo>
                  <a:pt x="4116" y="292"/>
                </a:lnTo>
                <a:lnTo>
                  <a:pt x="4116" y="326"/>
                </a:lnTo>
                <a:lnTo>
                  <a:pt x="4116" y="1005"/>
                </a:lnTo>
                <a:lnTo>
                  <a:pt x="4118" y="1093"/>
                </a:lnTo>
                <a:lnTo>
                  <a:pt x="4124" y="1163"/>
                </a:lnTo>
                <a:lnTo>
                  <a:pt x="4133" y="1219"/>
                </a:lnTo>
                <a:lnTo>
                  <a:pt x="4144" y="1261"/>
                </a:lnTo>
                <a:lnTo>
                  <a:pt x="4154" y="1290"/>
                </a:lnTo>
                <a:lnTo>
                  <a:pt x="4163" y="1310"/>
                </a:lnTo>
                <a:lnTo>
                  <a:pt x="4170" y="1320"/>
                </a:lnTo>
                <a:lnTo>
                  <a:pt x="4172" y="1323"/>
                </a:lnTo>
                <a:lnTo>
                  <a:pt x="3922" y="1323"/>
                </a:lnTo>
                <a:lnTo>
                  <a:pt x="3931" y="1310"/>
                </a:lnTo>
                <a:lnTo>
                  <a:pt x="3940" y="1290"/>
                </a:lnTo>
                <a:lnTo>
                  <a:pt x="3950" y="1261"/>
                </a:lnTo>
                <a:lnTo>
                  <a:pt x="3955" y="1241"/>
                </a:lnTo>
                <a:lnTo>
                  <a:pt x="3960" y="1219"/>
                </a:lnTo>
                <a:lnTo>
                  <a:pt x="3969" y="1163"/>
                </a:lnTo>
                <a:lnTo>
                  <a:pt x="3973" y="1130"/>
                </a:lnTo>
                <a:lnTo>
                  <a:pt x="3976" y="1093"/>
                </a:lnTo>
                <a:lnTo>
                  <a:pt x="3978" y="1051"/>
                </a:lnTo>
                <a:lnTo>
                  <a:pt x="3978" y="1005"/>
                </a:lnTo>
                <a:lnTo>
                  <a:pt x="3984" y="324"/>
                </a:lnTo>
                <a:lnTo>
                  <a:pt x="3983" y="261"/>
                </a:lnTo>
                <a:lnTo>
                  <a:pt x="3979" y="206"/>
                </a:lnTo>
                <a:lnTo>
                  <a:pt x="3969" y="121"/>
                </a:lnTo>
                <a:lnTo>
                  <a:pt x="3932" y="87"/>
                </a:lnTo>
                <a:lnTo>
                  <a:pt x="3898" y="56"/>
                </a:lnTo>
                <a:lnTo>
                  <a:pt x="3839" y="6"/>
                </a:lnTo>
                <a:lnTo>
                  <a:pt x="4422" y="6"/>
                </a:lnTo>
                <a:lnTo>
                  <a:pt x="4980" y="540"/>
                </a:lnTo>
                <a:lnTo>
                  <a:pt x="5538" y="1075"/>
                </a:lnTo>
                <a:lnTo>
                  <a:pt x="5540" y="1041"/>
                </a:lnTo>
                <a:lnTo>
                  <a:pt x="5540" y="1005"/>
                </a:lnTo>
                <a:lnTo>
                  <a:pt x="5545" y="324"/>
                </a:lnTo>
                <a:lnTo>
                  <a:pt x="5543" y="236"/>
                </a:lnTo>
                <a:lnTo>
                  <a:pt x="5537" y="166"/>
                </a:lnTo>
                <a:lnTo>
                  <a:pt x="5528" y="110"/>
                </a:lnTo>
                <a:lnTo>
                  <a:pt x="5517" y="68"/>
                </a:lnTo>
                <a:lnTo>
                  <a:pt x="5507" y="39"/>
                </a:lnTo>
                <a:lnTo>
                  <a:pt x="5498" y="19"/>
                </a:lnTo>
                <a:lnTo>
                  <a:pt x="5491" y="9"/>
                </a:lnTo>
                <a:lnTo>
                  <a:pt x="5489" y="6"/>
                </a:lnTo>
                <a:lnTo>
                  <a:pt x="5734" y="6"/>
                </a:lnTo>
                <a:lnTo>
                  <a:pt x="5725" y="19"/>
                </a:lnTo>
                <a:lnTo>
                  <a:pt x="5716" y="39"/>
                </a:lnTo>
                <a:lnTo>
                  <a:pt x="5705" y="69"/>
                </a:lnTo>
                <a:lnTo>
                  <a:pt x="5700" y="88"/>
                </a:lnTo>
                <a:lnTo>
                  <a:pt x="5695" y="111"/>
                </a:lnTo>
                <a:lnTo>
                  <a:pt x="5686" y="166"/>
                </a:lnTo>
                <a:lnTo>
                  <a:pt x="5682" y="200"/>
                </a:lnTo>
                <a:lnTo>
                  <a:pt x="5680" y="238"/>
                </a:lnTo>
                <a:lnTo>
                  <a:pt x="5678" y="279"/>
                </a:lnTo>
                <a:lnTo>
                  <a:pt x="5677" y="326"/>
                </a:lnTo>
                <a:lnTo>
                  <a:pt x="5677" y="1005"/>
                </a:lnTo>
                <a:lnTo>
                  <a:pt x="5679" y="1076"/>
                </a:lnTo>
                <a:lnTo>
                  <a:pt x="5683" y="1136"/>
                </a:lnTo>
                <a:lnTo>
                  <a:pt x="5689" y="1186"/>
                </a:lnTo>
                <a:lnTo>
                  <a:pt x="5696" y="1227"/>
                </a:lnTo>
                <a:lnTo>
                  <a:pt x="5797" y="1323"/>
                </a:lnTo>
                <a:close/>
                <a:moveTo>
                  <a:pt x="3630" y="326"/>
                </a:moveTo>
                <a:lnTo>
                  <a:pt x="3632" y="578"/>
                </a:lnTo>
                <a:lnTo>
                  <a:pt x="3630" y="648"/>
                </a:lnTo>
                <a:lnTo>
                  <a:pt x="3624" y="718"/>
                </a:lnTo>
                <a:lnTo>
                  <a:pt x="3612" y="787"/>
                </a:lnTo>
                <a:lnTo>
                  <a:pt x="3596" y="855"/>
                </a:lnTo>
                <a:lnTo>
                  <a:pt x="3586" y="889"/>
                </a:lnTo>
                <a:lnTo>
                  <a:pt x="3574" y="922"/>
                </a:lnTo>
                <a:lnTo>
                  <a:pt x="3561" y="954"/>
                </a:lnTo>
                <a:lnTo>
                  <a:pt x="3546" y="985"/>
                </a:lnTo>
                <a:lnTo>
                  <a:pt x="3530" y="1016"/>
                </a:lnTo>
                <a:lnTo>
                  <a:pt x="3512" y="1046"/>
                </a:lnTo>
                <a:lnTo>
                  <a:pt x="3492" y="1075"/>
                </a:lnTo>
                <a:lnTo>
                  <a:pt x="3470" y="1104"/>
                </a:lnTo>
                <a:lnTo>
                  <a:pt x="3447" y="1131"/>
                </a:lnTo>
                <a:lnTo>
                  <a:pt x="3422" y="1156"/>
                </a:lnTo>
                <a:lnTo>
                  <a:pt x="3395" y="1181"/>
                </a:lnTo>
                <a:lnTo>
                  <a:pt x="3366" y="1204"/>
                </a:lnTo>
                <a:lnTo>
                  <a:pt x="3335" y="1226"/>
                </a:lnTo>
                <a:lnTo>
                  <a:pt x="3302" y="1247"/>
                </a:lnTo>
                <a:lnTo>
                  <a:pt x="3267" y="1265"/>
                </a:lnTo>
                <a:lnTo>
                  <a:pt x="3230" y="1283"/>
                </a:lnTo>
                <a:lnTo>
                  <a:pt x="3210" y="1290"/>
                </a:lnTo>
                <a:lnTo>
                  <a:pt x="3190" y="1298"/>
                </a:lnTo>
                <a:lnTo>
                  <a:pt x="3148" y="1312"/>
                </a:lnTo>
                <a:lnTo>
                  <a:pt x="3104" y="1323"/>
                </a:lnTo>
                <a:lnTo>
                  <a:pt x="3058" y="1333"/>
                </a:lnTo>
                <a:lnTo>
                  <a:pt x="3009" y="1341"/>
                </a:lnTo>
                <a:lnTo>
                  <a:pt x="2958" y="1347"/>
                </a:lnTo>
                <a:lnTo>
                  <a:pt x="2931" y="1349"/>
                </a:lnTo>
                <a:lnTo>
                  <a:pt x="2904" y="1350"/>
                </a:lnTo>
                <a:lnTo>
                  <a:pt x="2848" y="1351"/>
                </a:lnTo>
                <a:lnTo>
                  <a:pt x="2792" y="1350"/>
                </a:lnTo>
                <a:lnTo>
                  <a:pt x="2739" y="1348"/>
                </a:lnTo>
                <a:lnTo>
                  <a:pt x="2687" y="1345"/>
                </a:lnTo>
                <a:lnTo>
                  <a:pt x="2637" y="1340"/>
                </a:lnTo>
                <a:lnTo>
                  <a:pt x="2544" y="1325"/>
                </a:lnTo>
                <a:lnTo>
                  <a:pt x="2500" y="1316"/>
                </a:lnTo>
                <a:lnTo>
                  <a:pt x="2458" y="1305"/>
                </a:lnTo>
                <a:lnTo>
                  <a:pt x="2417" y="1293"/>
                </a:lnTo>
                <a:lnTo>
                  <a:pt x="2379" y="1279"/>
                </a:lnTo>
                <a:lnTo>
                  <a:pt x="2343" y="1265"/>
                </a:lnTo>
                <a:lnTo>
                  <a:pt x="2309" y="1248"/>
                </a:lnTo>
                <a:lnTo>
                  <a:pt x="2276" y="1231"/>
                </a:lnTo>
                <a:lnTo>
                  <a:pt x="2245" y="1212"/>
                </a:lnTo>
                <a:lnTo>
                  <a:pt x="2217" y="1192"/>
                </a:lnTo>
                <a:lnTo>
                  <a:pt x="2189" y="1170"/>
                </a:lnTo>
                <a:lnTo>
                  <a:pt x="2164" y="1147"/>
                </a:lnTo>
                <a:lnTo>
                  <a:pt x="2141" y="1123"/>
                </a:lnTo>
                <a:lnTo>
                  <a:pt x="2119" y="1097"/>
                </a:lnTo>
                <a:lnTo>
                  <a:pt x="2099" y="1070"/>
                </a:lnTo>
                <a:lnTo>
                  <a:pt x="2081" y="1042"/>
                </a:lnTo>
                <a:lnTo>
                  <a:pt x="2064" y="1013"/>
                </a:lnTo>
                <a:lnTo>
                  <a:pt x="2049" y="982"/>
                </a:lnTo>
                <a:lnTo>
                  <a:pt x="2036" y="950"/>
                </a:lnTo>
                <a:lnTo>
                  <a:pt x="2025" y="917"/>
                </a:lnTo>
                <a:lnTo>
                  <a:pt x="2015" y="883"/>
                </a:lnTo>
                <a:lnTo>
                  <a:pt x="2007" y="847"/>
                </a:lnTo>
                <a:lnTo>
                  <a:pt x="2001" y="811"/>
                </a:lnTo>
                <a:lnTo>
                  <a:pt x="1996" y="772"/>
                </a:lnTo>
                <a:lnTo>
                  <a:pt x="1993" y="733"/>
                </a:lnTo>
                <a:lnTo>
                  <a:pt x="1992" y="693"/>
                </a:lnTo>
                <a:lnTo>
                  <a:pt x="1992" y="651"/>
                </a:lnTo>
                <a:lnTo>
                  <a:pt x="2000" y="326"/>
                </a:lnTo>
                <a:lnTo>
                  <a:pt x="1999" y="241"/>
                </a:lnTo>
                <a:lnTo>
                  <a:pt x="1995" y="171"/>
                </a:lnTo>
                <a:lnTo>
                  <a:pt x="1987" y="116"/>
                </a:lnTo>
                <a:lnTo>
                  <a:pt x="1978" y="73"/>
                </a:lnTo>
                <a:lnTo>
                  <a:pt x="1969" y="42"/>
                </a:lnTo>
                <a:lnTo>
                  <a:pt x="1960" y="21"/>
                </a:lnTo>
                <a:lnTo>
                  <a:pt x="1954" y="10"/>
                </a:lnTo>
                <a:lnTo>
                  <a:pt x="1951" y="6"/>
                </a:lnTo>
                <a:lnTo>
                  <a:pt x="2483" y="6"/>
                </a:lnTo>
                <a:lnTo>
                  <a:pt x="2475" y="21"/>
                </a:lnTo>
                <a:lnTo>
                  <a:pt x="2467" y="42"/>
                </a:lnTo>
                <a:lnTo>
                  <a:pt x="2458" y="73"/>
                </a:lnTo>
                <a:lnTo>
                  <a:pt x="2449" y="116"/>
                </a:lnTo>
                <a:lnTo>
                  <a:pt x="2441" y="171"/>
                </a:lnTo>
                <a:lnTo>
                  <a:pt x="2436" y="241"/>
                </a:lnTo>
                <a:lnTo>
                  <a:pt x="2434" y="326"/>
                </a:lnTo>
                <a:lnTo>
                  <a:pt x="2435" y="708"/>
                </a:lnTo>
                <a:lnTo>
                  <a:pt x="2436" y="755"/>
                </a:lnTo>
                <a:lnTo>
                  <a:pt x="2440" y="801"/>
                </a:lnTo>
                <a:lnTo>
                  <a:pt x="2445" y="848"/>
                </a:lnTo>
                <a:lnTo>
                  <a:pt x="2454" y="894"/>
                </a:lnTo>
                <a:lnTo>
                  <a:pt x="2465" y="938"/>
                </a:lnTo>
                <a:lnTo>
                  <a:pt x="2472" y="960"/>
                </a:lnTo>
                <a:lnTo>
                  <a:pt x="2481" y="981"/>
                </a:lnTo>
                <a:lnTo>
                  <a:pt x="2500" y="1022"/>
                </a:lnTo>
                <a:lnTo>
                  <a:pt x="2523" y="1061"/>
                </a:lnTo>
                <a:lnTo>
                  <a:pt x="2551" y="1096"/>
                </a:lnTo>
                <a:lnTo>
                  <a:pt x="2567" y="1113"/>
                </a:lnTo>
                <a:lnTo>
                  <a:pt x="2584" y="1128"/>
                </a:lnTo>
                <a:lnTo>
                  <a:pt x="2602" y="1143"/>
                </a:lnTo>
                <a:lnTo>
                  <a:pt x="2622" y="1157"/>
                </a:lnTo>
                <a:lnTo>
                  <a:pt x="2643" y="1169"/>
                </a:lnTo>
                <a:lnTo>
                  <a:pt x="2666" y="1181"/>
                </a:lnTo>
                <a:lnTo>
                  <a:pt x="2715" y="1200"/>
                </a:lnTo>
                <a:lnTo>
                  <a:pt x="2743" y="1208"/>
                </a:lnTo>
                <a:lnTo>
                  <a:pt x="2771" y="1215"/>
                </a:lnTo>
                <a:lnTo>
                  <a:pt x="2802" y="1220"/>
                </a:lnTo>
                <a:lnTo>
                  <a:pt x="2834" y="1224"/>
                </a:lnTo>
                <a:lnTo>
                  <a:pt x="2868" y="1226"/>
                </a:lnTo>
                <a:lnTo>
                  <a:pt x="2904" y="1227"/>
                </a:lnTo>
                <a:lnTo>
                  <a:pt x="2944" y="1226"/>
                </a:lnTo>
                <a:lnTo>
                  <a:pt x="2983" y="1224"/>
                </a:lnTo>
                <a:lnTo>
                  <a:pt x="3020" y="1219"/>
                </a:lnTo>
                <a:lnTo>
                  <a:pt x="3056" y="1214"/>
                </a:lnTo>
                <a:lnTo>
                  <a:pt x="3090" y="1206"/>
                </a:lnTo>
                <a:lnTo>
                  <a:pt x="3122" y="1197"/>
                </a:lnTo>
                <a:lnTo>
                  <a:pt x="3153" y="1187"/>
                </a:lnTo>
                <a:lnTo>
                  <a:pt x="3182" y="1175"/>
                </a:lnTo>
                <a:lnTo>
                  <a:pt x="3209" y="1162"/>
                </a:lnTo>
                <a:lnTo>
                  <a:pt x="3236" y="1147"/>
                </a:lnTo>
                <a:lnTo>
                  <a:pt x="3261" y="1131"/>
                </a:lnTo>
                <a:lnTo>
                  <a:pt x="3284" y="1114"/>
                </a:lnTo>
                <a:lnTo>
                  <a:pt x="3327" y="1075"/>
                </a:lnTo>
                <a:lnTo>
                  <a:pt x="3346" y="1054"/>
                </a:lnTo>
                <a:lnTo>
                  <a:pt x="3364" y="1032"/>
                </a:lnTo>
                <a:lnTo>
                  <a:pt x="3381" y="1009"/>
                </a:lnTo>
                <a:lnTo>
                  <a:pt x="3396" y="985"/>
                </a:lnTo>
                <a:lnTo>
                  <a:pt x="3410" y="960"/>
                </a:lnTo>
                <a:lnTo>
                  <a:pt x="3423" y="933"/>
                </a:lnTo>
                <a:lnTo>
                  <a:pt x="3446" y="878"/>
                </a:lnTo>
                <a:lnTo>
                  <a:pt x="3456" y="849"/>
                </a:lnTo>
                <a:lnTo>
                  <a:pt x="3464" y="819"/>
                </a:lnTo>
                <a:lnTo>
                  <a:pt x="3478" y="757"/>
                </a:lnTo>
                <a:lnTo>
                  <a:pt x="3488" y="692"/>
                </a:lnTo>
                <a:lnTo>
                  <a:pt x="3494" y="625"/>
                </a:lnTo>
                <a:lnTo>
                  <a:pt x="3497" y="555"/>
                </a:lnTo>
                <a:lnTo>
                  <a:pt x="3497" y="478"/>
                </a:lnTo>
                <a:lnTo>
                  <a:pt x="3498" y="324"/>
                </a:lnTo>
                <a:lnTo>
                  <a:pt x="3496" y="236"/>
                </a:lnTo>
                <a:lnTo>
                  <a:pt x="3494" y="199"/>
                </a:lnTo>
                <a:lnTo>
                  <a:pt x="3490" y="166"/>
                </a:lnTo>
                <a:lnTo>
                  <a:pt x="3482" y="110"/>
                </a:lnTo>
                <a:lnTo>
                  <a:pt x="3477" y="88"/>
                </a:lnTo>
                <a:lnTo>
                  <a:pt x="3472" y="68"/>
                </a:lnTo>
                <a:lnTo>
                  <a:pt x="3462" y="39"/>
                </a:lnTo>
                <a:lnTo>
                  <a:pt x="3454" y="19"/>
                </a:lnTo>
                <a:lnTo>
                  <a:pt x="3446" y="6"/>
                </a:lnTo>
                <a:lnTo>
                  <a:pt x="3679" y="6"/>
                </a:lnTo>
                <a:lnTo>
                  <a:pt x="3673" y="16"/>
                </a:lnTo>
                <a:lnTo>
                  <a:pt x="3667" y="30"/>
                </a:lnTo>
                <a:lnTo>
                  <a:pt x="3659" y="51"/>
                </a:lnTo>
                <a:lnTo>
                  <a:pt x="3651" y="80"/>
                </a:lnTo>
                <a:lnTo>
                  <a:pt x="3643" y="119"/>
                </a:lnTo>
                <a:lnTo>
                  <a:pt x="3636" y="168"/>
                </a:lnTo>
                <a:lnTo>
                  <a:pt x="3630" y="228"/>
                </a:lnTo>
                <a:lnTo>
                  <a:pt x="3630" y="326"/>
                </a:lnTo>
                <a:close/>
                <a:moveTo>
                  <a:pt x="1913" y="1297"/>
                </a:moveTo>
                <a:lnTo>
                  <a:pt x="1913" y="1327"/>
                </a:lnTo>
                <a:lnTo>
                  <a:pt x="1191" y="1329"/>
                </a:lnTo>
                <a:lnTo>
                  <a:pt x="1189" y="1321"/>
                </a:lnTo>
                <a:lnTo>
                  <a:pt x="1185" y="1312"/>
                </a:lnTo>
                <a:lnTo>
                  <a:pt x="1169" y="1284"/>
                </a:lnTo>
                <a:lnTo>
                  <a:pt x="1144" y="1249"/>
                </a:lnTo>
                <a:lnTo>
                  <a:pt x="1110" y="1206"/>
                </a:lnTo>
                <a:lnTo>
                  <a:pt x="1022" y="1106"/>
                </a:lnTo>
                <a:lnTo>
                  <a:pt x="971" y="1051"/>
                </a:lnTo>
                <a:lnTo>
                  <a:pt x="915" y="995"/>
                </a:lnTo>
                <a:lnTo>
                  <a:pt x="857" y="940"/>
                </a:lnTo>
                <a:lnTo>
                  <a:pt x="798" y="886"/>
                </a:lnTo>
                <a:lnTo>
                  <a:pt x="738" y="835"/>
                </a:lnTo>
                <a:lnTo>
                  <a:pt x="678" y="790"/>
                </a:lnTo>
                <a:lnTo>
                  <a:pt x="621" y="750"/>
                </a:lnTo>
                <a:lnTo>
                  <a:pt x="593" y="733"/>
                </a:lnTo>
                <a:lnTo>
                  <a:pt x="566" y="718"/>
                </a:lnTo>
                <a:lnTo>
                  <a:pt x="540" y="706"/>
                </a:lnTo>
                <a:lnTo>
                  <a:pt x="516" y="695"/>
                </a:lnTo>
                <a:lnTo>
                  <a:pt x="492" y="688"/>
                </a:lnTo>
                <a:lnTo>
                  <a:pt x="470" y="683"/>
                </a:lnTo>
                <a:lnTo>
                  <a:pt x="470" y="986"/>
                </a:lnTo>
                <a:lnTo>
                  <a:pt x="473" y="1075"/>
                </a:lnTo>
                <a:lnTo>
                  <a:pt x="475" y="1113"/>
                </a:lnTo>
                <a:lnTo>
                  <a:pt x="478" y="1148"/>
                </a:lnTo>
                <a:lnTo>
                  <a:pt x="486" y="1206"/>
                </a:lnTo>
                <a:lnTo>
                  <a:pt x="496" y="1251"/>
                </a:lnTo>
                <a:lnTo>
                  <a:pt x="505" y="1284"/>
                </a:lnTo>
                <a:lnTo>
                  <a:pt x="513" y="1307"/>
                </a:lnTo>
                <a:lnTo>
                  <a:pt x="521" y="1323"/>
                </a:lnTo>
                <a:lnTo>
                  <a:pt x="0" y="1323"/>
                </a:lnTo>
                <a:lnTo>
                  <a:pt x="8" y="1310"/>
                </a:lnTo>
                <a:lnTo>
                  <a:pt x="16" y="1290"/>
                </a:lnTo>
                <a:lnTo>
                  <a:pt x="25" y="1261"/>
                </a:lnTo>
                <a:lnTo>
                  <a:pt x="35" y="1219"/>
                </a:lnTo>
                <a:lnTo>
                  <a:pt x="43" y="1163"/>
                </a:lnTo>
                <a:lnTo>
                  <a:pt x="49" y="1093"/>
                </a:lnTo>
                <a:lnTo>
                  <a:pt x="51" y="1005"/>
                </a:lnTo>
                <a:lnTo>
                  <a:pt x="56" y="324"/>
                </a:lnTo>
                <a:lnTo>
                  <a:pt x="54" y="236"/>
                </a:lnTo>
                <a:lnTo>
                  <a:pt x="48" y="166"/>
                </a:lnTo>
                <a:lnTo>
                  <a:pt x="39" y="110"/>
                </a:lnTo>
                <a:lnTo>
                  <a:pt x="28" y="68"/>
                </a:lnTo>
                <a:lnTo>
                  <a:pt x="18" y="39"/>
                </a:lnTo>
                <a:lnTo>
                  <a:pt x="9" y="19"/>
                </a:lnTo>
                <a:lnTo>
                  <a:pt x="2" y="9"/>
                </a:lnTo>
                <a:lnTo>
                  <a:pt x="0" y="6"/>
                </a:lnTo>
                <a:lnTo>
                  <a:pt x="521" y="6"/>
                </a:lnTo>
                <a:lnTo>
                  <a:pt x="513" y="20"/>
                </a:lnTo>
                <a:lnTo>
                  <a:pt x="505" y="39"/>
                </a:lnTo>
                <a:lnTo>
                  <a:pt x="496" y="69"/>
                </a:lnTo>
                <a:lnTo>
                  <a:pt x="486" y="111"/>
                </a:lnTo>
                <a:lnTo>
                  <a:pt x="478" y="166"/>
                </a:lnTo>
                <a:lnTo>
                  <a:pt x="473" y="238"/>
                </a:lnTo>
                <a:lnTo>
                  <a:pt x="470" y="326"/>
                </a:lnTo>
                <a:lnTo>
                  <a:pt x="470" y="604"/>
                </a:lnTo>
                <a:lnTo>
                  <a:pt x="540" y="569"/>
                </a:lnTo>
                <a:lnTo>
                  <a:pt x="616" y="529"/>
                </a:lnTo>
                <a:lnTo>
                  <a:pt x="779" y="439"/>
                </a:lnTo>
                <a:lnTo>
                  <a:pt x="947" y="340"/>
                </a:lnTo>
                <a:lnTo>
                  <a:pt x="1111" y="241"/>
                </a:lnTo>
                <a:lnTo>
                  <a:pt x="1257" y="150"/>
                </a:lnTo>
                <a:lnTo>
                  <a:pt x="1376" y="75"/>
                </a:lnTo>
                <a:lnTo>
                  <a:pt x="1484" y="6"/>
                </a:lnTo>
                <a:lnTo>
                  <a:pt x="1797" y="2"/>
                </a:lnTo>
                <a:lnTo>
                  <a:pt x="1797" y="32"/>
                </a:lnTo>
                <a:lnTo>
                  <a:pt x="1764" y="35"/>
                </a:lnTo>
                <a:lnTo>
                  <a:pt x="1727" y="42"/>
                </a:lnTo>
                <a:lnTo>
                  <a:pt x="1687" y="53"/>
                </a:lnTo>
                <a:lnTo>
                  <a:pt x="1644" y="69"/>
                </a:lnTo>
                <a:lnTo>
                  <a:pt x="1598" y="89"/>
                </a:lnTo>
                <a:lnTo>
                  <a:pt x="1548" y="112"/>
                </a:lnTo>
                <a:lnTo>
                  <a:pt x="1440" y="169"/>
                </a:lnTo>
                <a:lnTo>
                  <a:pt x="1321" y="238"/>
                </a:lnTo>
                <a:lnTo>
                  <a:pt x="1192" y="316"/>
                </a:lnTo>
                <a:lnTo>
                  <a:pt x="907" y="493"/>
                </a:lnTo>
                <a:lnTo>
                  <a:pt x="1014" y="597"/>
                </a:lnTo>
                <a:lnTo>
                  <a:pt x="1143" y="720"/>
                </a:lnTo>
                <a:lnTo>
                  <a:pt x="1286" y="851"/>
                </a:lnTo>
                <a:lnTo>
                  <a:pt x="1434" y="982"/>
                </a:lnTo>
                <a:lnTo>
                  <a:pt x="1507" y="1044"/>
                </a:lnTo>
                <a:lnTo>
                  <a:pt x="1579" y="1101"/>
                </a:lnTo>
                <a:lnTo>
                  <a:pt x="1648" y="1154"/>
                </a:lnTo>
                <a:lnTo>
                  <a:pt x="1681" y="1178"/>
                </a:lnTo>
                <a:lnTo>
                  <a:pt x="1713" y="1200"/>
                </a:lnTo>
                <a:lnTo>
                  <a:pt x="1773" y="1239"/>
                </a:lnTo>
                <a:lnTo>
                  <a:pt x="1827" y="1269"/>
                </a:lnTo>
                <a:lnTo>
                  <a:pt x="1874" y="1288"/>
                </a:lnTo>
                <a:lnTo>
                  <a:pt x="1895" y="1294"/>
                </a:lnTo>
                <a:lnTo>
                  <a:pt x="1913" y="1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noProof="0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95C6F59-7EB8-405B-A7CD-1DEC4CA9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3" t="2730" r="23326" b="51769"/>
          <a:stretch/>
        </p:blipFill>
        <p:spPr>
          <a:xfrm>
            <a:off x="9552384" y="6274208"/>
            <a:ext cx="1080120" cy="25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3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60" r:id="rId3"/>
    <p:sldLayoutId id="2147483662" r:id="rId4"/>
    <p:sldLayoutId id="2147483663" r:id="rId5"/>
    <p:sldLayoutId id="2147483661" r:id="rId6"/>
    <p:sldLayoutId id="2147483696" r:id="rId7"/>
    <p:sldLayoutId id="2147483699" r:id="rId8"/>
    <p:sldLayoutId id="2147483682" r:id="rId9"/>
    <p:sldLayoutId id="2147483668" r:id="rId10"/>
    <p:sldLayoutId id="2147483650" r:id="rId11"/>
    <p:sldLayoutId id="2147483653" r:id="rId12"/>
    <p:sldLayoutId id="2147483652" r:id="rId13"/>
    <p:sldLayoutId id="2147483667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702" r:id="rId28"/>
    <p:sldLayoutId id="2147483701" r:id="rId29"/>
    <p:sldLayoutId id="2147483651" r:id="rId30"/>
    <p:sldLayoutId id="2147483664" r:id="rId31"/>
    <p:sldLayoutId id="2147483665" r:id="rId32"/>
    <p:sldLayoutId id="2147483666" r:id="rId33"/>
    <p:sldLayoutId id="2147483654" r:id="rId34"/>
    <p:sldLayoutId id="2147483684" r:id="rId35"/>
    <p:sldLayoutId id="2147483685" r:id="rId36"/>
    <p:sldLayoutId id="2147483686" r:id="rId37"/>
    <p:sldLayoutId id="2147483683" r:id="rId38"/>
    <p:sldLayoutId id="2147483687" r:id="rId39"/>
    <p:sldLayoutId id="2147483698" r:id="rId40"/>
    <p:sldLayoutId id="2147483697" r:id="rId41"/>
    <p:sldLayoutId id="2147483655" r:id="rId42"/>
    <p:sldLayoutId id="2147483692" r:id="rId43"/>
    <p:sldLayoutId id="2147483693" r:id="rId44"/>
    <p:sldLayoutId id="2147483694" r:id="rId45"/>
    <p:sldLayoutId id="2147483695" r:id="rId46"/>
    <p:sldLayoutId id="2147483689" r:id="rId47"/>
    <p:sldLayoutId id="2147483688" r:id="rId48"/>
    <p:sldLayoutId id="2147483690" r:id="rId49"/>
    <p:sldLayoutId id="2147483691" r:id="rId50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3"/>
          </a:solidFill>
          <a:latin typeface="Work Sans ExtraBold" panose="00000900000000000000" pitchFamily="2" charset="0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50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488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988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13" indent="-273050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513" indent="-263525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950" indent="-27146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038" indent="-265113" algn="l" defTabSz="914400" rtl="0" eaLnBrk="1" latinLnBrk="0" hangingPunct="1">
        <a:lnSpc>
          <a:spcPct val="10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2" y="3591514"/>
            <a:ext cx="10658475" cy="2231972"/>
          </a:xfrm>
        </p:spPr>
        <p:txBody>
          <a:bodyPr/>
          <a:lstStyle/>
          <a:p>
            <a:r>
              <a:rPr lang="fi-FI" dirty="0"/>
              <a:t>Tiedonhankintamatka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THE SITGES SUMMIT 2022</a:t>
            </a:r>
            <a:endParaRPr lang="fi-F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jani.jussila@kuntaliitto.fi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5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69DFFD09-3EBA-4472-8741-F7F008F4C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129" y="1647482"/>
            <a:ext cx="5113337" cy="719763"/>
          </a:xfrm>
        </p:spPr>
        <p:txBody>
          <a:bodyPr/>
          <a:lstStyle/>
          <a:p>
            <a:r>
              <a:rPr lang="fi-FI" dirty="0"/>
              <a:t>INSTITUT GUTTMANN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76683F-ACC9-496A-A58D-B495763DE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3752" y="1988840"/>
            <a:ext cx="5594784" cy="2952568"/>
          </a:xfrm>
        </p:spPr>
        <p:txBody>
          <a:bodyPr/>
          <a:lstStyle/>
          <a:p>
            <a:r>
              <a:rPr lang="fi-FI" dirty="0"/>
              <a:t>Neurologia/neurofysiologia</a:t>
            </a:r>
          </a:p>
          <a:p>
            <a:r>
              <a:rPr lang="fi-FI" dirty="0"/>
              <a:t>Vaativat aivovammapotilaat – moniammatillista verkostomaista ja yksilökohtaista hoitoa, jossa yhteisöllisyys korostuu</a:t>
            </a:r>
          </a:p>
          <a:p>
            <a:r>
              <a:rPr lang="fi-FI" dirty="0"/>
              <a:t>Kuultiin esitys ”Non-</a:t>
            </a:r>
            <a:r>
              <a:rPr lang="fi-FI" dirty="0" err="1"/>
              <a:t>invasive</a:t>
            </a:r>
            <a:r>
              <a:rPr lang="fi-FI" dirty="0"/>
              <a:t> </a:t>
            </a:r>
            <a:r>
              <a:rPr lang="fi-FI" dirty="0" err="1"/>
              <a:t>spinal</a:t>
            </a:r>
            <a:r>
              <a:rPr lang="fi-FI" dirty="0"/>
              <a:t> </a:t>
            </a:r>
            <a:r>
              <a:rPr lang="fi-FI" dirty="0" err="1"/>
              <a:t>stimulation</a:t>
            </a:r>
            <a:r>
              <a:rPr lang="fi-FI" dirty="0"/>
              <a:t> to </a:t>
            </a:r>
            <a:r>
              <a:rPr lang="fi-FI" dirty="0" err="1"/>
              <a:t>improve</a:t>
            </a:r>
            <a:r>
              <a:rPr lang="fi-FI" dirty="0"/>
              <a:t> </a:t>
            </a:r>
            <a:r>
              <a:rPr lang="fi-FI" dirty="0" err="1"/>
              <a:t>sensory-motor</a:t>
            </a:r>
            <a:r>
              <a:rPr lang="fi-FI" dirty="0"/>
              <a:t> </a:t>
            </a:r>
            <a:r>
              <a:rPr lang="fi-FI" dirty="0" err="1"/>
              <a:t>rehabilitation</a:t>
            </a:r>
            <a:r>
              <a:rPr lang="fi-FI" dirty="0"/>
              <a:t>” (huomaa: Venäläiset komponentit loppu!)</a:t>
            </a:r>
          </a:p>
          <a:p>
            <a:r>
              <a:rPr lang="fi-FI" dirty="0"/>
              <a:t>Kuultiin esitys ”</a:t>
            </a:r>
            <a:r>
              <a:rPr lang="fi-FI" dirty="0" err="1"/>
              <a:t>Therapeutic</a:t>
            </a:r>
            <a:r>
              <a:rPr lang="fi-FI" dirty="0"/>
              <a:t> Plan: A </a:t>
            </a:r>
            <a:r>
              <a:rPr lang="fi-FI" dirty="0" err="1"/>
              <a:t>tool</a:t>
            </a:r>
            <a:r>
              <a:rPr lang="fi-FI" dirty="0"/>
              <a:t> for </a:t>
            </a:r>
            <a:r>
              <a:rPr lang="fi-FI" dirty="0" err="1"/>
              <a:t>clinical</a:t>
            </a:r>
            <a:r>
              <a:rPr lang="fi-FI" dirty="0"/>
              <a:t> </a:t>
            </a:r>
            <a:r>
              <a:rPr lang="fi-FI" dirty="0" err="1"/>
              <a:t>support</a:t>
            </a:r>
            <a:r>
              <a:rPr lang="fi-FI" dirty="0"/>
              <a:t> </a:t>
            </a:r>
            <a:r>
              <a:rPr lang="fi-FI" dirty="0" err="1"/>
              <a:t>decision</a:t>
            </a:r>
            <a:r>
              <a:rPr lang="fi-FI" dirty="0"/>
              <a:t>” – kertoi järjestelmästä, johon on integroitu WHO:n </a:t>
            </a:r>
            <a:r>
              <a:rPr lang="fi-FI" dirty="0" err="1"/>
              <a:t>international</a:t>
            </a:r>
            <a:r>
              <a:rPr lang="fi-FI" dirty="0"/>
              <a:t> </a:t>
            </a:r>
            <a:r>
              <a:rPr lang="fi-FI" dirty="0" err="1"/>
              <a:t>Classification</a:t>
            </a:r>
            <a:r>
              <a:rPr lang="fi-FI" dirty="0"/>
              <a:t> of </a:t>
            </a:r>
            <a:r>
              <a:rPr lang="fi-FI" dirty="0" err="1"/>
              <a:t>Funtioning</a:t>
            </a:r>
            <a:r>
              <a:rPr lang="fi-FI" dirty="0"/>
              <a:t>, </a:t>
            </a:r>
            <a:r>
              <a:rPr lang="fi-FI" dirty="0" err="1"/>
              <a:t>Disability</a:t>
            </a:r>
            <a:r>
              <a:rPr lang="fi-FI" dirty="0"/>
              <a:t> and Health (ICF)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94BBD1-C9C5-40EE-A4F6-C4CC407E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10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88843FF8-3A36-4731-9BE0-FB1D26DB2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IGTP VIERAILU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A93069B-FEF9-4221-B742-43F494C67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670" y="190206"/>
            <a:ext cx="5385521" cy="309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1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DEC8F36-227F-43D1-9166-70863D2FA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Keskusteluista poimittua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A8ADCF-9670-4157-9A80-F163AD164C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err="1"/>
              <a:t>Success</a:t>
            </a:r>
            <a:r>
              <a:rPr lang="fi-FI" dirty="0"/>
              <a:t> </a:t>
            </a:r>
            <a:r>
              <a:rPr lang="fi-FI" dirty="0" err="1"/>
              <a:t>Stories</a:t>
            </a:r>
            <a:r>
              <a:rPr lang="fi-FI" dirty="0"/>
              <a:t> w/</a:t>
            </a:r>
            <a:r>
              <a:rPr lang="fi-FI" dirty="0" err="1"/>
              <a:t>professionals</a:t>
            </a:r>
            <a:endParaRPr lang="fi-FI" dirty="0"/>
          </a:p>
          <a:p>
            <a:r>
              <a:rPr lang="fi-FI" dirty="0"/>
              <a:t>Hyvää Suomessa: selkeä tehtävänjako kunnat / HVA</a:t>
            </a:r>
          </a:p>
          <a:p>
            <a:r>
              <a:rPr lang="fi-FI" dirty="0"/>
              <a:t>Yhdyspinnat haastavia</a:t>
            </a:r>
          </a:p>
          <a:p>
            <a:r>
              <a:rPr lang="fi-FI" dirty="0"/>
              <a:t>Miten tiedolla johtamisen tietoa saadaan kuntiin palvelupolkujen alkuun?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A3A2845-FE21-46C9-A02C-BECDD9D9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11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77C3612B-657F-4A3B-98ED-D3F052FF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1:1 Tanska</a:t>
            </a:r>
          </a:p>
        </p:txBody>
      </p:sp>
      <p:pic>
        <p:nvPicPr>
          <p:cNvPr id="7" name="Kuva 6" descr="Kuva, joka sisältää kohteen teksti, luonnoslehtiö&#10;&#10;Kuvaus luotu automaattisesti">
            <a:extLst>
              <a:ext uri="{FF2B5EF4-FFF2-40B4-BE49-F238E27FC236}">
                <a16:creationId xmlns:a16="http://schemas.microsoft.com/office/drawing/2014/main" id="{9B1ED697-D699-4DB8-A62C-68344F28C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18979"/>
            <a:ext cx="4721066" cy="662004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AB15BB1-4399-41C7-AA94-EA52FB3D4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8" y="627473"/>
            <a:ext cx="1170533" cy="71329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BD647D7-D229-4835-9C35-212432E0F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210" y="627473"/>
            <a:ext cx="944962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6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Kuva 36" descr="Kuva, joka sisältää kohteen pullo, vesi, sisä, olut&#10;&#10;Kuvaus luotu automaattisesti">
            <a:extLst>
              <a:ext uri="{FF2B5EF4-FFF2-40B4-BE49-F238E27FC236}">
                <a16:creationId xmlns:a16="http://schemas.microsoft.com/office/drawing/2014/main" id="{EF0544CE-96BE-4575-AE78-B5711099F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09" y="0"/>
            <a:ext cx="2787774" cy="3833664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C766B58-2762-4271-BD97-6C6942E4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12</a:t>
            </a:fld>
            <a:endParaRPr lang="fi-FI"/>
          </a:p>
        </p:txBody>
      </p:sp>
      <p:pic>
        <p:nvPicPr>
          <p:cNvPr id="29" name="Kuva 2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DC4FA03-7FA0-4F8A-9172-1D4F8CC07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2207568" cy="2943424"/>
          </a:xfrm>
          <a:prstGeom prst="rect">
            <a:avLst/>
          </a:prstGeom>
        </p:spPr>
      </p:pic>
      <p:pic>
        <p:nvPicPr>
          <p:cNvPr id="31" name="Kuva 30" descr="Kuva, joka sisältää kohteen lautanen, ruoka, sisä, vihannes&#10;&#10;Kuvaus luotu automaattisesti">
            <a:extLst>
              <a:ext uri="{FF2B5EF4-FFF2-40B4-BE49-F238E27FC236}">
                <a16:creationId xmlns:a16="http://schemas.microsoft.com/office/drawing/2014/main" id="{4F562F63-1E34-411B-AC19-CBBF6D407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3"/>
            <a:ext cx="2949793" cy="3933057"/>
          </a:xfrm>
          <a:prstGeom prst="rect">
            <a:avLst/>
          </a:prstGeom>
        </p:spPr>
      </p:pic>
      <p:pic>
        <p:nvPicPr>
          <p:cNvPr id="33" name="Kuva 32" descr="Kuva, joka sisältää kohteen teksti, merkki&#10;&#10;Kuvaus luotu automaattisesti">
            <a:extLst>
              <a:ext uri="{FF2B5EF4-FFF2-40B4-BE49-F238E27FC236}">
                <a16:creationId xmlns:a16="http://schemas.microsoft.com/office/drawing/2014/main" id="{3BE031C9-26EC-4A31-8450-2CA6496CD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97" y="10310"/>
            <a:ext cx="3214104" cy="2410578"/>
          </a:xfrm>
          <a:prstGeom prst="rect">
            <a:avLst/>
          </a:prstGeom>
        </p:spPr>
      </p:pic>
      <p:pic>
        <p:nvPicPr>
          <p:cNvPr id="39" name="Kuva 38" descr="Kuva, joka sisältää kohteen sisäkatto, sisä, seinä, henkilö&#10;&#10;Kuvaus luotu automaattisesti">
            <a:extLst>
              <a:ext uri="{FF2B5EF4-FFF2-40B4-BE49-F238E27FC236}">
                <a16:creationId xmlns:a16="http://schemas.microsoft.com/office/drawing/2014/main" id="{5C823806-2C89-4155-8A94-9C8DF622A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46" y="3330410"/>
            <a:ext cx="4704523" cy="3528392"/>
          </a:xfrm>
          <a:prstGeom prst="rect">
            <a:avLst/>
          </a:prstGeom>
        </p:spPr>
      </p:pic>
      <p:pic>
        <p:nvPicPr>
          <p:cNvPr id="41" name="Kuva 40" descr="Kuva, joka sisältää kohteen lautanen, pöytä, ruoka, astia&#10;&#10;Kuvaus luotu automaattisesti">
            <a:extLst>
              <a:ext uri="{FF2B5EF4-FFF2-40B4-BE49-F238E27FC236}">
                <a16:creationId xmlns:a16="http://schemas.microsoft.com/office/drawing/2014/main" id="{B3762299-7D16-411D-A801-6E58B64A3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78" y="1840228"/>
            <a:ext cx="4704523" cy="3528392"/>
          </a:xfrm>
          <a:prstGeom prst="rect">
            <a:avLst/>
          </a:prstGeom>
        </p:spPr>
      </p:pic>
      <p:pic>
        <p:nvPicPr>
          <p:cNvPr id="35" name="Kuva 34" descr="Kuva, joka sisältää kohteen ulko, taivas, ranta, auringonlasku&#10;&#10;Kuvaus luotu automaattisesti">
            <a:extLst>
              <a:ext uri="{FF2B5EF4-FFF2-40B4-BE49-F238E27FC236}">
                <a16:creationId xmlns:a16="http://schemas.microsoft.com/office/drawing/2014/main" id="{A5522A06-BAD3-4ED5-8058-C3D99796DA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-99392"/>
            <a:ext cx="5608076" cy="3429000"/>
          </a:xfrm>
          <a:prstGeom prst="rect">
            <a:avLst/>
          </a:prstGeom>
        </p:spPr>
      </p:pic>
      <p:pic>
        <p:nvPicPr>
          <p:cNvPr id="45" name="Kuva 44">
            <a:extLst>
              <a:ext uri="{FF2B5EF4-FFF2-40B4-BE49-F238E27FC236}">
                <a16:creationId xmlns:a16="http://schemas.microsoft.com/office/drawing/2014/main" id="{C2BB1F3C-E3EC-4E13-BC19-E7DD614CC9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8378" y="3917513"/>
            <a:ext cx="4762109" cy="716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Kiitos.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Jani Jussila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jani.jussila@kuntaliitto.fi</a:t>
            </a:r>
            <a:br>
              <a:rPr lang="fi-FI" dirty="0"/>
            </a:b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62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921" y="404663"/>
            <a:ext cx="10658475" cy="1008113"/>
          </a:xfrm>
        </p:spPr>
        <p:txBody>
          <a:bodyPr/>
          <a:lstStyle/>
          <a:p>
            <a:r>
              <a:rPr lang="fi-FI" dirty="0"/>
              <a:t>Tiedonhankintamatka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763" y="6885384"/>
            <a:ext cx="432693" cy="216024"/>
          </a:xfrm>
        </p:spPr>
        <p:txBody>
          <a:bodyPr/>
          <a:lstStyle/>
          <a:p>
            <a:fld id="{0861148C-697E-4B67-BDAA-872F34DF1106}" type="slidenum">
              <a:rPr lang="fi-FI" smtClean="0"/>
              <a:t>2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B07F4B6-EDDD-4409-8431-41154BE4A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528" y="2911917"/>
            <a:ext cx="3812777" cy="1847184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75176D5-9AC1-4E5C-8E33-43348975B713}"/>
              </a:ext>
            </a:extLst>
          </p:cNvPr>
          <p:cNvSpPr/>
          <p:nvPr/>
        </p:nvSpPr>
        <p:spPr>
          <a:xfrm>
            <a:off x="1465842" y="5521421"/>
            <a:ext cx="1800200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tammi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FD70F7C8-088F-4DF7-9FC0-EA9100E02D41}"/>
              </a:ext>
            </a:extLst>
          </p:cNvPr>
          <p:cNvSpPr/>
          <p:nvPr/>
        </p:nvSpPr>
        <p:spPr>
          <a:xfrm>
            <a:off x="3338050" y="5517231"/>
            <a:ext cx="1800200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helmi	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3D27A9EA-D1FE-4F8D-BD8B-F4B492C27A37}"/>
              </a:ext>
            </a:extLst>
          </p:cNvPr>
          <p:cNvSpPr/>
          <p:nvPr/>
        </p:nvSpPr>
        <p:spPr>
          <a:xfrm>
            <a:off x="5222084" y="5517231"/>
            <a:ext cx="1800200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maalikuu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C434BBB2-D505-4F22-9A26-558AE013B86C}"/>
              </a:ext>
            </a:extLst>
          </p:cNvPr>
          <p:cNvSpPr/>
          <p:nvPr/>
        </p:nvSpPr>
        <p:spPr>
          <a:xfrm>
            <a:off x="7099202" y="5517231"/>
            <a:ext cx="1800200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huhtikuu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3C5A5F1A-178C-44EB-953F-29DA3BAFB550}"/>
              </a:ext>
            </a:extLst>
          </p:cNvPr>
          <p:cNvSpPr/>
          <p:nvPr/>
        </p:nvSpPr>
        <p:spPr>
          <a:xfrm>
            <a:off x="8976320" y="5517231"/>
            <a:ext cx="1800200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toukokuu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CB4EE550-989B-418D-876A-0FF2417A944E}"/>
              </a:ext>
            </a:extLst>
          </p:cNvPr>
          <p:cNvCxnSpPr>
            <a:cxnSpLocks/>
          </p:cNvCxnSpPr>
          <p:nvPr/>
        </p:nvCxnSpPr>
        <p:spPr>
          <a:xfrm flipV="1">
            <a:off x="8832304" y="4984536"/>
            <a:ext cx="0" cy="494645"/>
          </a:xfrm>
          <a:prstGeom prst="straightConnector1">
            <a:avLst/>
          </a:prstGeom>
          <a:ln w="25400">
            <a:solidFill>
              <a:schemeClr val="accent3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Kuva 16">
            <a:extLst>
              <a:ext uri="{FF2B5EF4-FFF2-40B4-BE49-F238E27FC236}">
                <a16:creationId xmlns:a16="http://schemas.microsoft.com/office/drawing/2014/main" id="{F6B0E71B-2366-4F52-AF92-AC8C76344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886" y="1358671"/>
            <a:ext cx="1167432" cy="713228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AC693D16-DA5A-4ACA-A6A3-9E872C469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3017" y="1358672"/>
            <a:ext cx="942137" cy="713227"/>
          </a:xfrm>
          <a:prstGeom prst="rect">
            <a:avLst/>
          </a:prstGeom>
        </p:spPr>
      </p:pic>
      <p:sp>
        <p:nvSpPr>
          <p:cNvPr id="19" name="Ellipsi 18">
            <a:extLst>
              <a:ext uri="{FF2B5EF4-FFF2-40B4-BE49-F238E27FC236}">
                <a16:creationId xmlns:a16="http://schemas.microsoft.com/office/drawing/2014/main" id="{D8D34F0B-E6AE-40DF-B5FD-8D76F581DDFF}"/>
              </a:ext>
            </a:extLst>
          </p:cNvPr>
          <p:cNvSpPr/>
          <p:nvPr/>
        </p:nvSpPr>
        <p:spPr>
          <a:xfrm>
            <a:off x="8391118" y="1014685"/>
            <a:ext cx="3600400" cy="13681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2" name="Suora yhdysviiva 21">
            <a:extLst>
              <a:ext uri="{FF2B5EF4-FFF2-40B4-BE49-F238E27FC236}">
                <a16:creationId xmlns:a16="http://schemas.microsoft.com/office/drawing/2014/main" id="{CCB74CF6-EA22-4D34-8B4E-B23BD6272D52}"/>
              </a:ext>
            </a:extLst>
          </p:cNvPr>
          <p:cNvCxnSpPr>
            <a:stCxn id="5" idx="0"/>
            <a:endCxn id="19" idx="4"/>
          </p:cNvCxnSpPr>
          <p:nvPr/>
        </p:nvCxnSpPr>
        <p:spPr>
          <a:xfrm flipV="1">
            <a:off x="9990917" y="2382837"/>
            <a:ext cx="200401" cy="529080"/>
          </a:xfrm>
          <a:prstGeom prst="line">
            <a:avLst/>
          </a:prstGeom>
          <a:ln w="25400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CF9D9064-C54E-4E68-833D-072D9CF1287E}"/>
              </a:ext>
            </a:extLst>
          </p:cNvPr>
          <p:cNvCxnSpPr>
            <a:cxnSpLocks/>
          </p:cNvCxnSpPr>
          <p:nvPr/>
        </p:nvCxnSpPr>
        <p:spPr>
          <a:xfrm flipH="1" flipV="1">
            <a:off x="7320136" y="4221087"/>
            <a:ext cx="1368152" cy="1257688"/>
          </a:xfrm>
          <a:prstGeom prst="straightConnector1">
            <a:avLst/>
          </a:prstGeom>
          <a:ln w="25400">
            <a:solidFill>
              <a:schemeClr val="accent3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Kuva 31">
            <a:extLst>
              <a:ext uri="{FF2B5EF4-FFF2-40B4-BE49-F238E27FC236}">
                <a16:creationId xmlns:a16="http://schemas.microsoft.com/office/drawing/2014/main" id="{BE5E91FE-DDC5-4196-ADF5-250766B7D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812" y="2309226"/>
            <a:ext cx="3600400" cy="1864431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7513D755-FDE2-457B-9C5A-633FE05DE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86" y="2968182"/>
            <a:ext cx="3044647" cy="1702974"/>
          </a:xfrm>
          <a:prstGeom prst="rect">
            <a:avLst/>
          </a:prstGeom>
        </p:spPr>
      </p:pic>
      <p:sp>
        <p:nvSpPr>
          <p:cNvPr id="36" name="Tekstiruutu 35">
            <a:extLst>
              <a:ext uri="{FF2B5EF4-FFF2-40B4-BE49-F238E27FC236}">
                <a16:creationId xmlns:a16="http://schemas.microsoft.com/office/drawing/2014/main" id="{25295818-6A94-47C5-B730-B93826A9D732}"/>
              </a:ext>
            </a:extLst>
          </p:cNvPr>
          <p:cNvSpPr txBox="1"/>
          <p:nvPr/>
        </p:nvSpPr>
        <p:spPr>
          <a:xfrm>
            <a:off x="3805133" y="1958969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Sairaalavierailu 27.4.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999D2818-09AD-44EE-B2A0-B1DA1784A187}"/>
              </a:ext>
            </a:extLst>
          </p:cNvPr>
          <p:cNvSpPr txBox="1"/>
          <p:nvPr/>
        </p:nvSpPr>
        <p:spPr>
          <a:xfrm>
            <a:off x="594286" y="2598850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Orientaatiowebinaari 19.4. </a:t>
            </a: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564D3D88-9C5F-4BF2-883E-827987E9B136}"/>
              </a:ext>
            </a:extLst>
          </p:cNvPr>
          <p:cNvSpPr txBox="1"/>
          <p:nvPr/>
        </p:nvSpPr>
        <p:spPr>
          <a:xfrm>
            <a:off x="9445706" y="669568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1:1 kokous</a:t>
            </a:r>
          </a:p>
        </p:txBody>
      </p: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1888CEA5-C73F-4522-861C-5AC8E97E46B0}"/>
              </a:ext>
            </a:extLst>
          </p:cNvPr>
          <p:cNvCxnSpPr>
            <a:cxnSpLocks/>
          </p:cNvCxnSpPr>
          <p:nvPr/>
        </p:nvCxnSpPr>
        <p:spPr>
          <a:xfrm flipH="1" flipV="1">
            <a:off x="3724647" y="4490297"/>
            <a:ext cx="4385122" cy="988478"/>
          </a:xfrm>
          <a:prstGeom prst="straightConnector1">
            <a:avLst/>
          </a:prstGeom>
          <a:ln w="25400">
            <a:solidFill>
              <a:schemeClr val="accent3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kstiruutu 42">
            <a:extLst>
              <a:ext uri="{FF2B5EF4-FFF2-40B4-BE49-F238E27FC236}">
                <a16:creationId xmlns:a16="http://schemas.microsoft.com/office/drawing/2014/main" id="{01528A87-BCE9-4895-BBE6-85D6A4EEAA00}"/>
              </a:ext>
            </a:extLst>
          </p:cNvPr>
          <p:cNvSpPr txBox="1"/>
          <p:nvPr/>
        </p:nvSpPr>
        <p:spPr>
          <a:xfrm>
            <a:off x="7939671" y="2514811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Kutsuseminaari</a:t>
            </a:r>
          </a:p>
        </p:txBody>
      </p:sp>
      <p:sp>
        <p:nvSpPr>
          <p:cNvPr id="47" name="Tähti: 5-sakarainen 46">
            <a:extLst>
              <a:ext uri="{FF2B5EF4-FFF2-40B4-BE49-F238E27FC236}">
                <a16:creationId xmlns:a16="http://schemas.microsoft.com/office/drawing/2014/main" id="{183EACEE-7AC0-4D20-B4D0-222E9F7336BF}"/>
              </a:ext>
            </a:extLst>
          </p:cNvPr>
          <p:cNvSpPr/>
          <p:nvPr/>
        </p:nvSpPr>
        <p:spPr>
          <a:xfrm>
            <a:off x="3431704" y="4984536"/>
            <a:ext cx="458605" cy="458605"/>
          </a:xfrm>
          <a:prstGeom prst="star5">
            <a:avLst>
              <a:gd name="adj" fmla="val 24108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Tekstiruutu 47">
            <a:extLst>
              <a:ext uri="{FF2B5EF4-FFF2-40B4-BE49-F238E27FC236}">
                <a16:creationId xmlns:a16="http://schemas.microsoft.com/office/drawing/2014/main" id="{A373675D-2E0A-456C-B1E2-594FDFC3F102}"/>
              </a:ext>
            </a:extLst>
          </p:cNvPr>
          <p:cNvSpPr txBox="1"/>
          <p:nvPr/>
        </p:nvSpPr>
        <p:spPr>
          <a:xfrm>
            <a:off x="2559240" y="4819217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Jory</a:t>
            </a:r>
            <a:r>
              <a:rPr lang="fi-FI" dirty="0"/>
              <a:t> 9.2.</a:t>
            </a:r>
          </a:p>
        </p:txBody>
      </p:sp>
      <p:sp>
        <p:nvSpPr>
          <p:cNvPr id="49" name="Tähti: 5-sakarainen 48">
            <a:extLst>
              <a:ext uri="{FF2B5EF4-FFF2-40B4-BE49-F238E27FC236}">
                <a16:creationId xmlns:a16="http://schemas.microsoft.com/office/drawing/2014/main" id="{1380051E-10C7-4D8C-B40B-747D06BF46EE}"/>
              </a:ext>
            </a:extLst>
          </p:cNvPr>
          <p:cNvSpPr/>
          <p:nvPr/>
        </p:nvSpPr>
        <p:spPr>
          <a:xfrm>
            <a:off x="6485757" y="5039398"/>
            <a:ext cx="458605" cy="458605"/>
          </a:xfrm>
          <a:prstGeom prst="star5">
            <a:avLst>
              <a:gd name="adj" fmla="val 24108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0" name="Tekstiruutu 49">
            <a:extLst>
              <a:ext uri="{FF2B5EF4-FFF2-40B4-BE49-F238E27FC236}">
                <a16:creationId xmlns:a16="http://schemas.microsoft.com/office/drawing/2014/main" id="{543E0E2B-70C9-49AD-8825-36C793933D86}"/>
              </a:ext>
            </a:extLst>
          </p:cNvPr>
          <p:cNvSpPr txBox="1"/>
          <p:nvPr/>
        </p:nvSpPr>
        <p:spPr>
          <a:xfrm>
            <a:off x="5302083" y="5093464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Jory</a:t>
            </a:r>
            <a:r>
              <a:rPr lang="fi-FI" dirty="0"/>
              <a:t> 30.3.</a:t>
            </a:r>
          </a:p>
        </p:txBody>
      </p:sp>
      <p:sp>
        <p:nvSpPr>
          <p:cNvPr id="51" name="Suorakulmio 50">
            <a:extLst>
              <a:ext uri="{FF2B5EF4-FFF2-40B4-BE49-F238E27FC236}">
                <a16:creationId xmlns:a16="http://schemas.microsoft.com/office/drawing/2014/main" id="{EEBBEAFB-B14D-4524-A6D5-24F3EC32868A}"/>
              </a:ext>
            </a:extLst>
          </p:cNvPr>
          <p:cNvSpPr/>
          <p:nvPr/>
        </p:nvSpPr>
        <p:spPr>
          <a:xfrm>
            <a:off x="8036970" y="2847329"/>
            <a:ext cx="3954547" cy="1971888"/>
          </a:xfrm>
          <a:prstGeom prst="rect">
            <a:avLst/>
          </a:prstGeom>
          <a:noFill/>
          <a:ln w="444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66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76683F-ACC9-496A-A58D-B495763DE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0968" y="1700808"/>
            <a:ext cx="5106089" cy="2952568"/>
          </a:xfrm>
        </p:spPr>
        <p:txBody>
          <a:bodyPr/>
          <a:lstStyle/>
          <a:p>
            <a:r>
              <a:rPr lang="fi-FI" dirty="0"/>
              <a:t>Delegaatio Espanjassa 6</a:t>
            </a:r>
          </a:p>
          <a:p>
            <a:r>
              <a:rPr lang="fi-FI" dirty="0"/>
              <a:t>Orientaatiowebinaari &gt; 12 hlöä</a:t>
            </a:r>
          </a:p>
          <a:p>
            <a:r>
              <a:rPr lang="fi-FI" dirty="0"/>
              <a:t>Seminaarissa yhteensä n. 150</a:t>
            </a:r>
          </a:p>
          <a:p>
            <a:r>
              <a:rPr lang="fi-FI" dirty="0"/>
              <a:t>Suurin delegaatio Tanskasta</a:t>
            </a:r>
          </a:p>
          <a:p>
            <a:r>
              <a:rPr lang="fi-FI" dirty="0"/>
              <a:t>Osallistujia n. 10 maasta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94BBD1-C9C5-40EE-A4F6-C4CC407E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3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88843FF8-3A36-4731-9BE0-FB1D26DB2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Osallistumisaktiivisuus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CCD4A07-8C25-45FA-94F8-164A29E4B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100" y="2781780"/>
            <a:ext cx="3816427" cy="184724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00CC8217-64C7-4FA5-96A9-223708B7C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306" y="1403293"/>
            <a:ext cx="1167432" cy="71322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4D73E87-3F7A-4112-B3D7-EE705B791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179" y="1674991"/>
            <a:ext cx="942137" cy="71322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FB96FEDB-3414-4F2B-BE92-C15CDB263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1076" y="2150112"/>
            <a:ext cx="1104157" cy="80187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AD68741-7DDF-485A-814B-9FAD7AD93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2830" y="3286920"/>
            <a:ext cx="1255452" cy="83696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1FF023AF-3ED3-4427-AE90-713CAB7E3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9147" y="3253551"/>
            <a:ext cx="1167432" cy="61290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4864FF42-06B5-4E08-BB8B-AA78110A4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9143" y="4529027"/>
            <a:ext cx="1225802" cy="612901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157AEF21-D033-45B9-9E6C-87DA2E433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264" y="5349974"/>
            <a:ext cx="1320147" cy="792088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8D0D7BB3-3660-4384-B3BF-6EA8CD0BD0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2224" y="5330130"/>
            <a:ext cx="1584176" cy="792088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CA4534D9-8000-42D1-B056-4D5E7F921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9116" y="5013177"/>
            <a:ext cx="1345332" cy="89688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2D1FF1FB-D21B-4664-85D1-03AAED55EC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4987" y="1920595"/>
            <a:ext cx="1117898" cy="7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94BBD1-C9C5-40EE-A4F6-C4CC407E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4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88843FF8-3A36-4731-9BE0-FB1D26DB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73" y="188640"/>
            <a:ext cx="10658475" cy="1008113"/>
          </a:xfrm>
        </p:spPr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SITGES SUMMIT 2022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5036035-89F5-4E65-9C77-37FB89864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52" y="837478"/>
            <a:ext cx="8349584" cy="589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94BBD1-C9C5-40EE-A4F6-C4CC407E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5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88843FF8-3A36-4731-9BE0-FB1D26DB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41" y="188639"/>
            <a:ext cx="10658475" cy="1008113"/>
          </a:xfrm>
        </p:spPr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SITGES SUMMIT 2022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35AC005-35C0-472D-B48A-C1587B1F4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40" y="764704"/>
            <a:ext cx="1014258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5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61B395F-0010-43F3-B30A-36649E4E9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Round</a:t>
            </a:r>
            <a:r>
              <a:rPr lang="fi-FI" dirty="0"/>
              <a:t> </a:t>
            </a:r>
            <a:r>
              <a:rPr lang="fi-FI" dirty="0" err="1"/>
              <a:t>Table</a:t>
            </a:r>
            <a:r>
              <a:rPr lang="fi-FI" dirty="0"/>
              <a:t> </a:t>
            </a:r>
            <a:r>
              <a:rPr lang="fi-FI" dirty="0" err="1"/>
              <a:t>Topics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2C02FC-936C-43B2-975B-7AFFDF2C7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152" y="2564904"/>
            <a:ext cx="7410221" cy="2952568"/>
          </a:xfrm>
        </p:spPr>
        <p:txBody>
          <a:bodyPr/>
          <a:lstStyle/>
          <a:p>
            <a:r>
              <a:rPr lang="fi-FI" sz="1800" dirty="0" err="1"/>
              <a:t>Achieving</a:t>
            </a:r>
            <a:r>
              <a:rPr lang="fi-FI" sz="1800" dirty="0"/>
              <a:t> </a:t>
            </a:r>
            <a:r>
              <a:rPr lang="fi-FI" sz="1800" dirty="0" err="1"/>
              <a:t>Equality</a:t>
            </a:r>
            <a:r>
              <a:rPr lang="fi-FI" sz="1800" dirty="0"/>
              <a:t> in Health</a:t>
            </a:r>
          </a:p>
          <a:p>
            <a:r>
              <a:rPr lang="fi-FI" sz="1800" dirty="0" err="1"/>
              <a:t>Preparing</a:t>
            </a:r>
            <a:r>
              <a:rPr lang="fi-FI" sz="1800" dirty="0"/>
              <a:t>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Changing</a:t>
            </a:r>
            <a:r>
              <a:rPr lang="fi-FI" sz="1800" dirty="0"/>
              <a:t> </a:t>
            </a:r>
            <a:r>
              <a:rPr lang="fi-FI" sz="1800" dirty="0" err="1"/>
              <a:t>Workforce</a:t>
            </a:r>
            <a:endParaRPr lang="fi-FI" sz="1800" dirty="0"/>
          </a:p>
          <a:p>
            <a:r>
              <a:rPr lang="fi-FI" sz="1800" dirty="0" err="1"/>
              <a:t>Achieving</a:t>
            </a:r>
            <a:r>
              <a:rPr lang="fi-FI" sz="1800" dirty="0"/>
              <a:t> </a:t>
            </a:r>
            <a:r>
              <a:rPr lang="fi-FI" sz="1800" dirty="0" err="1"/>
              <a:t>Higher</a:t>
            </a:r>
            <a:r>
              <a:rPr lang="fi-FI" sz="1800" dirty="0"/>
              <a:t> </a:t>
            </a:r>
            <a:r>
              <a:rPr lang="fi-FI" sz="1800" dirty="0" err="1"/>
              <a:t>Quality</a:t>
            </a:r>
            <a:r>
              <a:rPr lang="fi-FI" sz="1800" dirty="0"/>
              <a:t> </a:t>
            </a:r>
            <a:r>
              <a:rPr lang="fi-FI" sz="1800" dirty="0" err="1"/>
              <a:t>Outcomes</a:t>
            </a:r>
            <a:r>
              <a:rPr lang="fi-FI" sz="1800" dirty="0"/>
              <a:t> </a:t>
            </a:r>
            <a:r>
              <a:rPr lang="fi-FI" sz="1800" dirty="0" err="1"/>
              <a:t>with</a:t>
            </a:r>
            <a:r>
              <a:rPr lang="fi-FI" sz="1800" dirty="0"/>
              <a:t> Value </a:t>
            </a:r>
            <a:r>
              <a:rPr lang="fi-FI" sz="1800" dirty="0" err="1"/>
              <a:t>Based</a:t>
            </a:r>
            <a:r>
              <a:rPr lang="fi-FI" sz="1800" dirty="0"/>
              <a:t> Health </a:t>
            </a:r>
            <a:r>
              <a:rPr lang="fi-FI" sz="1800" dirty="0" err="1"/>
              <a:t>Procurement</a:t>
            </a:r>
            <a:endParaRPr lang="fi-FI" sz="1800" dirty="0"/>
          </a:p>
          <a:p>
            <a:r>
              <a:rPr lang="fi-FI" sz="1800" dirty="0" err="1"/>
              <a:t>Right</a:t>
            </a:r>
            <a:r>
              <a:rPr lang="fi-FI" sz="1800" dirty="0"/>
              <a:t> Data, </a:t>
            </a:r>
            <a:r>
              <a:rPr lang="fi-FI" sz="1800" dirty="0" err="1"/>
              <a:t>Right</a:t>
            </a:r>
            <a:r>
              <a:rPr lang="fi-FI" sz="1800" dirty="0"/>
              <a:t> </a:t>
            </a:r>
            <a:r>
              <a:rPr lang="fi-FI" sz="1800" dirty="0" err="1"/>
              <a:t>Hands</a:t>
            </a:r>
            <a:endParaRPr lang="fi-FI" sz="1800" dirty="0"/>
          </a:p>
          <a:p>
            <a:r>
              <a:rPr lang="fi-FI" sz="1800" dirty="0"/>
              <a:t>European Health Data </a:t>
            </a:r>
            <a:r>
              <a:rPr lang="fi-FI" sz="1800" dirty="0" err="1"/>
              <a:t>Space</a:t>
            </a:r>
            <a:r>
              <a:rPr lang="fi-FI" sz="1800" dirty="0"/>
              <a:t> (EHDS)</a:t>
            </a:r>
          </a:p>
          <a:p>
            <a:r>
              <a:rPr lang="fi-FI" sz="1800" dirty="0"/>
              <a:t>Innovation Agility for </a:t>
            </a:r>
            <a:r>
              <a:rPr lang="fi-FI" sz="1800" dirty="0" err="1"/>
              <a:t>Hospitals</a:t>
            </a:r>
            <a:r>
              <a:rPr lang="fi-FI" sz="1800" dirty="0"/>
              <a:t> and Health Care </a:t>
            </a:r>
            <a:r>
              <a:rPr lang="fi-FI" sz="1800" dirty="0" err="1"/>
              <a:t>Organizations</a:t>
            </a:r>
            <a:endParaRPr lang="fi-FI" sz="1800" dirty="0"/>
          </a:p>
          <a:p>
            <a:r>
              <a:rPr lang="fi-FI" sz="1800" dirty="0" err="1"/>
              <a:t>Lowering</a:t>
            </a:r>
            <a:r>
              <a:rPr lang="fi-FI" sz="1800" dirty="0"/>
              <a:t> </a:t>
            </a:r>
            <a:r>
              <a:rPr lang="fi-FI" sz="1800" dirty="0" err="1"/>
              <a:t>Climate</a:t>
            </a:r>
            <a:r>
              <a:rPr lang="fi-FI" sz="1800" dirty="0"/>
              <a:t> </a:t>
            </a:r>
            <a:r>
              <a:rPr lang="fi-FI" sz="1800" dirty="0" err="1"/>
              <a:t>Impact</a:t>
            </a:r>
            <a:r>
              <a:rPr lang="fi-FI" sz="1800" dirty="0"/>
              <a:t> of </a:t>
            </a:r>
            <a:r>
              <a:rPr lang="fi-FI" sz="1800" dirty="0" err="1"/>
              <a:t>Hospital</a:t>
            </a:r>
            <a:r>
              <a:rPr lang="fi-FI" sz="1800" dirty="0"/>
              <a:t> </a:t>
            </a:r>
            <a:r>
              <a:rPr lang="fi-FI" sz="1800" dirty="0" err="1"/>
              <a:t>Emissions</a:t>
            </a:r>
            <a:r>
              <a:rPr lang="fi-FI" sz="1800" dirty="0"/>
              <a:t> and Waste</a:t>
            </a:r>
          </a:p>
          <a:p>
            <a:r>
              <a:rPr lang="fi-FI" sz="1800" dirty="0" err="1"/>
              <a:t>Prevent</a:t>
            </a:r>
            <a:r>
              <a:rPr lang="fi-FI" sz="1800" dirty="0"/>
              <a:t>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Preventable</a:t>
            </a:r>
            <a:r>
              <a:rPr lang="fi-FI" sz="1800" dirty="0"/>
              <a:t>: Using VBH to </a:t>
            </a:r>
            <a:r>
              <a:rPr lang="fi-FI" sz="1800" dirty="0" err="1"/>
              <a:t>Create</a:t>
            </a:r>
            <a:r>
              <a:rPr lang="fi-FI" sz="1800" dirty="0"/>
              <a:t> </a:t>
            </a:r>
            <a:r>
              <a:rPr lang="fi-FI" sz="1800" dirty="0" err="1"/>
              <a:t>Better</a:t>
            </a:r>
            <a:r>
              <a:rPr lang="fi-FI" sz="1800" dirty="0"/>
              <a:t> Health for </a:t>
            </a:r>
            <a:r>
              <a:rPr lang="fi-FI" sz="1800" dirty="0" err="1"/>
              <a:t>All</a:t>
            </a:r>
            <a:endParaRPr lang="fi-FI" sz="18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B345F92-5452-4B6A-9AC6-8D096309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6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F95A8086-2D09-490B-9145-D2628000E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SITGES SUMMIT 2022</a:t>
            </a:r>
          </a:p>
        </p:txBody>
      </p:sp>
      <p:sp>
        <p:nvSpPr>
          <p:cNvPr id="6" name="Nuoli: Oikea 5">
            <a:extLst>
              <a:ext uri="{FF2B5EF4-FFF2-40B4-BE49-F238E27FC236}">
                <a16:creationId xmlns:a16="http://schemas.microsoft.com/office/drawing/2014/main" id="{F463DB84-D3A0-477A-AC71-B1A4A30150C8}"/>
              </a:ext>
            </a:extLst>
          </p:cNvPr>
          <p:cNvSpPr/>
          <p:nvPr/>
        </p:nvSpPr>
        <p:spPr>
          <a:xfrm>
            <a:off x="8190373" y="3645024"/>
            <a:ext cx="857955" cy="4320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0073831-C849-4CE0-9B57-2FF3953BD175}"/>
              </a:ext>
            </a:extLst>
          </p:cNvPr>
          <p:cNvSpPr txBox="1"/>
          <p:nvPr/>
        </p:nvSpPr>
        <p:spPr>
          <a:xfrm>
            <a:off x="9264352" y="3671856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White Paper (EP, </a:t>
            </a:r>
            <a:r>
              <a:rPr lang="fi-FI" dirty="0" err="1"/>
              <a:t>Solis</a:t>
            </a:r>
            <a:r>
              <a:rPr lang="fi-FI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9398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F95A8086-2D09-490B-9145-D2628000E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SITGES SUMMIT 2022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517ECE27-A0D1-4554-8FA3-5C117162C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206" y="0"/>
            <a:ext cx="4187958" cy="314096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8DD4C6F-ECF8-4501-AC3A-B8EB68390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258" y="3127386"/>
            <a:ext cx="2499742" cy="3332989"/>
          </a:xfrm>
          <a:prstGeom prst="rect">
            <a:avLst/>
          </a:prstGeom>
        </p:spPr>
      </p:pic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B6F1ABE3-1CD5-461D-B1CA-9BBB73344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762" y="1857209"/>
            <a:ext cx="7410221" cy="2952568"/>
          </a:xfrm>
        </p:spPr>
        <p:txBody>
          <a:bodyPr/>
          <a:lstStyle/>
          <a:p>
            <a:r>
              <a:rPr lang="fi-FI" sz="1800" dirty="0"/>
              <a:t>Seminaarin White Paper on kirjoitettavana parhaillaan</a:t>
            </a:r>
          </a:p>
          <a:p>
            <a:r>
              <a:rPr lang="fi-FI" sz="1800" dirty="0"/>
              <a:t>Francisco ”</a:t>
            </a:r>
            <a:r>
              <a:rPr lang="fi-FI" sz="1800" dirty="0" err="1"/>
              <a:t>Paco</a:t>
            </a:r>
            <a:r>
              <a:rPr lang="fi-FI" sz="1800" dirty="0"/>
              <a:t>” </a:t>
            </a:r>
            <a:r>
              <a:rPr lang="fi-FI" sz="1800" dirty="0" err="1"/>
              <a:t>Villanueva</a:t>
            </a:r>
            <a:r>
              <a:rPr lang="fi-FI" sz="1800" dirty="0"/>
              <a:t> &amp; tutkimuskonsultit kirjoittavat parhaillaan</a:t>
            </a:r>
          </a:p>
          <a:p>
            <a:r>
              <a:rPr lang="fi-FI" sz="1800" dirty="0"/>
              <a:t>Valmista arviolta parin viikon sisällä</a:t>
            </a:r>
          </a:p>
          <a:p>
            <a:endParaRPr lang="fi-FI" sz="1800" dirty="0"/>
          </a:p>
          <a:p>
            <a:r>
              <a:rPr lang="fi-FI" sz="1800" dirty="0"/>
              <a:t>Kaikki muu esitysmateriaali tulee jakoon </a:t>
            </a:r>
            <a:r>
              <a:rPr lang="fi-FI" sz="1800" dirty="0" err="1"/>
              <a:t>AKUSTIn</a:t>
            </a:r>
            <a:r>
              <a:rPr lang="fi-FI" sz="1800" dirty="0"/>
              <a:t> sivujen kautta</a:t>
            </a:r>
          </a:p>
        </p:txBody>
      </p:sp>
    </p:spTree>
    <p:extLst>
      <p:ext uri="{BB962C8B-B14F-4D97-AF65-F5344CB8AC3E}">
        <p14:creationId xmlns:p14="http://schemas.microsoft.com/office/powerpoint/2010/main" val="18584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69DFFD09-3EBA-4472-8741-F7F008F4C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129" y="1647482"/>
            <a:ext cx="5113337" cy="719763"/>
          </a:xfrm>
        </p:spPr>
        <p:txBody>
          <a:bodyPr/>
          <a:lstStyle/>
          <a:p>
            <a:r>
              <a:rPr lang="fi-FI" dirty="0"/>
              <a:t>Lyhyesti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76683F-ACC9-496A-A58D-B495763DE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3752" y="2227353"/>
            <a:ext cx="5106089" cy="2952568"/>
          </a:xfrm>
        </p:spPr>
        <p:txBody>
          <a:bodyPr/>
          <a:lstStyle/>
          <a:p>
            <a:r>
              <a:rPr lang="fi-FI" dirty="0"/>
              <a:t>Innovaatioekosysteemi (</a:t>
            </a:r>
            <a:r>
              <a:rPr lang="fi-FI" dirty="0" err="1"/>
              <a:t>biomedical</a:t>
            </a:r>
            <a:r>
              <a:rPr lang="fi-FI" dirty="0"/>
              <a:t> </a:t>
            </a:r>
            <a:r>
              <a:rPr lang="fi-FI" dirty="0" err="1"/>
              <a:t>research</a:t>
            </a:r>
            <a:r>
              <a:rPr lang="fi-FI" dirty="0"/>
              <a:t>) Can Ruti –sairaalan kampuksella (a </a:t>
            </a:r>
            <a:r>
              <a:rPr lang="fi-FI" dirty="0" err="1"/>
              <a:t>family</a:t>
            </a:r>
            <a:r>
              <a:rPr lang="fi-FI" dirty="0"/>
              <a:t> of </a:t>
            </a:r>
            <a:r>
              <a:rPr lang="fi-FI" dirty="0" err="1"/>
              <a:t>institutions</a:t>
            </a:r>
            <a:r>
              <a:rPr lang="fi-FI" dirty="0"/>
              <a:t>)</a:t>
            </a:r>
          </a:p>
          <a:p>
            <a:r>
              <a:rPr lang="fi-FI" dirty="0"/>
              <a:t>Auttaa myös hyväksymismenettelyissä (lääkinnälliset laitteet)</a:t>
            </a:r>
          </a:p>
          <a:p>
            <a:r>
              <a:rPr lang="fi-FI" dirty="0"/>
              <a:t>Rahoituksen tavoitejako: 1/3 julkinen, 1/3 lahjoitukset, 1/3 tutkimus</a:t>
            </a:r>
          </a:p>
          <a:p>
            <a:r>
              <a:rPr lang="fi-FI" dirty="0"/>
              <a:t>Julkaisuja 850/vuosi, </a:t>
            </a:r>
            <a:r>
              <a:rPr lang="fi-FI" dirty="0" err="1"/>
              <a:t>spinoffeja</a:t>
            </a:r>
            <a:r>
              <a:rPr lang="fi-FI" dirty="0"/>
              <a:t> 7-8, patentteja, lisenssejä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94BBD1-C9C5-40EE-A4F6-C4CC407E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8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88843FF8-3A36-4731-9BE0-FB1D26DB2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IGTP VIERAILU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A064592-AFE9-424A-8CA5-EE9791CF6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28" y="274637"/>
            <a:ext cx="4572000" cy="3429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B8C4AF-44A3-42A2-AB09-C1411368030A}"/>
              </a:ext>
            </a:extLst>
          </p:cNvPr>
          <p:cNvSpPr txBox="1">
            <a:spLocks/>
          </p:cNvSpPr>
          <p:nvPr/>
        </p:nvSpPr>
        <p:spPr>
          <a:xfrm>
            <a:off x="700946" y="6079306"/>
            <a:ext cx="10297790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2050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4488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988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13" indent="-273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7513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09950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56038" indent="-26511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i-FI" dirty="0">
                <a:sym typeface="Wingdings" panose="05000000000000000000" pitchFamily="2" charset="2"/>
              </a:rPr>
              <a:t>CAN RUTI HOSPITAL AND THE GERMANS TRIAS I PUJOL (IGTP)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THE INSTITUTE FOR HEALTH SCIENCE RESEARCH GERMANS TRIAS IN PUJOL</a:t>
            </a:r>
          </a:p>
          <a:p>
            <a:pPr lvl="1"/>
            <a:endParaRPr lang="fi-FI" dirty="0">
              <a:sym typeface="Wingdings" panose="05000000000000000000" pitchFamily="2" charset="2"/>
            </a:endParaRP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16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69DFFD09-3EBA-4472-8741-F7F008F4C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129" y="1647482"/>
            <a:ext cx="5113337" cy="719763"/>
          </a:xfrm>
        </p:spPr>
        <p:txBody>
          <a:bodyPr/>
          <a:lstStyle/>
          <a:p>
            <a:r>
              <a:rPr lang="fi-FI" dirty="0"/>
              <a:t>COVID </a:t>
            </a:r>
            <a:r>
              <a:rPr lang="fi-FI" dirty="0" err="1"/>
              <a:t>ym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76683F-ACC9-496A-A58D-B495763DE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3752" y="2227353"/>
            <a:ext cx="6288352" cy="2952568"/>
          </a:xfrm>
        </p:spPr>
        <p:txBody>
          <a:bodyPr/>
          <a:lstStyle/>
          <a:p>
            <a:r>
              <a:rPr lang="fi-FI" dirty="0"/>
              <a:t>Hengityskoneiden kehittämistä &amp; testausta</a:t>
            </a:r>
          </a:p>
          <a:p>
            <a:r>
              <a:rPr lang="fi-FI" dirty="0"/>
              <a:t>Covid-rokote loppusuoralla </a:t>
            </a:r>
            <a:r>
              <a:rPr lang="fi-FI" dirty="0" err="1"/>
              <a:t>EMEAssa</a:t>
            </a:r>
            <a:r>
              <a:rPr lang="fi-FI" dirty="0"/>
              <a:t> </a:t>
            </a:r>
            <a:r>
              <a:rPr lang="fi-FI" dirty="0" err="1"/>
              <a:t>Hipra</a:t>
            </a:r>
            <a:r>
              <a:rPr lang="fi-FI" dirty="0"/>
              <a:t> (PHH-1V)</a:t>
            </a:r>
          </a:p>
          <a:p>
            <a:r>
              <a:rPr lang="fi-FI" dirty="0"/>
              <a:t>Innovation </a:t>
            </a:r>
            <a:r>
              <a:rPr lang="fi-FI" dirty="0" err="1"/>
              <a:t>pathway</a:t>
            </a:r>
            <a:r>
              <a:rPr lang="fi-FI" dirty="0"/>
              <a:t> –ajattelu: ideasta yritykseksi</a:t>
            </a:r>
          </a:p>
          <a:p>
            <a:r>
              <a:rPr lang="fi-FI" dirty="0"/>
              <a:t>Genomitutkimusohjelma Katalonian alueella</a:t>
            </a:r>
          </a:p>
          <a:p>
            <a:r>
              <a:rPr lang="fi-FI" dirty="0" err="1"/>
              <a:t>CMCiB</a:t>
            </a:r>
            <a:r>
              <a:rPr lang="fi-FI" dirty="0"/>
              <a:t>-tutkimuslaitos: kuvantaminen, AI, 3R-ohjelma </a:t>
            </a:r>
            <a:r>
              <a:rPr lang="fi-FI" dirty="0" err="1"/>
              <a:t>prekliiniseen</a:t>
            </a:r>
            <a:r>
              <a:rPr lang="fi-FI" dirty="0"/>
              <a:t> tutkimukseen (banaanikärpäset, </a:t>
            </a:r>
            <a:r>
              <a:rPr lang="fi-FI" dirty="0" err="1"/>
              <a:t>zebrakalat</a:t>
            </a:r>
            <a:r>
              <a:rPr lang="fi-FI" dirty="0"/>
              <a:t>,..?)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94BBD1-C9C5-40EE-A4F6-C4CC407E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148C-697E-4B67-BDAA-872F34DF1106}" type="slidenum">
              <a:rPr lang="fi-FI" smtClean="0"/>
              <a:t>9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88843FF8-3A36-4731-9BE0-FB1D26DB2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IGTP VIERAILU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A064592-AFE9-424A-8CA5-EE9791CF6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28" y="274637"/>
            <a:ext cx="4572000" cy="3429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B8C4AF-44A3-42A2-AB09-C1411368030A}"/>
              </a:ext>
            </a:extLst>
          </p:cNvPr>
          <p:cNvSpPr txBox="1">
            <a:spLocks/>
          </p:cNvSpPr>
          <p:nvPr/>
        </p:nvSpPr>
        <p:spPr>
          <a:xfrm>
            <a:off x="263352" y="5710481"/>
            <a:ext cx="10297790" cy="10081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2050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4488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988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13" indent="-273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7513" indent="-2635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09950" indent="-27146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56038" indent="-265113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i-FI" dirty="0">
                <a:sym typeface="Wingdings" panose="05000000000000000000" pitchFamily="2" charset="2"/>
              </a:rPr>
              <a:t>CAN RUTI HOSPITAL AND THE GERMANS TRIAS I PUJOL (IGTP)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THE INSTITUTE FOR HEALTH SCIENCE RESEARCH GERMANS TRIAS IN PUJOL</a:t>
            </a:r>
          </a:p>
          <a:p>
            <a:pPr lvl="1"/>
            <a:endParaRPr lang="fi-FI" dirty="0">
              <a:sym typeface="Wingdings" panose="05000000000000000000" pitchFamily="2" charset="2"/>
            </a:endParaRP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43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Kuntaliitto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L-ppt-pohja-AKUSTI-logolla.potx" id="{02AAE310-5BB6-4568-87D1-F895559621BC}" vid="{595EFB00-47B2-4AF4-9A04-3A88F3016552}"/>
    </a:ext>
  </a:extLst>
</a:theme>
</file>

<file path=ppt/theme/theme2.xml><?xml version="1.0" encoding="utf-8"?>
<a:theme xmlns:a="http://schemas.openxmlformats.org/drawingml/2006/main" name="Office Theme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Kuntaliitto 2020">
      <a:dk1>
        <a:srgbClr val="000000"/>
      </a:dk1>
      <a:lt1>
        <a:sysClr val="window" lastClr="FFFFFF"/>
      </a:lt1>
      <a:dk2>
        <a:srgbClr val="73899D"/>
      </a:dk2>
      <a:lt2>
        <a:srgbClr val="DFDAD6"/>
      </a:lt2>
      <a:accent1>
        <a:srgbClr val="104264"/>
      </a:accent1>
      <a:accent2>
        <a:srgbClr val="FFC0D0"/>
      </a:accent2>
      <a:accent3>
        <a:srgbClr val="923468"/>
      </a:accent3>
      <a:accent4>
        <a:srgbClr val="255DD0"/>
      </a:accent4>
      <a:accent5>
        <a:srgbClr val="FFE561"/>
      </a:accent5>
      <a:accent6>
        <a:srgbClr val="7DC6F0"/>
      </a:accent6>
      <a:hlink>
        <a:srgbClr val="104264"/>
      </a:hlink>
      <a:folHlink>
        <a:srgbClr val="104264"/>
      </a:folHlink>
    </a:clrScheme>
    <a:fontScheme name="Kuntaliitto 2020">
      <a:majorFont>
        <a:latin typeface="Work Sans Extra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5826360DC43DA4C93A89EF3AB67C88C" ma:contentTypeVersion="12" ma:contentTypeDescription="Luo uusi asiakirja." ma:contentTypeScope="" ma:versionID="fbd2019fb4614dc269c86148cb3085ed">
  <xsd:schema xmlns:xsd="http://www.w3.org/2001/XMLSchema" xmlns:xs="http://www.w3.org/2001/XMLSchema" xmlns:p="http://schemas.microsoft.com/office/2006/metadata/properties" xmlns:ns2="58f1a7c9-e304-448c-bca3-d9d818312f6e" xmlns:ns3="d254715d-8d8d-41a4-8fef-3480790ffd89" targetNamespace="http://schemas.microsoft.com/office/2006/metadata/properties" ma:root="true" ma:fieldsID="e27b06f010bc70023f0ca7bcd346c419" ns2:_="" ns3:_="">
    <xsd:import namespace="58f1a7c9-e304-448c-bca3-d9d818312f6e"/>
    <xsd:import namespace="d254715d-8d8d-41a4-8fef-3480790ffd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1a7c9-e304-448c-bca3-d9d818312f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54715d-8d8d-41a4-8fef-3480790ffd8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53303C-AB4F-4E2E-886A-B6044D44E912}"/>
</file>

<file path=customXml/itemProps2.xml><?xml version="1.0" encoding="utf-8"?>
<ds:datastoreItem xmlns:ds="http://schemas.openxmlformats.org/officeDocument/2006/customXml" ds:itemID="{730B3B5E-7B6A-4A93-88C5-EAADCFF4BE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2201F5-9674-4074-9CB9-6A946F02F51D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58f1a7c9-e304-448c-bca3-d9d818312f6e"/>
    <ds:schemaRef ds:uri="http://schemas.microsoft.com/office/infopath/2007/PartnerControls"/>
    <ds:schemaRef ds:uri="http://schemas.openxmlformats.org/package/2006/metadata/core-properties"/>
    <ds:schemaRef ds:uri="d254715d-8d8d-41a4-8fef-3480790ffd89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KL-ppt-pohja-AKUSTI-logolla</Template>
  <TotalTime>1942</TotalTime>
  <Words>422</Words>
  <Application>Microsoft Office PowerPoint</Application>
  <PresentationFormat>Laajakuva</PresentationFormat>
  <Paragraphs>87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9" baseType="lpstr">
      <vt:lpstr>Arial</vt:lpstr>
      <vt:lpstr>Work Sans</vt:lpstr>
      <vt:lpstr>Work Sans ExtraBold</vt:lpstr>
      <vt:lpstr>Work Sans Medium</vt:lpstr>
      <vt:lpstr>Work Sans SemiBold</vt:lpstr>
      <vt:lpstr>Kuntaliitto</vt:lpstr>
      <vt:lpstr>Tiedonhankintamatka</vt:lpstr>
      <vt:lpstr>Tiedonhankintamatka</vt:lpstr>
      <vt:lpstr>Osallistumisaktiivisuus</vt:lpstr>
      <vt:lpstr>The SITGES SUMMIT 2022</vt:lpstr>
      <vt:lpstr>The SITGES SUMMIT 2022</vt:lpstr>
      <vt:lpstr>The SITGES SUMMIT 2022</vt:lpstr>
      <vt:lpstr>The SITGES SUMMIT 2022</vt:lpstr>
      <vt:lpstr>IGTP VIERAILU</vt:lpstr>
      <vt:lpstr>IGTP VIERAILU</vt:lpstr>
      <vt:lpstr>IGTP VIERAILU</vt:lpstr>
      <vt:lpstr>1:1 Tanska</vt:lpstr>
      <vt:lpstr>PowerPoint-esitys</vt:lpstr>
      <vt:lpstr>Kiitos.</vt:lpstr>
    </vt:vector>
  </TitlesOfParts>
  <Company>grow.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AKUSTI-foorumi</dc:title>
  <dc:creator>Jussila Jani</dc:creator>
  <cp:lastModifiedBy>Jussila Jani</cp:lastModifiedBy>
  <cp:revision>10</cp:revision>
  <dcterms:created xsi:type="dcterms:W3CDTF">2022-01-18T06:13:31Z</dcterms:created>
  <dcterms:modified xsi:type="dcterms:W3CDTF">2022-05-18T11:06:37Z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0x01010095826360DC43DA4C93A89EF3AB67C88C</vt:lpwstr>
  </property>
</Properties>
</file>