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9" r:id="rId3"/>
    <p:sldId id="264" r:id="rId4"/>
    <p:sldId id="265" r:id="rId5"/>
    <p:sldId id="266" r:id="rId6"/>
    <p:sldId id="270" r:id="rId7"/>
    <p:sldId id="269" r:id="rId8"/>
    <p:sldId id="260" r:id="rId9"/>
    <p:sldId id="261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A"/>
    <a:srgbClr val="72B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63" d="100"/>
          <a:sy n="63" d="100"/>
        </p:scale>
        <p:origin x="37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444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A0CADB4-58E6-4FF7-A42D-CF35CF63BC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91A911E-4318-46DB-AF94-B96D581B94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B094B-C995-4F92-8A08-820D829BCDD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7FFEE7-BAAF-482D-898F-133DD2923B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DA2D0DD-A07C-40D8-9A64-A5C7AC6707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9B718-9A03-47B9-89F5-905595C105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1132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F42A6A96-D4AD-4F5C-BC20-908362A66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55709"/>
            <a:ext cx="9144000" cy="84170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7627686-0EAE-420D-A09E-8738DABE8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A52C-6673-4DA7-A96B-0D9307375D42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A484CE-3A18-46DD-89D7-74BE26103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4D9CAE-22BB-4642-B805-1B024AA77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1EE7-E511-415C-8E67-64176050E8F2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338661D-10B8-4E20-99CD-242AD569A6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695" y="468226"/>
            <a:ext cx="4800610" cy="469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43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C83204-0554-44D0-BA62-8FD6B1171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6548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665B15-A227-422C-AE87-DBBE0C7E4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8428"/>
            <a:ext cx="10515600" cy="358520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7EB721-1E70-48F0-8EB9-7590E263A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A52C-6673-4DA7-A96B-0D9307375D42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32CA79E-106C-4C90-AB3D-2D6009662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A288975-762B-40AE-8E39-E733EDB8ED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755" y="1139947"/>
            <a:ext cx="4602489" cy="45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4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Otsikko ja sisältö">
    <p:bg>
      <p:bgPr>
        <a:solidFill>
          <a:srgbClr val="00A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C83204-0554-44D0-BA62-8FD6B1171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6548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665B15-A227-422C-AE87-DBBE0C7E4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8428"/>
            <a:ext cx="10515600" cy="358520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7EB721-1E70-48F0-8EB9-7590E263A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A52C-6673-4DA7-A96B-0D9307375D42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32CA79E-106C-4C90-AB3D-2D6009662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A288975-762B-40AE-8E39-E733EDB8ED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755" y="1139947"/>
            <a:ext cx="4602489" cy="45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86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Otsikko ja sisältö">
    <p:bg>
      <p:bgPr>
        <a:solidFill>
          <a:srgbClr val="72BF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C83204-0554-44D0-BA62-8FD6B1171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6548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665B15-A227-422C-AE87-DBBE0C7E4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8428"/>
            <a:ext cx="10515600" cy="358520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7EB721-1E70-48F0-8EB9-7590E263A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A52C-6673-4DA7-A96B-0D9307375D42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32CA79E-106C-4C90-AB3D-2D6009662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A288975-762B-40AE-8E39-E733EDB8ED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755" y="1139947"/>
            <a:ext cx="4602489" cy="45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08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D157EA-9571-403B-9BEF-712E153C9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A52C-6673-4DA7-A96B-0D9307375D42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5CE462-D4A2-4229-BED6-B1736FA80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9A7B10-0AD4-4E45-9753-2744A46BA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1EE7-E511-415C-8E67-64176050E8F2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F8703AA-91F8-4AED-8DD0-5F94E4D7C0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24" y="201502"/>
            <a:ext cx="899342" cy="795046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46835207-E4DC-4B3D-9F6D-646765378D7D}"/>
              </a:ext>
            </a:extLst>
          </p:cNvPr>
          <p:cNvSpPr/>
          <p:nvPr userDrawn="1"/>
        </p:nvSpPr>
        <p:spPr>
          <a:xfrm>
            <a:off x="10247327" y="0"/>
            <a:ext cx="1944674" cy="6858000"/>
          </a:xfrm>
          <a:prstGeom prst="rect">
            <a:avLst/>
          </a:prstGeom>
          <a:solidFill>
            <a:srgbClr val="00A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3564A968-C222-487E-8489-AB63A00EF9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897" y="1037889"/>
            <a:ext cx="3475152" cy="3456741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id="{7B611E5C-6AC8-4943-AB4B-3EAE34783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263248"/>
            <a:ext cx="9325997" cy="874764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5E2CCBE8-F6C7-4CE5-834C-8CC4F2E5B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274665"/>
            <a:ext cx="9325998" cy="38149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632134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D157EA-9571-403B-9BEF-712E153C9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A52C-6673-4DA7-A96B-0D9307375D42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5CE462-D4A2-4229-BED6-B1736FA80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9A7B10-0AD4-4E45-9753-2744A46BA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1EE7-E511-415C-8E67-64176050E8F2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F8703AA-91F8-4AED-8DD0-5F94E4D7C0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24" y="201502"/>
            <a:ext cx="899342" cy="795046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65EF68A8-152E-4A1F-B328-5C09857DD045}"/>
              </a:ext>
            </a:extLst>
          </p:cNvPr>
          <p:cNvSpPr/>
          <p:nvPr userDrawn="1"/>
        </p:nvSpPr>
        <p:spPr>
          <a:xfrm>
            <a:off x="10382145" y="0"/>
            <a:ext cx="1809855" cy="6858000"/>
          </a:xfrm>
          <a:prstGeom prst="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BA3E079F-E91B-40FB-9692-933336FEBD32}"/>
              </a:ext>
            </a:extLst>
          </p:cNvPr>
          <p:cNvSpPr/>
          <p:nvPr userDrawn="1"/>
        </p:nvSpPr>
        <p:spPr>
          <a:xfrm>
            <a:off x="10247327" y="0"/>
            <a:ext cx="1944674" cy="6858000"/>
          </a:xfrm>
          <a:prstGeom prst="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941D43D0-9227-42CD-94D7-1622F5092F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897" y="1037889"/>
            <a:ext cx="3475152" cy="3456741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6DE8370E-5104-4161-B18B-C6B857A41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263248"/>
            <a:ext cx="9325997" cy="874764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8199DE63-66F7-4B5A-9017-6265475ED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274665"/>
            <a:ext cx="9325998" cy="38149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460491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D157EA-9571-403B-9BEF-712E153C9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A52C-6673-4DA7-A96B-0D9307375D42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5CE462-D4A2-4229-BED6-B1736FA80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9A7B10-0AD4-4E45-9753-2744A46BA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1EE7-E511-415C-8E67-64176050E8F2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819BE899-27A0-4C29-B35A-4E73A1EDF142}"/>
              </a:ext>
            </a:extLst>
          </p:cNvPr>
          <p:cNvSpPr/>
          <p:nvPr userDrawn="1"/>
        </p:nvSpPr>
        <p:spPr>
          <a:xfrm>
            <a:off x="10247327" y="0"/>
            <a:ext cx="1944674" cy="6858000"/>
          </a:xfrm>
          <a:prstGeom prst="rect">
            <a:avLst/>
          </a:prstGeom>
          <a:solidFill>
            <a:srgbClr val="00A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5F64CC3-7EF0-40DA-8250-D02BE1DA26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897" y="1037889"/>
            <a:ext cx="3475152" cy="3456741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id="{C1FED92F-50EC-4A52-8797-C71416EBA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263248"/>
            <a:ext cx="9325997" cy="874764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EA8D7E8-03D8-433E-8934-0B09DF11D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274665"/>
            <a:ext cx="9325998" cy="38149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169077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DA745A-07E5-42BA-982B-ACB3603A1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263248"/>
            <a:ext cx="9325997" cy="874764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5DA9DF-D745-4E83-95DF-B8CD3B44D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274665"/>
            <a:ext cx="9325998" cy="38149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D157EA-9571-403B-9BEF-712E153C9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A52C-6673-4DA7-A96B-0D9307375D42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5CE462-D4A2-4229-BED6-B1736FA80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9A7B10-0AD4-4E45-9753-2744A46BA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1EE7-E511-415C-8E67-64176050E8F2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65EF68A8-152E-4A1F-B328-5C09857DD045}"/>
              </a:ext>
            </a:extLst>
          </p:cNvPr>
          <p:cNvSpPr/>
          <p:nvPr userDrawn="1"/>
        </p:nvSpPr>
        <p:spPr>
          <a:xfrm>
            <a:off x="10247327" y="0"/>
            <a:ext cx="1944674" cy="6858000"/>
          </a:xfrm>
          <a:prstGeom prst="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E2B3EF8-628C-418A-952E-903017A1F9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897" y="1037889"/>
            <a:ext cx="3475152" cy="345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01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DA745A-07E5-42BA-982B-ACB3603A1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83310"/>
            <a:ext cx="10515600" cy="874764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5DA9DF-D745-4E83-95DF-B8CD3B44D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27041"/>
            <a:ext cx="10521950" cy="416261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D157EA-9571-403B-9BEF-712E153C9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A52C-6673-4DA7-A96B-0D9307375D42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5CE462-D4A2-4229-BED6-B1736FA80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F156116D-C641-4D06-B24B-5BC7967AA9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400203"/>
            <a:ext cx="3358903" cy="216408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B1B4A1CD-873D-475B-A1BC-6EB1A78882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959" y="5681476"/>
            <a:ext cx="923441" cy="81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8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Osan ylätunniste">
    <p:bg>
      <p:bgPr>
        <a:solidFill>
          <a:srgbClr val="00A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DA745A-07E5-42BA-982B-ACB3603A1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83310"/>
            <a:ext cx="10515600" cy="874764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5DA9DF-D745-4E83-95DF-B8CD3B44D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27041"/>
            <a:ext cx="10521950" cy="416261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D157EA-9571-403B-9BEF-712E153C9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A52C-6673-4DA7-A96B-0D9307375D42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5CE462-D4A2-4229-BED6-B1736FA80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75C3C84-55C6-4370-9C97-08E68D86AC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05" y="474215"/>
            <a:ext cx="3358903" cy="216408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C9D2D455-E6FF-45AC-A2F1-4B1CB1C835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959" y="5681476"/>
            <a:ext cx="923441" cy="81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09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Osan ylätunniste">
    <p:bg>
      <p:bgPr>
        <a:solidFill>
          <a:srgbClr val="72BF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DA745A-07E5-42BA-982B-ACB3603A1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83310"/>
            <a:ext cx="10515600" cy="874764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5DA9DF-D745-4E83-95DF-B8CD3B44D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27041"/>
            <a:ext cx="10521950" cy="416261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D157EA-9571-403B-9BEF-712E153C9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A52C-6673-4DA7-A96B-0D9307375D42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5CE462-D4A2-4229-BED6-B1736FA80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CBEE6820-89C6-430A-A8FC-4BCAF8CA1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959" y="5681476"/>
            <a:ext cx="923441" cy="81635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349CC33E-602D-44D2-9038-E036707E02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05" y="474215"/>
            <a:ext cx="3358903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4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bg>
      <p:bgPr>
        <a:solidFill>
          <a:srgbClr val="00A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7627686-0EAE-420D-A09E-8738DABE8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A52C-6673-4DA7-A96B-0D9307375D42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A484CE-3A18-46DD-89D7-74BE26103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4D9CAE-22BB-4642-B805-1B024AA77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1EE7-E511-415C-8E67-64176050E8F2}" type="slidenum">
              <a:rPr lang="fi-FI" smtClean="0"/>
              <a:t>‹#›</a:t>
            </a:fld>
            <a:endParaRPr lang="fi-FI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03A938C3-A9B5-4B50-96A3-C652F63E2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55709"/>
            <a:ext cx="9144000" cy="84170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874AC8E-FC68-4BBE-8E64-27D0EA6944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695" y="468226"/>
            <a:ext cx="4800610" cy="469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97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DA745A-07E5-42BA-982B-ACB3603A1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83310"/>
            <a:ext cx="10515600" cy="874764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5DA9DF-D745-4E83-95DF-B8CD3B44D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27041"/>
            <a:ext cx="10521950" cy="416261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D157EA-9571-403B-9BEF-712E153C9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A52C-6673-4DA7-A96B-0D9307375D42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5CE462-D4A2-4229-BED6-B1736FA80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CBEE6820-89C6-430A-A8FC-4BCAF8CA1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959" y="5681476"/>
            <a:ext cx="923441" cy="81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08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8_Osan ylätunniste">
    <p:bg>
      <p:bgPr>
        <a:solidFill>
          <a:srgbClr val="72BF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DA745A-07E5-42BA-982B-ACB3603A1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83310"/>
            <a:ext cx="10515600" cy="874764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5DA9DF-D745-4E83-95DF-B8CD3B44D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27041"/>
            <a:ext cx="10521950" cy="416261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D157EA-9571-403B-9BEF-712E153C9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A52C-6673-4DA7-A96B-0D9307375D42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5CE462-D4A2-4229-BED6-B1736FA80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CBEE6820-89C6-430A-A8FC-4BCAF8CA1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959" y="5681476"/>
            <a:ext cx="923441" cy="81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07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9_Osan ylätunniste">
    <p:bg>
      <p:bgPr>
        <a:solidFill>
          <a:srgbClr val="00A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DA745A-07E5-42BA-982B-ACB3603A1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83310"/>
            <a:ext cx="10515600" cy="874764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5DA9DF-D745-4E83-95DF-B8CD3B44D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27041"/>
            <a:ext cx="10521950" cy="416261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D157EA-9571-403B-9BEF-712E153C9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A52C-6673-4DA7-A96B-0D9307375D42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5CE462-D4A2-4229-BED6-B1736FA80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CBEE6820-89C6-430A-A8FC-4BCAF8CA1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959" y="5681476"/>
            <a:ext cx="923441" cy="81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26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0_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9EC4E9B8-A69D-4206-B665-70C722CA3A1B}"/>
              </a:ext>
            </a:extLst>
          </p:cNvPr>
          <p:cNvSpPr/>
          <p:nvPr userDrawn="1"/>
        </p:nvSpPr>
        <p:spPr>
          <a:xfrm>
            <a:off x="10247327" y="0"/>
            <a:ext cx="1944674" cy="6858000"/>
          </a:xfrm>
          <a:prstGeom prst="rect">
            <a:avLst/>
          </a:prstGeom>
          <a:solidFill>
            <a:srgbClr val="00A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CDA745A-07E5-42BA-982B-ACB3603A1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83310"/>
            <a:ext cx="10515600" cy="874764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5DA9DF-D745-4E83-95DF-B8CD3B44D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27041"/>
            <a:ext cx="10521950" cy="416261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D157EA-9571-403B-9BEF-712E153C9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A52C-6673-4DA7-A96B-0D9307375D42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5CE462-D4A2-4229-BED6-B1736FA80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CBEE6820-89C6-430A-A8FC-4BCAF8CA1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943" y="5681476"/>
            <a:ext cx="923441" cy="81635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43A32120-32B9-4232-A63D-B7642B5B38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05" y="474215"/>
            <a:ext cx="3358903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53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1_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9EC4E9B8-A69D-4206-B665-70C722CA3A1B}"/>
              </a:ext>
            </a:extLst>
          </p:cNvPr>
          <p:cNvSpPr/>
          <p:nvPr userDrawn="1"/>
        </p:nvSpPr>
        <p:spPr>
          <a:xfrm>
            <a:off x="10247327" y="0"/>
            <a:ext cx="1944674" cy="6858000"/>
          </a:xfrm>
          <a:prstGeom prst="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CDA745A-07E5-42BA-982B-ACB3603A1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83310"/>
            <a:ext cx="10515600" cy="874764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5DA9DF-D745-4E83-95DF-B8CD3B44D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27041"/>
            <a:ext cx="10521950" cy="416261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D157EA-9571-403B-9BEF-712E153C9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A52C-6673-4DA7-A96B-0D9307375D42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5CE462-D4A2-4229-BED6-B1736FA80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CBEE6820-89C6-430A-A8FC-4BCAF8CA1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943" y="5681476"/>
            <a:ext cx="923441" cy="81635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43A32120-32B9-4232-A63D-B7642B5B38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05" y="474215"/>
            <a:ext cx="3358903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41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2_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9EC4E9B8-A69D-4206-B665-70C722CA3A1B}"/>
              </a:ext>
            </a:extLst>
          </p:cNvPr>
          <p:cNvSpPr/>
          <p:nvPr userDrawn="1"/>
        </p:nvSpPr>
        <p:spPr>
          <a:xfrm>
            <a:off x="10247327" y="0"/>
            <a:ext cx="1944674" cy="6858000"/>
          </a:xfrm>
          <a:prstGeom prst="rect">
            <a:avLst/>
          </a:prstGeom>
          <a:solidFill>
            <a:srgbClr val="00A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CDA745A-07E5-42BA-982B-ACB3603A1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83310"/>
            <a:ext cx="10515600" cy="874764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5DA9DF-D745-4E83-95DF-B8CD3B44D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27041"/>
            <a:ext cx="10521950" cy="416261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D157EA-9571-403B-9BEF-712E153C9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A52C-6673-4DA7-A96B-0D9307375D42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5CE462-D4A2-4229-BED6-B1736FA80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CBEE6820-89C6-430A-A8FC-4BCAF8CA1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943" y="5681476"/>
            <a:ext cx="923441" cy="81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21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_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9EC4E9B8-A69D-4206-B665-70C722CA3A1B}"/>
              </a:ext>
            </a:extLst>
          </p:cNvPr>
          <p:cNvSpPr/>
          <p:nvPr userDrawn="1"/>
        </p:nvSpPr>
        <p:spPr>
          <a:xfrm>
            <a:off x="10247327" y="0"/>
            <a:ext cx="1944674" cy="6858000"/>
          </a:xfrm>
          <a:prstGeom prst="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CDA745A-07E5-42BA-982B-ACB3603A1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83310"/>
            <a:ext cx="10515600" cy="874764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5DA9DF-D745-4E83-95DF-B8CD3B44D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27041"/>
            <a:ext cx="10521950" cy="416261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D157EA-9571-403B-9BEF-712E153C9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A52C-6673-4DA7-A96B-0D9307375D42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5CE462-D4A2-4229-BED6-B1736FA80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CBEE6820-89C6-430A-A8FC-4BCAF8CA1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943" y="5681476"/>
            <a:ext cx="923441" cy="81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64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7F4F1F-E483-4018-9DD7-A40992773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64308A-4D33-43EF-A7B9-59BAEF2B7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08DB576-FAE6-49F4-B0B8-A805F4EB9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F62232B-2337-439B-93D4-EE3665544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A52C-6673-4DA7-A96B-0D9307375D42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21F3F5A-A22C-4E7D-A08C-29D6EB2E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299ABC1-220D-4BF7-94B5-5BB83093A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1EE7-E511-415C-8E67-64176050E8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1760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896B11-7F6D-4583-9F5E-60CF144B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AAD582C-A69A-408B-BD28-37694B6CF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5AD8432-12EE-4CA7-900B-75ABA2F3A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922922E-1B64-4DB3-B047-904D24A011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A32EB42-DB91-48EF-AFBC-838077777F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DFD0E59-8D9B-4B92-9F98-A72CF661D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A52C-6673-4DA7-A96B-0D9307375D42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361771A-7334-48EC-B006-AACA35EC0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FF38F6D-0E9A-42CD-BDE0-615B7C67F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1EE7-E511-415C-8E67-64176050E8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073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C1C4FE-FF0E-4F71-BE21-101308B6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B1108B9-09C1-4396-92F4-628485C87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A52C-6673-4DA7-A96B-0D9307375D42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091CC0E-7722-4875-87F4-5838EBD8C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CC43626-6C28-4784-94E7-E6D90C337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1EE7-E511-415C-8E67-64176050E8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4804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bg>
      <p:bgPr>
        <a:solidFill>
          <a:srgbClr val="72BF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7627686-0EAE-420D-A09E-8738DABE8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A52C-6673-4DA7-A96B-0D9307375D42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A484CE-3A18-46DD-89D7-74BE26103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4D9CAE-22BB-4642-B805-1B024AA77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1EE7-E511-415C-8E67-64176050E8F2}" type="slidenum">
              <a:rPr lang="fi-FI" smtClean="0"/>
              <a:t>‹#›</a:t>
            </a:fld>
            <a:endParaRPr lang="fi-FI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B0692BA0-2378-4485-9476-9940B70FE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55709"/>
            <a:ext cx="9144000" cy="84170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C20CCB4C-F62A-4446-952B-A8678780F8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695" y="468226"/>
            <a:ext cx="4800610" cy="469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1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AE94605-DB8B-418F-8E46-A7F49CD05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A52C-6673-4DA7-A96B-0D9307375D42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9F90A5A-C9FD-41C8-90DA-168919BA7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516AD1-CE6C-4011-BB1B-8F727549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1EE7-E511-415C-8E67-64176050E8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4863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A28ED8-51EE-478A-9F98-79A45F26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43BE61-F04B-4D5A-8573-630F9AE4F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1510EAC-9F6F-4489-8FF6-B3E1B802A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E73FE6-22BD-4707-9789-235835A83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A52C-6673-4DA7-A96B-0D9307375D42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DC63752-A2E0-4C1A-909B-94F5CC92E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EF67E2C-A50A-44D8-B173-1556CFA58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1EE7-E511-415C-8E67-64176050E8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53777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7D184B-EC9F-424E-831D-A4F14B5B2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E22BE4A-FE24-421E-A526-146228D20B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14B90F0-88C7-4F4A-80C5-74E957D0B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3418839-AD2F-4115-B12D-92A66D14A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A52C-6673-4DA7-A96B-0D9307375D42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5E41E33-9E65-40FB-97DB-D52B5B1A5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B8BF530-5EA2-44AE-B75B-BD073C5B8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1EE7-E511-415C-8E67-64176050E8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91996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1F9A12-3870-4240-936E-A0E8C4A2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DBDF7C7-54CF-4372-9866-9090D9A84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57C01A-2894-4555-B312-34F737ABB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A52C-6673-4DA7-A96B-0D9307375D42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A368169-9B07-4E83-93C6-23E009747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EDF9E19-1766-49C6-A4CC-ACEA5C00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1EE7-E511-415C-8E67-64176050E8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31311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C1FB93E-E507-4978-A6CC-21069FECC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521DFD1-510D-402E-9936-680912215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9CCD2E-CAA2-4A58-B5B2-AADEE66AA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A52C-6673-4DA7-A96B-0D9307375D42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AE9464-37B6-4470-9CCA-800C5DB8B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B0024C5-0B06-44F8-A9F6-0EE90C3D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1EE7-E511-415C-8E67-64176050E8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411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C83204-0554-44D0-BA62-8FD6B1171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6548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665B15-A227-422C-AE87-DBBE0C7E4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8428"/>
            <a:ext cx="10515600" cy="358520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7EB721-1E70-48F0-8EB9-7590E263A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A52C-6673-4DA7-A96B-0D9307375D42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32CA79E-106C-4C90-AB3D-2D6009662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A288975-762B-40AE-8E39-E733EDB8ED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755" y="1139947"/>
            <a:ext cx="4602489" cy="457810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840CE315-42A1-417A-8867-7258E111F0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24" y="201502"/>
            <a:ext cx="899342" cy="79504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10758873-C20A-4F88-B294-88D0869735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6430708"/>
            <a:ext cx="3358903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80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bg>
      <p:bgPr>
        <a:solidFill>
          <a:srgbClr val="00A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C83204-0554-44D0-BA62-8FD6B1171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6548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665B15-A227-422C-AE87-DBBE0C7E4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8428"/>
            <a:ext cx="10515600" cy="358520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7EB721-1E70-48F0-8EB9-7590E263A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A52C-6673-4DA7-A96B-0D9307375D42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32CA79E-106C-4C90-AB3D-2D6009662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A288975-762B-40AE-8E39-E733EDB8ED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755" y="1139947"/>
            <a:ext cx="4602489" cy="457810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840CE315-42A1-417A-8867-7258E111F0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24" y="201502"/>
            <a:ext cx="899342" cy="795046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92F7931-0022-4697-8A0E-0AEF4F210A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6430708"/>
            <a:ext cx="3358903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70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">
    <p:bg>
      <p:bgPr>
        <a:solidFill>
          <a:srgbClr val="72BF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C83204-0554-44D0-BA62-8FD6B1171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6548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665B15-A227-422C-AE87-DBBE0C7E4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8428"/>
            <a:ext cx="10515600" cy="358520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7EB721-1E70-48F0-8EB9-7590E263A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A52C-6673-4DA7-A96B-0D9307375D42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32CA79E-106C-4C90-AB3D-2D6009662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A288975-762B-40AE-8E39-E733EDB8ED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755" y="1139947"/>
            <a:ext cx="4602489" cy="457810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840CE315-42A1-417A-8867-7258E111F0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24" y="201502"/>
            <a:ext cx="899342" cy="795046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5CCC636-A74C-49BF-8DE3-3674F7D7BF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6430708"/>
            <a:ext cx="3358903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45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C83204-0554-44D0-BA62-8FD6B1171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6548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665B15-A227-422C-AE87-DBBE0C7E4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8428"/>
            <a:ext cx="10515600" cy="358520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7EB721-1E70-48F0-8EB9-7590E263A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A52C-6673-4DA7-A96B-0D9307375D42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32CA79E-106C-4C90-AB3D-2D6009662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A288975-762B-40AE-8E39-E733EDB8ED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755" y="1139947"/>
            <a:ext cx="4602489" cy="457810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840CE315-42A1-417A-8867-7258E111F0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24" y="201502"/>
            <a:ext cx="899342" cy="79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92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 ja sisältö">
    <p:bg>
      <p:bgPr>
        <a:solidFill>
          <a:srgbClr val="00A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C83204-0554-44D0-BA62-8FD6B1171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6548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665B15-A227-422C-AE87-DBBE0C7E4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8428"/>
            <a:ext cx="10515600" cy="358520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7EB721-1E70-48F0-8EB9-7590E263A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A52C-6673-4DA7-A96B-0D9307375D42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32CA79E-106C-4C90-AB3D-2D6009662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A288975-762B-40AE-8E39-E733EDB8ED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755" y="1139947"/>
            <a:ext cx="4602489" cy="457810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840CE315-42A1-417A-8867-7258E111F0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24" y="201502"/>
            <a:ext cx="899342" cy="79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9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Otsikko ja sisältö">
    <p:bg>
      <p:bgPr>
        <a:solidFill>
          <a:srgbClr val="72BF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C83204-0554-44D0-BA62-8FD6B1171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6548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665B15-A227-422C-AE87-DBBE0C7E4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8428"/>
            <a:ext cx="10515600" cy="358520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7EB721-1E70-48F0-8EB9-7590E263A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A52C-6673-4DA7-A96B-0D9307375D42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32CA79E-106C-4C90-AB3D-2D6009662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A288975-762B-40AE-8E39-E733EDB8ED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755" y="1139947"/>
            <a:ext cx="4602489" cy="457810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840CE315-42A1-417A-8867-7258E111F0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24" y="201502"/>
            <a:ext cx="899342" cy="79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2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67A1C34-36A3-4A08-BE0A-1261A37F7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DF5A6D-F6E7-4C7E-BFB8-83E3605C7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4CE5AA-DD8C-46E7-8418-F4C748A6C9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3A52C-6673-4DA7-A96B-0D9307375D42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882F8D-7091-4647-9293-C6B54466F3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8A13FA-233A-4B97-9008-BA312BF71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61EE7-E511-415C-8E67-64176050E8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113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1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52" r:id="rId27"/>
    <p:sldLayoutId id="2147483653" r:id="rId28"/>
    <p:sldLayoutId id="2147483654" r:id="rId29"/>
    <p:sldLayoutId id="2147483655" r:id="rId30"/>
    <p:sldLayoutId id="2147483656" r:id="rId31"/>
    <p:sldLayoutId id="2147483657" r:id="rId32"/>
    <p:sldLayoutId id="2147483658" r:id="rId33"/>
    <p:sldLayoutId id="2147483659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laotsikko 12">
            <a:extLst>
              <a:ext uri="{FF2B5EF4-FFF2-40B4-BE49-F238E27FC236}">
                <a16:creationId xmlns:a16="http://schemas.microsoft.com/office/drawing/2014/main" id="{7BE661AB-6642-4396-BFBA-04A1A14BF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69033"/>
            <a:ext cx="9144000" cy="428382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Juva</a:t>
            </a:r>
          </a:p>
        </p:txBody>
      </p:sp>
    </p:spTree>
    <p:extLst>
      <p:ext uri="{BB962C8B-B14F-4D97-AF65-F5344CB8AC3E}">
        <p14:creationId xmlns:p14="http://schemas.microsoft.com/office/powerpoint/2010/main" val="194927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F13C127-DE7B-4B74-A3AD-80DC47414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0933"/>
            <a:ext cx="10515600" cy="1236134"/>
          </a:xfrm>
        </p:spPr>
        <p:txBody>
          <a:bodyPr/>
          <a:lstStyle/>
          <a:p>
            <a:pPr algn="ctr"/>
            <a:r>
              <a:rPr lang="en-US" sz="4800" b="1" dirty="0" err="1">
                <a:solidFill>
                  <a:prstClr val="black"/>
                </a:solidFill>
                <a:latin typeface="Adobe Caslon Pro" charset="0"/>
              </a:rPr>
              <a:t>Valtuuston</a:t>
            </a:r>
            <a:r>
              <a:rPr lang="en-US" sz="4800" b="1" dirty="0">
                <a:solidFill>
                  <a:prstClr val="black"/>
                </a:solidFill>
                <a:latin typeface="Adobe Caslon Pro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dobe Caslon Pro" charset="0"/>
              </a:rPr>
              <a:t>huoneentaulu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CCA1D55-0BA9-4B5A-8974-01AAA24E3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71333"/>
            <a:ext cx="10515600" cy="1701800"/>
          </a:xfrm>
        </p:spPr>
        <p:txBody>
          <a:bodyPr/>
          <a:lstStyle/>
          <a:p>
            <a:pPr lvl="0" indent="-216000"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Elisa Hänninen</a:t>
            </a:r>
          </a:p>
          <a:p>
            <a:pPr lvl="0" indent="-216000" algn="ctr">
              <a:lnSpc>
                <a:spcPct val="100000"/>
              </a:lnSpc>
              <a:spcBef>
                <a:spcPts val="0"/>
              </a:spcBef>
            </a:pP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Kunnanvaltuuston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pj.</a:t>
            </a:r>
          </a:p>
          <a:p>
            <a:pPr lvl="0" indent="-216000"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USO-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pelisääntökeskustelu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24.11.2021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1537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84200"/>
            <a:ext cx="10515600" cy="694267"/>
          </a:xfrm>
        </p:spPr>
        <p:txBody>
          <a:bodyPr>
            <a:noAutofit/>
          </a:bodyPr>
          <a:lstStyle/>
          <a:p>
            <a:pPr algn="ctr"/>
            <a:r>
              <a:rPr lang="fi-FI" b="1" dirty="0">
                <a:solidFill>
                  <a:srgbClr val="0E0E0E"/>
                </a:solidFill>
                <a:cs typeface="Poppins" panose="00000500000000000000" pitchFamily="2" charset="0"/>
              </a:rPr>
              <a:t>Meidän Juva – onnellisten yhteisö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090334" y="2573867"/>
            <a:ext cx="4588933" cy="2819400"/>
          </a:xfrm>
        </p:spPr>
        <p:txBody>
          <a:bodyPr/>
          <a:lstStyle/>
          <a:p>
            <a:pPr algn="ctr"/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067" y="1240019"/>
            <a:ext cx="5308600" cy="548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70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10" y="1642534"/>
            <a:ext cx="8050146" cy="4528208"/>
          </a:xfr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13950"/>
            <a:ext cx="10515600" cy="1128584"/>
          </a:xfrm>
        </p:spPr>
        <p:txBody>
          <a:bodyPr>
            <a:normAutofit/>
          </a:bodyPr>
          <a:lstStyle/>
          <a:p>
            <a:r>
              <a:rPr lang="fi-FI" sz="4800" b="1" dirty="0"/>
              <a:t>    </a:t>
            </a:r>
            <a:r>
              <a:rPr lang="fi-FI" b="1" dirty="0"/>
              <a:t>Vitostie Juva – Mikkeli            </a:t>
            </a:r>
            <a:r>
              <a:rPr lang="fi-FI" sz="1200" dirty="0"/>
              <a:t>Kuva: Väylävirasto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2830059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9734" y="624015"/>
            <a:ext cx="10515600" cy="776162"/>
          </a:xfrm>
        </p:spPr>
        <p:txBody>
          <a:bodyPr/>
          <a:lstStyle/>
          <a:p>
            <a:r>
              <a:rPr lang="fi-FI" b="1" dirty="0"/>
              <a:t>        Martti Talvela -kampus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67" y="1400176"/>
            <a:ext cx="7315200" cy="4876799"/>
          </a:xfrm>
        </p:spPr>
      </p:pic>
    </p:spTree>
    <p:extLst>
      <p:ext uri="{BB962C8B-B14F-4D97-AF65-F5344CB8AC3E}">
        <p14:creationId xmlns:p14="http://schemas.microsoft.com/office/powerpoint/2010/main" val="1504189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24933"/>
            <a:ext cx="10515600" cy="804334"/>
          </a:xfrm>
        </p:spPr>
        <p:txBody>
          <a:bodyPr/>
          <a:lstStyle/>
          <a:p>
            <a:r>
              <a:rPr lang="fi-FI" b="1" dirty="0"/>
              <a:t>       Martti Talvela -kampus</a:t>
            </a:r>
          </a:p>
        </p:txBody>
      </p:sp>
      <p:pic>
        <p:nvPicPr>
          <p:cNvPr id="4" name="Sisällön paikkamerkki 3"/>
          <p:cNvPicPr>
            <a:picLocks noGrp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405467"/>
            <a:ext cx="7535333" cy="479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23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67267"/>
            <a:ext cx="10515600" cy="829733"/>
          </a:xfrm>
        </p:spPr>
        <p:txBody>
          <a:bodyPr/>
          <a:lstStyle/>
          <a:p>
            <a:r>
              <a:rPr lang="fi-FI" dirty="0"/>
              <a:t>    </a:t>
            </a:r>
            <a:r>
              <a:rPr lang="fi-FI" sz="3600" b="1" dirty="0"/>
              <a:t>Martti Talvela –kampus valaistuna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08079"/>
            <a:ext cx="7162799" cy="4774035"/>
          </a:xfrm>
        </p:spPr>
      </p:pic>
    </p:spTree>
    <p:extLst>
      <p:ext uri="{BB962C8B-B14F-4D97-AF65-F5344CB8AC3E}">
        <p14:creationId xmlns:p14="http://schemas.microsoft.com/office/powerpoint/2010/main" val="4111142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prstClr val="black"/>
                </a:solidFill>
                <a:latin typeface="Adobe Caslon Pro" charset="0"/>
              </a:rPr>
              <a:t>        Valtuuston huoneentaulu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51466" y="2827866"/>
            <a:ext cx="10515600" cy="3175700"/>
          </a:xfrm>
        </p:spPr>
        <p:txBody>
          <a:bodyPr/>
          <a:lstStyle/>
          <a:p>
            <a:pPr marL="228600" lvl="0" indent="-228600">
              <a:buSzPct val="45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prstClr val="black"/>
                </a:solidFill>
                <a:latin typeface="Adobe Caslon Pro" charset="0"/>
              </a:rPr>
              <a:t>Juvan kunta on </a:t>
            </a:r>
            <a:r>
              <a:rPr lang="en-US" dirty="0" err="1">
                <a:solidFill>
                  <a:prstClr val="black"/>
                </a:solidFill>
                <a:latin typeface="Adobe Caslon Pro" charset="0"/>
              </a:rPr>
              <a:t>ollut</a:t>
            </a:r>
            <a:r>
              <a:rPr lang="en-US" dirty="0">
                <a:solidFill>
                  <a:prstClr val="black"/>
                </a:solidFill>
                <a:latin typeface="Adobe Caslon Pro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 charset="0"/>
              </a:rPr>
              <a:t>USO:ssa</a:t>
            </a:r>
            <a:r>
              <a:rPr lang="en-US" dirty="0">
                <a:solidFill>
                  <a:prstClr val="black"/>
                </a:solidFill>
                <a:latin typeface="Adobe Caslon Pro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 charset="0"/>
              </a:rPr>
              <a:t>alusta</a:t>
            </a:r>
            <a:r>
              <a:rPr lang="en-US" dirty="0">
                <a:solidFill>
                  <a:prstClr val="black"/>
                </a:solidFill>
                <a:latin typeface="Adobe Caslon Pro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 charset="0"/>
              </a:rPr>
              <a:t>alkaen</a:t>
            </a:r>
            <a:r>
              <a:rPr lang="en-US" dirty="0">
                <a:solidFill>
                  <a:prstClr val="black"/>
                </a:solidFill>
                <a:latin typeface="Adobe Caslon Pro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 charset="0"/>
              </a:rPr>
              <a:t>mukana</a:t>
            </a:r>
            <a:endParaRPr lang="en-US" dirty="0">
              <a:solidFill>
                <a:prstClr val="black"/>
              </a:solidFill>
              <a:latin typeface="Adobe Caslon Pro" charset="0"/>
            </a:endParaRPr>
          </a:p>
          <a:p>
            <a:pPr marL="228600" lvl="0" indent="-228600">
              <a:buSzPct val="45000"/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prstClr val="black"/>
                </a:solidFill>
                <a:latin typeface="Adobe Caslon Pro" charset="0"/>
              </a:rPr>
              <a:t>USO:n</a:t>
            </a:r>
            <a:r>
              <a:rPr lang="en-US" dirty="0">
                <a:solidFill>
                  <a:prstClr val="black"/>
                </a:solidFill>
                <a:latin typeface="Adobe Caslon Pro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 charset="0"/>
              </a:rPr>
              <a:t>kautta</a:t>
            </a:r>
            <a:r>
              <a:rPr lang="en-US" dirty="0">
                <a:solidFill>
                  <a:prstClr val="black"/>
                </a:solidFill>
                <a:latin typeface="Adobe Caslon Pro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 charset="0"/>
              </a:rPr>
              <a:t>saatu</a:t>
            </a:r>
            <a:r>
              <a:rPr lang="en-US" dirty="0">
                <a:solidFill>
                  <a:prstClr val="black"/>
                </a:solidFill>
                <a:latin typeface="Adobe Caslon Pro" charset="0"/>
              </a:rPr>
              <a:t> idea </a:t>
            </a:r>
          </a:p>
          <a:p>
            <a:pPr marL="228600" lvl="0" indent="-228600">
              <a:buSzPct val="45000"/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prstClr val="black"/>
                </a:solidFill>
                <a:latin typeface="Adobe Caslon Pro" charset="0"/>
              </a:rPr>
              <a:t>Tehty</a:t>
            </a:r>
            <a:r>
              <a:rPr lang="en-US" dirty="0">
                <a:solidFill>
                  <a:prstClr val="black"/>
                </a:solidFill>
                <a:latin typeface="Adobe Caslon Pro" charset="0"/>
              </a:rPr>
              <a:t> 2013 </a:t>
            </a:r>
            <a:r>
              <a:rPr lang="en-US" dirty="0" err="1">
                <a:solidFill>
                  <a:prstClr val="black"/>
                </a:solidFill>
                <a:latin typeface="Adobe Caslon Pro" charset="0"/>
              </a:rPr>
              <a:t>alkaneen</a:t>
            </a:r>
            <a:r>
              <a:rPr lang="en-US" dirty="0">
                <a:solidFill>
                  <a:prstClr val="black"/>
                </a:solidFill>
                <a:latin typeface="Adobe Caslon Pro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 charset="0"/>
              </a:rPr>
              <a:t>valtuustokauden</a:t>
            </a:r>
            <a:r>
              <a:rPr lang="en-US" dirty="0">
                <a:solidFill>
                  <a:prstClr val="black"/>
                </a:solidFill>
                <a:latin typeface="Adobe Caslon Pro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 charset="0"/>
              </a:rPr>
              <a:t>alussa</a:t>
            </a:r>
            <a:endParaRPr lang="en-US" dirty="0">
              <a:solidFill>
                <a:prstClr val="black"/>
              </a:solidFill>
              <a:latin typeface="Adobe Caslon Pro" charset="0"/>
            </a:endParaRPr>
          </a:p>
          <a:p>
            <a:pPr marL="228600" lvl="0" indent="-228600">
              <a:buSzPct val="45000"/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prstClr val="black"/>
                </a:solidFill>
                <a:latin typeface="Adobe Caslon Pro" charset="0"/>
              </a:rPr>
              <a:t>Valtuuston</a:t>
            </a:r>
            <a:r>
              <a:rPr lang="en-US" dirty="0">
                <a:solidFill>
                  <a:prstClr val="black"/>
                </a:solidFill>
                <a:latin typeface="Adobe Caslon Pro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 charset="0"/>
              </a:rPr>
              <a:t>puheenjohtajisto</a:t>
            </a:r>
            <a:r>
              <a:rPr lang="en-US" dirty="0">
                <a:solidFill>
                  <a:prstClr val="black"/>
                </a:solidFill>
                <a:latin typeface="Adobe Caslon Pro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 charset="0"/>
              </a:rPr>
              <a:t>loi</a:t>
            </a:r>
            <a:r>
              <a:rPr lang="en-US" dirty="0">
                <a:solidFill>
                  <a:prstClr val="black"/>
                </a:solidFill>
                <a:latin typeface="Adobe Caslon Pro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 charset="0"/>
              </a:rPr>
              <a:t>pohjan</a:t>
            </a:r>
            <a:r>
              <a:rPr lang="en-US" dirty="0">
                <a:solidFill>
                  <a:prstClr val="black"/>
                </a:solidFill>
                <a:latin typeface="Adobe Caslon Pro" charset="0"/>
              </a:rPr>
              <a:t> – </a:t>
            </a:r>
            <a:r>
              <a:rPr lang="en-US" dirty="0" err="1">
                <a:solidFill>
                  <a:prstClr val="black"/>
                </a:solidFill>
                <a:latin typeface="Adobe Caslon Pro" charset="0"/>
              </a:rPr>
              <a:t>hallitus</a:t>
            </a:r>
            <a:r>
              <a:rPr lang="en-US" dirty="0">
                <a:solidFill>
                  <a:prstClr val="black"/>
                </a:solidFill>
                <a:latin typeface="Adobe Caslon Pro" charset="0"/>
              </a:rPr>
              <a:t> ja </a:t>
            </a:r>
            <a:r>
              <a:rPr lang="en-US" dirty="0" err="1">
                <a:solidFill>
                  <a:prstClr val="black"/>
                </a:solidFill>
                <a:latin typeface="Adobe Caslon Pro" charset="0"/>
              </a:rPr>
              <a:t>valtuusto</a:t>
            </a:r>
            <a:r>
              <a:rPr lang="en-US" dirty="0">
                <a:solidFill>
                  <a:prstClr val="black"/>
                </a:solidFill>
                <a:latin typeface="Adobe Caslon Pro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 charset="0"/>
              </a:rPr>
              <a:t>muokkasi</a:t>
            </a:r>
            <a:r>
              <a:rPr lang="en-US" dirty="0">
                <a:solidFill>
                  <a:prstClr val="black"/>
                </a:solidFill>
                <a:latin typeface="Adobe Caslon Pro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 charset="0"/>
              </a:rPr>
              <a:t>sen</a:t>
            </a:r>
            <a:r>
              <a:rPr lang="en-US" dirty="0">
                <a:solidFill>
                  <a:prstClr val="black"/>
                </a:solidFill>
                <a:latin typeface="Adobe Caslon Pro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 charset="0"/>
              </a:rPr>
              <a:t>oman</a:t>
            </a:r>
            <a:r>
              <a:rPr lang="en-US" dirty="0">
                <a:solidFill>
                  <a:prstClr val="black"/>
                </a:solidFill>
                <a:latin typeface="Adobe Caslon Pro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 charset="0"/>
              </a:rPr>
              <a:t>näköiseksi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9084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dirty="0">
                <a:solidFill>
                  <a:prstClr val="black"/>
                </a:solidFill>
                <a:latin typeface="Adobe Caslon Pro" charset="0"/>
              </a:rPr>
              <a:t>Valtuuston huoneentaulu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82600" y="2429933"/>
            <a:ext cx="10693400" cy="3624433"/>
          </a:xfrm>
        </p:spPr>
        <p:txBody>
          <a:bodyPr/>
          <a:lstStyle/>
          <a:p>
            <a:pPr marL="228600" lvl="0" indent="-228600">
              <a:buFont typeface="Arial"/>
              <a:buChar char="•"/>
            </a:pPr>
            <a:r>
              <a:rPr lang="fi-FI" dirty="0">
                <a:solidFill>
                  <a:prstClr val="black"/>
                </a:solidFill>
                <a:latin typeface="Adobe Caslon Pro" charset="0"/>
              </a:rPr>
              <a:t>Kevyempi versio kuin valtuustosopimus – sitova – virallinen asiakirja – valtuusto hyväksyy sen kauden alussa</a:t>
            </a:r>
          </a:p>
          <a:p>
            <a:pPr marL="228600" lvl="0" indent="-228600">
              <a:buFont typeface="Arial"/>
              <a:buChar char="•"/>
            </a:pPr>
            <a:r>
              <a:rPr lang="fi-FI" dirty="0">
                <a:solidFill>
                  <a:prstClr val="black"/>
                </a:solidFill>
                <a:latin typeface="Adobe Caslon Pro" charset="0"/>
              </a:rPr>
              <a:t>Siinä on lopuksi maininta valtuuston työskentelyä </a:t>
            </a:r>
            <a:br>
              <a:rPr lang="fi-FI" dirty="0">
                <a:solidFill>
                  <a:prstClr val="black"/>
                </a:solidFill>
                <a:latin typeface="Adobe Caslon Pro" charset="0"/>
              </a:rPr>
            </a:br>
            <a:r>
              <a:rPr lang="fi-FI" dirty="0">
                <a:solidFill>
                  <a:prstClr val="black"/>
                </a:solidFill>
                <a:latin typeface="Adobe Caslon Pro" charset="0"/>
              </a:rPr>
              <a:t>ohjaavasta arvioinnista</a:t>
            </a:r>
          </a:p>
          <a:p>
            <a:pPr marL="228600" lvl="0" indent="-228600">
              <a:buFont typeface="Arial"/>
              <a:buChar char="•"/>
            </a:pPr>
            <a:r>
              <a:rPr lang="fi-FI" dirty="0">
                <a:solidFill>
                  <a:prstClr val="black"/>
                </a:solidFill>
                <a:latin typeface="Adobe Caslon Pro" charset="0"/>
              </a:rPr>
              <a:t>Valtuuston huoneentaulu käydään läpi kapulavaihtoseminaarissa ja siellä ohjeistetaan sen päivittämistarpeista sekä sovitaan ketkä sen tekevät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1088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ukautettu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116</Words>
  <Application>Microsoft Office PowerPoint</Application>
  <PresentationFormat>Laajakuva</PresentationFormat>
  <Paragraphs>19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Adobe Caslon Pro</vt:lpstr>
      <vt:lpstr>Arial</vt:lpstr>
      <vt:lpstr>Calibri</vt:lpstr>
      <vt:lpstr>Wingdings</vt:lpstr>
      <vt:lpstr>Office-teema</vt:lpstr>
      <vt:lpstr>PowerPoint-esitys</vt:lpstr>
      <vt:lpstr>Valtuuston huoneentaulu</vt:lpstr>
      <vt:lpstr>Meidän Juva – onnellisten yhteisö</vt:lpstr>
      <vt:lpstr>    Vitostie Juva – Mikkeli            Kuva: Väylävirasto</vt:lpstr>
      <vt:lpstr>        Martti Talvela -kampus</vt:lpstr>
      <vt:lpstr>       Martti Talvela -kampus</vt:lpstr>
      <vt:lpstr>    Martti Talvela –kampus valaistuna</vt:lpstr>
      <vt:lpstr>        Valtuuston huoneentaulu</vt:lpstr>
      <vt:lpstr>Valtuuston huoneentaulu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Kaisu Putkonen</dc:creator>
  <cp:lastModifiedBy>Rinta-aho Riina</cp:lastModifiedBy>
  <cp:revision>27</cp:revision>
  <dcterms:created xsi:type="dcterms:W3CDTF">2018-04-20T06:16:17Z</dcterms:created>
  <dcterms:modified xsi:type="dcterms:W3CDTF">2021-11-23T12:34:10Z</dcterms:modified>
</cp:coreProperties>
</file>