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3" r:id="rId4"/>
    <p:sldId id="256" r:id="rId5"/>
    <p:sldId id="259" r:id="rId6"/>
    <p:sldId id="257" r:id="rId7"/>
    <p:sldId id="258" r:id="rId8"/>
    <p:sldId id="262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307C-3279-44B6-AE45-CF02C4283C34}" type="datetimeFigureOut">
              <a:rPr lang="fi-FI" smtClean="0"/>
              <a:pPr/>
              <a:t>16.3.2017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10C-C7E8-4BE8-9C89-44ED8E3059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336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307C-3279-44B6-AE45-CF02C4283C34}" type="datetimeFigureOut">
              <a:rPr lang="fi-FI" smtClean="0"/>
              <a:pPr/>
              <a:t>16.3.2017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10C-C7E8-4BE8-9C89-44ED8E3059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482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307C-3279-44B6-AE45-CF02C4283C34}" type="datetimeFigureOut">
              <a:rPr lang="fi-FI" smtClean="0"/>
              <a:pPr/>
              <a:t>16.3.2017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10C-C7E8-4BE8-9C89-44ED8E3059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9072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307C-3279-44B6-AE45-CF02C4283C34}" type="datetimeFigureOut">
              <a:rPr lang="fi-FI" smtClean="0"/>
              <a:pPr/>
              <a:t>16.3.2017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10C-C7E8-4BE8-9C89-44ED8E3059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714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307C-3279-44B6-AE45-CF02C4283C34}" type="datetimeFigureOut">
              <a:rPr lang="fi-FI" smtClean="0"/>
              <a:pPr/>
              <a:t>16.3.2017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10C-C7E8-4BE8-9C89-44ED8E3059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4517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307C-3279-44B6-AE45-CF02C4283C34}" type="datetimeFigureOut">
              <a:rPr lang="fi-FI" smtClean="0"/>
              <a:pPr/>
              <a:t>16.3.2017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10C-C7E8-4BE8-9C89-44ED8E3059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40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307C-3279-44B6-AE45-CF02C4283C34}" type="datetimeFigureOut">
              <a:rPr lang="fi-FI" smtClean="0"/>
              <a:pPr/>
              <a:t>16.3.2017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10C-C7E8-4BE8-9C89-44ED8E3059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927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307C-3279-44B6-AE45-CF02C4283C34}" type="datetimeFigureOut">
              <a:rPr lang="fi-FI" smtClean="0"/>
              <a:pPr/>
              <a:t>16.3.2017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10C-C7E8-4BE8-9C89-44ED8E3059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4216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307C-3279-44B6-AE45-CF02C4283C34}" type="datetimeFigureOut">
              <a:rPr lang="fi-FI" smtClean="0"/>
              <a:pPr/>
              <a:t>16.3.2017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10C-C7E8-4BE8-9C89-44ED8E3059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3100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307C-3279-44B6-AE45-CF02C4283C34}" type="datetimeFigureOut">
              <a:rPr lang="fi-FI" smtClean="0"/>
              <a:pPr/>
              <a:t>16.3.2017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10C-C7E8-4BE8-9C89-44ED8E3059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850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6307C-3279-44B6-AE45-CF02C4283C34}" type="datetimeFigureOut">
              <a:rPr lang="fi-FI" smtClean="0"/>
              <a:pPr/>
              <a:t>16.3.2017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1C10C-C7E8-4BE8-9C89-44ED8E3059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590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6307C-3279-44B6-AE45-CF02C4283C34}" type="datetimeFigureOut">
              <a:rPr lang="fi-FI" smtClean="0"/>
              <a:pPr/>
              <a:t>16.3.2017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1C10C-C7E8-4BE8-9C89-44ED8E30591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744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kosuomikiittaa.fi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hyperlink" Target="http://www.siskotjasimot.fi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skotjasimot.fi/" TargetMode="External"/><Relationship Id="rId2" Type="http://schemas.openxmlformats.org/officeDocument/2006/relationships/hyperlink" Target="http://www.kokosuomikiittaa.fi/tapahtuman-jarjestaminen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kosuomikiittaa.fi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takanataa.fi/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1619672" y="1196752"/>
            <a:ext cx="5829300" cy="1470025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Koko Suomi kiittää – </a:t>
            </a:r>
            <a:r>
              <a:rPr lang="fi-FI" sz="4000" dirty="0" smtClean="0"/>
              <a:t>tempauksen esittely</a:t>
            </a:r>
            <a:r>
              <a:rPr lang="fi-FI" sz="3600" dirty="0"/>
              <a:t/>
            </a:r>
            <a:br>
              <a:rPr lang="fi-FI" sz="3600" dirty="0"/>
            </a:br>
            <a:r>
              <a:rPr lang="fi-FI" sz="3100" dirty="0">
                <a:hlinkClick r:id="rId3"/>
              </a:rPr>
              <a:t>www.kokosuomikiittaa.fi</a:t>
            </a:r>
            <a:r>
              <a:rPr lang="fi-FI" sz="3100" dirty="0"/>
              <a:t/>
            </a:r>
            <a:br>
              <a:rPr lang="fi-FI" sz="3100" dirty="0"/>
            </a:br>
            <a:r>
              <a:rPr lang="fi-FI" sz="3100" dirty="0"/>
              <a:t>#</a:t>
            </a:r>
            <a:r>
              <a:rPr lang="fi-FI" sz="3100" dirty="0" err="1"/>
              <a:t>kokosuomikiittää</a:t>
            </a:r>
            <a:endParaRPr lang="fi-FI" sz="310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1331640" y="2708920"/>
            <a:ext cx="6400800" cy="1752600"/>
          </a:xfrm>
        </p:spPr>
        <p:txBody>
          <a:bodyPr>
            <a:noAutofit/>
          </a:bodyPr>
          <a:lstStyle/>
          <a:p>
            <a:r>
              <a:rPr lang="fi-FI" b="1" dirty="0" smtClean="0">
                <a:solidFill>
                  <a:schemeClr val="tx1"/>
                </a:solidFill>
              </a:rPr>
              <a:t/>
            </a:r>
            <a:br>
              <a:rPr lang="fi-FI" b="1" dirty="0" smtClean="0">
                <a:solidFill>
                  <a:schemeClr val="tx1"/>
                </a:solidFill>
              </a:rPr>
            </a:br>
            <a:r>
              <a:rPr lang="fi-FI" dirty="0" smtClean="0">
                <a:solidFill>
                  <a:schemeClr val="tx1"/>
                </a:solidFill>
              </a:rPr>
              <a:t/>
            </a:r>
            <a:br>
              <a:rPr lang="fi-FI" dirty="0" smtClean="0">
                <a:solidFill>
                  <a:schemeClr val="tx1"/>
                </a:solidFill>
              </a:rPr>
            </a:br>
            <a:r>
              <a:rPr lang="fi-FI" dirty="0" smtClean="0">
                <a:solidFill>
                  <a:schemeClr val="tx1"/>
                </a:solidFill>
              </a:rPr>
              <a:t/>
            </a:r>
            <a:br>
              <a:rPr lang="fi-FI" dirty="0" smtClean="0">
                <a:solidFill>
                  <a:schemeClr val="tx1"/>
                </a:solidFill>
              </a:rPr>
            </a:br>
            <a:r>
              <a:rPr lang="fi-FI" sz="2400" dirty="0" smtClean="0">
                <a:solidFill>
                  <a:schemeClr val="tx1"/>
                </a:solidFill>
              </a:rPr>
              <a:t>Eero Väisänen</a:t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2400" dirty="0" smtClean="0">
                <a:solidFill>
                  <a:schemeClr val="tx1"/>
                </a:solidFill>
              </a:rPr>
              <a:t>Siskot ja Simot ry</a:t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2400" dirty="0" smtClean="0">
                <a:solidFill>
                  <a:schemeClr val="tx1"/>
                </a:solidFill>
                <a:hlinkClick r:id="rId4"/>
              </a:rPr>
              <a:t>www.siskotjasimot.fi</a:t>
            </a:r>
            <a:r>
              <a:rPr lang="fi-FI" sz="2400" dirty="0" smtClean="0">
                <a:solidFill>
                  <a:schemeClr val="tx1"/>
                </a:solidFill>
              </a:rPr>
              <a:t/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2400" dirty="0" smtClean="0">
                <a:solidFill>
                  <a:schemeClr val="tx1"/>
                </a:solidFill>
              </a:rPr>
              <a:t>@</a:t>
            </a:r>
            <a:r>
              <a:rPr lang="fi-FI" sz="2400" dirty="0" err="1" smtClean="0">
                <a:solidFill>
                  <a:schemeClr val="tx1"/>
                </a:solidFill>
              </a:rPr>
              <a:t>SiskotjaSimot</a:t>
            </a:r>
            <a:r>
              <a:rPr lang="fi-FI" sz="2400" dirty="0" smtClean="0">
                <a:solidFill>
                  <a:schemeClr val="tx1"/>
                </a:solidFill>
              </a:rPr>
              <a:t> @</a:t>
            </a:r>
            <a:r>
              <a:rPr lang="fi-FI" sz="2400" dirty="0" err="1" smtClean="0">
                <a:solidFill>
                  <a:schemeClr val="tx1"/>
                </a:solidFill>
              </a:rPr>
              <a:t>EeroVaisanen</a:t>
            </a:r>
            <a:r>
              <a:rPr lang="fi-FI" sz="2400" dirty="0" smtClean="0">
                <a:solidFill>
                  <a:schemeClr val="tx1"/>
                </a:solidFill>
              </a:rPr>
              <a:t/>
            </a:r>
            <a:br>
              <a:rPr lang="fi-FI" sz="2400" dirty="0" smtClean="0">
                <a:solidFill>
                  <a:schemeClr val="tx1"/>
                </a:solidFill>
              </a:rPr>
            </a:br>
            <a:r>
              <a:rPr lang="fi-FI" sz="2400" dirty="0" smtClean="0">
                <a:solidFill>
                  <a:schemeClr val="tx1"/>
                </a:solidFill>
              </a:rPr>
              <a:t>#</a:t>
            </a:r>
            <a:r>
              <a:rPr lang="fi-FI" sz="2400" dirty="0" err="1" smtClean="0">
                <a:solidFill>
                  <a:schemeClr val="tx1"/>
                </a:solidFill>
              </a:rPr>
              <a:t>siskotjasimot</a:t>
            </a:r>
            <a:r>
              <a:rPr lang="fi-FI" sz="2400" dirty="0" smtClean="0">
                <a:solidFill>
                  <a:schemeClr val="tx1"/>
                </a:solidFill>
              </a:rPr>
              <a:t> #suomi100</a:t>
            </a:r>
            <a:endParaRPr lang="fi-FI" sz="2400" dirty="0">
              <a:solidFill>
                <a:schemeClr val="tx1"/>
              </a:solidFill>
            </a:endParaRP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366262"/>
              </p:ext>
            </p:extLst>
          </p:nvPr>
        </p:nvGraphicFramePr>
        <p:xfrm>
          <a:off x="10548" y="0"/>
          <a:ext cx="1646802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5" imgW="8019915" imgH="5667285" progId="Acrobat.Document.DC">
                  <p:embed/>
                </p:oleObj>
              </mc:Choice>
              <mc:Fallback>
                <p:oleObj name="Acrobat Document" r:id="rId5" imgW="8019915" imgH="5667285" progId="Acrobat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8" y="0"/>
                        <a:ext cx="1646802" cy="155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kehys 5"/>
          <p:cNvSpPr txBox="1"/>
          <p:nvPr/>
        </p:nvSpPr>
        <p:spPr>
          <a:xfrm>
            <a:off x="1043608" y="3212976"/>
            <a:ext cx="758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 smtClean="0">
                <a:latin typeface="Arial" pitchFamily="34" charset="0"/>
                <a:cs typeface="Arial" pitchFamily="34" charset="0"/>
              </a:rPr>
              <a:t>Kuntademokratiaverkosto 15.3.2017/Kuntatalo</a:t>
            </a:r>
            <a:endParaRPr lang="fi-FI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509819"/>
              </p:ext>
            </p:extLst>
          </p:nvPr>
        </p:nvGraphicFramePr>
        <p:xfrm>
          <a:off x="0" y="0"/>
          <a:ext cx="1691680" cy="1556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3" imgW="8019915" imgH="5667285" progId="Acrobat.Document.DC">
                  <p:embed/>
                </p:oleObj>
              </mc:Choice>
              <mc:Fallback>
                <p:oleObj name="Acrobat Document" r:id="rId3" imgW="8019915" imgH="5667285" progId="Acrobat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91680" cy="155679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7" name="Rectangle 5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86700" cy="1325563"/>
          </a:xfrm>
        </p:spPr>
        <p:txBody>
          <a:bodyPr>
            <a:normAutofit/>
          </a:bodyPr>
          <a:lstStyle/>
          <a:p>
            <a:r>
              <a:rPr lang="fi-FI" dirty="0" smtClean="0"/>
              <a:t>  SISKOT JA SIMOT</a:t>
            </a:r>
            <a:br>
              <a:rPr lang="fi-FI" dirty="0" smtClean="0"/>
            </a:br>
            <a:r>
              <a:rPr lang="fi-FI" sz="2400" dirty="0" smtClean="0"/>
              <a:t>    (koordinoi </a:t>
            </a:r>
            <a:r>
              <a:rPr lang="fi-FI" sz="2400" dirty="0"/>
              <a:t>Koko Suomi kiittää </a:t>
            </a:r>
            <a:r>
              <a:rPr lang="fi-FI" sz="2400" dirty="0" smtClean="0"/>
              <a:t>-hanketta</a:t>
            </a:r>
            <a:r>
              <a:rPr lang="fi-FI" sz="2400" dirty="0"/>
              <a:t>)</a:t>
            </a:r>
            <a:endParaRPr lang="fi-FI" dirty="0" smtClean="0"/>
          </a:p>
        </p:txBody>
      </p:sp>
      <p:sp>
        <p:nvSpPr>
          <p:cNvPr id="38918" name="Rectangle 6"/>
          <p:cNvSpPr>
            <a:spLocks noGrp="1"/>
          </p:cNvSpPr>
          <p:nvPr>
            <p:ph type="body" idx="1"/>
          </p:nvPr>
        </p:nvSpPr>
        <p:spPr>
          <a:xfrm>
            <a:off x="827584" y="1844824"/>
            <a:ext cx="7488832" cy="4525962"/>
          </a:xfrm>
        </p:spPr>
        <p:txBody>
          <a:bodyPr>
            <a:normAutofit fontScale="92500"/>
          </a:bodyPr>
          <a:lstStyle/>
          <a:p>
            <a:r>
              <a:rPr lang="fi-FI" sz="2600" dirty="0"/>
              <a:t>Avoin, luovan välittämisen </a:t>
            </a:r>
            <a:r>
              <a:rPr lang="fi-FI" sz="2600" dirty="0" smtClean="0"/>
              <a:t>yhteisö ja yhteistyöalusta </a:t>
            </a:r>
            <a:r>
              <a:rPr lang="fi-FI" sz="2600" dirty="0"/>
              <a:t>kansalaisille ja muiden yhteisöjen jäsenille &gt; </a:t>
            </a:r>
            <a:r>
              <a:rPr lang="fi-FI" sz="2600" dirty="0" smtClean="0"/>
              <a:t>täydentää muuta paikallista vapaaehtoistoimintaa</a:t>
            </a:r>
            <a:endParaRPr lang="fi-FI" sz="2600" dirty="0"/>
          </a:p>
          <a:p>
            <a:r>
              <a:rPr lang="fi-FI" sz="2600" dirty="0"/>
              <a:t>Poliittisesti ja uskonnollisesti sitoutumaton, riippumaton </a:t>
            </a:r>
          </a:p>
          <a:p>
            <a:r>
              <a:rPr lang="fi-FI" sz="2600" dirty="0"/>
              <a:t>Ainoana (perus)tehtävänä on tuottaa hyvinvointia lähimmäisille, etenkin ikäihmisille edistämällä tavallisen ihmisen taidoin tehtävää (pop </a:t>
            </a:r>
            <a:r>
              <a:rPr lang="fi-FI" sz="2600" dirty="0" err="1"/>
              <a:t>up</a:t>
            </a:r>
            <a:r>
              <a:rPr lang="fi-FI" sz="2600" dirty="0"/>
              <a:t>) </a:t>
            </a:r>
            <a:r>
              <a:rPr lang="fi-FI" sz="2600" dirty="0" smtClean="0"/>
              <a:t>-vapaaehtoistoimintaa</a:t>
            </a:r>
            <a:r>
              <a:rPr lang="fi-FI" sz="2600" dirty="0"/>
              <a:t>. </a:t>
            </a:r>
          </a:p>
          <a:p>
            <a:r>
              <a:rPr lang="fi-FI" sz="2600" dirty="0" smtClean="0"/>
              <a:t>Yhteisö </a:t>
            </a:r>
            <a:r>
              <a:rPr lang="fi-FI" sz="2600" dirty="0"/>
              <a:t>aktivoi ja innostaa kansalaisia ja muita yhteisöjä välittämään lähimmäisistään ja tuottamaan hyvää mieltä itselle ja muille, yhteisillä </a:t>
            </a:r>
            <a:r>
              <a:rPr lang="fi-FI" sz="2600" dirty="0" smtClean="0"/>
              <a:t>Välittämisen keikoilla 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333429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Eero\Pictures\Siskot ja Simot\Tuusulan S S\Tuusulan kesäjuh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81600" y="-3071813"/>
            <a:ext cx="19507200" cy="13001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840760" cy="2135088"/>
          </a:xfrm>
        </p:spPr>
        <p:txBody>
          <a:bodyPr>
            <a:noAutofit/>
          </a:bodyPr>
          <a:lstStyle/>
          <a:p>
            <a:pPr fontAlgn="base"/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Koko Suomi kiittää on Suomi 100 </a:t>
            </a:r>
            <a:r>
              <a:rPr lang="fi-FI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–juhlavuoden virallinen </a:t>
            </a:r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hanke. Tempaukseen kutsutaan mukaan kaikki Suomen </a:t>
            </a:r>
            <a:r>
              <a:rPr lang="fi-FI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kunnat ja kuntalaiset </a:t>
            </a:r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osoittamaan kiitollisuutta edellisille sukupolville. He ovat rakentaneet isänmaatamme ja nykyistä hyvinvointiamme vuosikymmenten ajan ja siksi kiitoksensa ansainneet. </a:t>
            </a:r>
            <a:r>
              <a:rPr lang="fi-FI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fi-FI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fi-FI" sz="18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r>
              <a:rPr lang="fi-FI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Paikkakunnan </a:t>
            </a:r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tapahtuman järjestäjät voivat muokata tapahtuman ohjelmaa omanlaisekseen, vinkkejä juhlajärjestelyihin löydät </a:t>
            </a:r>
            <a:r>
              <a:rPr lang="fi-FI" sz="1800" b="1" i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täältä.</a:t>
            </a:r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Valtakunnallista tempausta koordinoi </a:t>
            </a:r>
            <a:r>
              <a:rPr lang="fi-FI" sz="1800" b="1" i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Siskot ja Simot</a:t>
            </a:r>
            <a:r>
              <a:rPr lang="fi-FI" sz="1800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luovan välittämisen yhteisö. Mukana on myös </a:t>
            </a:r>
            <a:r>
              <a:rPr lang="fi-FI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laaja kumppaniverkosto (seuraava dia)</a:t>
            </a:r>
            <a:r>
              <a:rPr lang="fi-FI" sz="18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Laitetaan yhdessä koko Suomi kiittämään </a:t>
            </a:r>
            <a:r>
              <a:rPr lang="fi-FI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teoilla</a:t>
            </a:r>
            <a:r>
              <a:rPr lang="fi-FI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!</a:t>
            </a:r>
          </a:p>
          <a:p>
            <a:pPr fontAlgn="base"/>
            <a:r>
              <a:rPr lang="fi-FI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Koko Suomi kiittää -hankkeen suojelijana toimii rouva Jenni </a:t>
            </a:r>
            <a:r>
              <a:rPr lang="fi-FI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Haukio</a:t>
            </a:r>
            <a:r>
              <a:rPr lang="fi-FI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fi-FI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fi-FI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692696"/>
            <a:ext cx="4104456" cy="1800200"/>
          </a:xfrm>
          <a:prstGeom prst="rect">
            <a:avLst/>
          </a:prstGeom>
        </p:spPr>
      </p:pic>
      <p:cxnSp>
        <p:nvCxnSpPr>
          <p:cNvPr id="5" name="Suora yhdysviiva 4"/>
          <p:cNvCxnSpPr/>
          <p:nvPr/>
        </p:nvCxnSpPr>
        <p:spPr>
          <a:xfrm>
            <a:off x="395536" y="332656"/>
            <a:ext cx="82809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uora yhdysviiva 7"/>
          <p:cNvCxnSpPr/>
          <p:nvPr/>
        </p:nvCxnSpPr>
        <p:spPr>
          <a:xfrm>
            <a:off x="395536" y="6511388"/>
            <a:ext cx="828092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uora yhdysviiva 9"/>
          <p:cNvCxnSpPr/>
          <p:nvPr/>
        </p:nvCxnSpPr>
        <p:spPr>
          <a:xfrm>
            <a:off x="395536" y="332656"/>
            <a:ext cx="0" cy="61787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uora yhdysviiva 10"/>
          <p:cNvCxnSpPr/>
          <p:nvPr/>
        </p:nvCxnSpPr>
        <p:spPr>
          <a:xfrm flipH="1">
            <a:off x="8676456" y="332656"/>
            <a:ext cx="931" cy="61787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82268"/>
            <a:ext cx="9144001" cy="2682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uora yhdysviiva 2"/>
          <p:cNvCxnSpPr/>
          <p:nvPr/>
        </p:nvCxnSpPr>
        <p:spPr>
          <a:xfrm>
            <a:off x="-1" y="2682268"/>
            <a:ext cx="914400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uora yhdysviiva 5"/>
          <p:cNvCxnSpPr/>
          <p:nvPr/>
        </p:nvCxnSpPr>
        <p:spPr>
          <a:xfrm>
            <a:off x="-1" y="5373216"/>
            <a:ext cx="914400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 6"/>
          <p:cNvSpPr/>
          <p:nvPr/>
        </p:nvSpPr>
        <p:spPr>
          <a:xfrm>
            <a:off x="611560" y="1268760"/>
            <a:ext cx="80339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Hankkeella on laaja kumppaniverkosto.</a:t>
            </a:r>
            <a:br>
              <a:rPr lang="fi-FI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fi-FI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Kuntaliitto on avainasemassa yhteistyökumppanina.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-36512" y="0"/>
            <a:ext cx="107504" cy="688538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9058929" y="0"/>
            <a:ext cx="12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0" y="6768752"/>
            <a:ext cx="9144000" cy="1166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/>
          <p:cNvSpPr/>
          <p:nvPr/>
        </p:nvSpPr>
        <p:spPr>
          <a:xfrm>
            <a:off x="0" y="-27384"/>
            <a:ext cx="9144000" cy="1322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kehys 9"/>
          <p:cNvSpPr txBox="1"/>
          <p:nvPr/>
        </p:nvSpPr>
        <p:spPr>
          <a:xfrm>
            <a:off x="3419872" y="5805264"/>
            <a:ext cx="1886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#</a:t>
            </a:r>
            <a:r>
              <a:rPr lang="fi-FI" dirty="0" err="1" smtClean="0"/>
              <a:t>kokosuomikiittää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76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06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uora yhdysviiva 6"/>
          <p:cNvCxnSpPr/>
          <p:nvPr/>
        </p:nvCxnSpPr>
        <p:spPr>
          <a:xfrm>
            <a:off x="251520" y="3717032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uora yhdysviiva 8"/>
          <p:cNvCxnSpPr/>
          <p:nvPr/>
        </p:nvCxnSpPr>
        <p:spPr>
          <a:xfrm>
            <a:off x="8892480" y="3717032"/>
            <a:ext cx="0" cy="288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laotsikko 2"/>
          <p:cNvSpPr txBox="1">
            <a:spLocks/>
          </p:cNvSpPr>
          <p:nvPr/>
        </p:nvSpPr>
        <p:spPr>
          <a:xfrm>
            <a:off x="899592" y="3501008"/>
            <a:ext cx="7088832" cy="213508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fi-FI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Koko Suomi kiittää –tempauksen tapahtuma voi olla eri paikkakunnilla erilainen: tähän mennessä on järjestetty mm. Ystävänpäivätanssit Ivalossa ja Raumalla, leffailtapäivä popkorneineen Järvenpäässä sekä kahvikonsertti Nurmijärvellä.</a:t>
            </a:r>
          </a:p>
          <a:p>
            <a:pPr marL="0" indent="0" fontAlgn="base">
              <a:buNone/>
            </a:pPr>
            <a:endParaRPr lang="fi-FI" sz="7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base">
              <a:buNone/>
            </a:pPr>
            <a:r>
              <a:rPr lang="fi-FI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Tulevia suunnitelmia ovat esimerkiksi ”</a:t>
            </a:r>
            <a:r>
              <a:rPr lang="fi-FI" sz="7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mummodisco</a:t>
            </a:r>
            <a:r>
              <a:rPr lang="fi-FI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”,  ravintolapäivä palvelutalossa,  Muistojen kahvila, avoin kylätapahtuma ”Päivä Onnenlaaksossa” sekä kiitosjuhla Katri Helenan tähdittämänä paikallisen koulun juhlasalissa.</a:t>
            </a:r>
          </a:p>
          <a:p>
            <a:pPr marL="0" indent="0" fontAlgn="base">
              <a:buNone/>
            </a:pPr>
            <a:endParaRPr lang="fi-FI" sz="7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base">
              <a:buNone/>
            </a:pPr>
            <a:r>
              <a:rPr lang="fi-FI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Vinkkejä, ideoita ja  ohjeita  löytyy </a:t>
            </a:r>
            <a:r>
              <a:rPr lang="fi-FI" sz="7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www.kokosuomikiittaa.fi</a:t>
            </a:r>
            <a:r>
              <a:rPr lang="fi-FI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sivulta. Sinne myös ilmoitetaan suunniteltu juhla, jotta  se saadaan sivuston kartalle ja kalenteriin kiinnostuneiden nähtäväksi.</a:t>
            </a:r>
            <a:endParaRPr lang="fi-FI" sz="7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fontAlgn="base">
              <a:buNone/>
            </a:pPr>
            <a:endParaRPr lang="fi-FI" sz="5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base"/>
            <a:endParaRPr lang="fi-FI" sz="5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fi-FI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7020272" y="2259630"/>
            <a:ext cx="134536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 smtClean="0"/>
              <a:t>Pidetty tapahtuma</a:t>
            </a:r>
            <a:endParaRPr lang="fi-FI" sz="1200" dirty="0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5888800" cy="6858000"/>
          </a:xfrm>
          <a:prstGeom prst="rect">
            <a:avLst/>
          </a:prstGeom>
        </p:spPr>
      </p:pic>
      <p:sp>
        <p:nvSpPr>
          <p:cNvPr id="4" name="Ellipsi 3"/>
          <p:cNvSpPr/>
          <p:nvPr/>
        </p:nvSpPr>
        <p:spPr>
          <a:xfrm>
            <a:off x="6516216" y="2326122"/>
            <a:ext cx="144016" cy="144016"/>
          </a:xfrm>
          <a:prstGeom prst="ellipse">
            <a:avLst/>
          </a:prstGeom>
          <a:solidFill>
            <a:schemeClr val="tx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Ellipsi 4"/>
          <p:cNvSpPr/>
          <p:nvPr/>
        </p:nvSpPr>
        <p:spPr>
          <a:xfrm>
            <a:off x="6516216" y="3074477"/>
            <a:ext cx="144016" cy="144016"/>
          </a:xfrm>
          <a:prstGeom prst="ellipse">
            <a:avLst/>
          </a:prstGeom>
          <a:solidFill>
            <a:schemeClr val="tx2">
              <a:lumMod val="75000"/>
            </a:schemeClr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7020272" y="3007985"/>
            <a:ext cx="1302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0" dirty="0" smtClean="0"/>
              <a:t>Tuleva tapahtuma</a:t>
            </a:r>
            <a:endParaRPr lang="fi-FI" sz="1200" dirty="0"/>
          </a:p>
        </p:txBody>
      </p:sp>
      <p:cxnSp>
        <p:nvCxnSpPr>
          <p:cNvPr id="11" name="Suora yhdysviiva 10"/>
          <p:cNvCxnSpPr/>
          <p:nvPr/>
        </p:nvCxnSpPr>
        <p:spPr>
          <a:xfrm>
            <a:off x="5708272" y="0"/>
            <a:ext cx="0" cy="685800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kehys 8"/>
          <p:cNvSpPr txBox="1"/>
          <p:nvPr/>
        </p:nvSpPr>
        <p:spPr>
          <a:xfrm>
            <a:off x="5879517" y="620688"/>
            <a:ext cx="3264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Ilmoitetut tapahtumat 24.2.2017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358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Äänestä Siskot ja Simot – yhteisölle v. 2017 Demokratiapalkinto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 smtClean="0">
                <a:hlinkClick r:id="rId3"/>
              </a:rPr>
              <a:t>www.otakantaa.fi</a:t>
            </a:r>
            <a:r>
              <a:rPr lang="fi-FI" dirty="0" smtClean="0"/>
              <a:t> </a:t>
            </a:r>
            <a:br>
              <a:rPr lang="fi-FI" dirty="0" smtClean="0"/>
            </a:br>
            <a:r>
              <a:rPr lang="fi-FI" sz="3600" dirty="0" smtClean="0"/>
              <a:t>Äänestysaika </a:t>
            </a:r>
            <a:r>
              <a:rPr lang="fi-FI" sz="3600" smtClean="0"/>
              <a:t>päättyy tänään 15.3</a:t>
            </a:r>
            <a:r>
              <a:rPr lang="fi-FI" dirty="0" smtClean="0"/>
              <a:t>.</a:t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Kiitos!</a:t>
            </a:r>
            <a:endParaRPr lang="fi-FI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113" y="0"/>
          <a:ext cx="1646237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Acrobat Document" r:id="rId4" imgW="8019915" imgH="5667285" progId="Acrobat.Document.DC">
                  <p:embed/>
                </p:oleObj>
              </mc:Choice>
              <mc:Fallback>
                <p:oleObj name="Acrobat Document" r:id="rId4" imgW="8019915" imgH="5667285" progId="Acrobat.Document.DC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3" y="0"/>
                        <a:ext cx="1646237" cy="155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213</Words>
  <Application>Microsoft Office PowerPoint</Application>
  <PresentationFormat>Näytössä katseltava diaesitys (4:3)</PresentationFormat>
  <Paragraphs>23</Paragraphs>
  <Slides>8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Office-teema</vt:lpstr>
      <vt:lpstr>Acrobat Document</vt:lpstr>
      <vt:lpstr>Koko Suomi kiittää – tempauksen esittely www.kokosuomikiittaa.fi #kokosuomikiittää</vt:lpstr>
      <vt:lpstr>  SISKOT JA SIMOT     (koordinoi Koko Suomi kiittää -hanketta)</vt:lpstr>
      <vt:lpstr>PowerPoint-esitys</vt:lpstr>
      <vt:lpstr>PowerPoint-esitys</vt:lpstr>
      <vt:lpstr>PowerPoint-esitys</vt:lpstr>
      <vt:lpstr>PowerPoint-esitys</vt:lpstr>
      <vt:lpstr>PowerPoint-esitys</vt:lpstr>
      <vt:lpstr>  Äänestä Siskot ja Simot – yhteisölle v. 2017 Demokratiapalkinto  www.otakantaa.fi  Äänestysaika päättyy tänään 15.3.  Kiitos!</vt:lpstr>
    </vt:vector>
  </TitlesOfParts>
  <Company>Järvenpään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Simot ja Siskot</dc:creator>
  <cp:lastModifiedBy>Piipponen Sirkka-Liisa</cp:lastModifiedBy>
  <cp:revision>28</cp:revision>
  <dcterms:created xsi:type="dcterms:W3CDTF">2017-02-24T10:31:31Z</dcterms:created>
  <dcterms:modified xsi:type="dcterms:W3CDTF">2017-03-16T07:15:07Z</dcterms:modified>
</cp:coreProperties>
</file>