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 id="2147483737" r:id="rId5"/>
  </p:sldMasterIdLst>
  <p:notesMasterIdLst>
    <p:notesMasterId r:id="rId16"/>
  </p:notesMasterIdLst>
  <p:handoutMasterIdLst>
    <p:handoutMasterId r:id="rId17"/>
  </p:handoutMasterIdLst>
  <p:sldIdLst>
    <p:sldId id="257" r:id="rId6"/>
    <p:sldId id="10542" r:id="rId7"/>
    <p:sldId id="10543" r:id="rId8"/>
    <p:sldId id="10547" r:id="rId9"/>
    <p:sldId id="10541" r:id="rId10"/>
    <p:sldId id="10549" r:id="rId11"/>
    <p:sldId id="10545" r:id="rId12"/>
    <p:sldId id="10548" r:id="rId13"/>
    <p:sldId id="10544" r:id="rId14"/>
    <p:sldId id="10539" r:id="rId15"/>
  </p:sldIdLst>
  <p:sldSz cx="12192000" cy="6858000"/>
  <p:notesSz cx="6858000" cy="9144000"/>
  <p:embeddedFontLst>
    <p:embeddedFont>
      <p:font typeface="Work Sans" panose="00000500000000000000" pitchFamily="2" charset="0"/>
      <p:regular r:id="rId18"/>
      <p:bold r:id="rId19"/>
      <p:italic r:id="rId20"/>
      <p:boldItalic r:id="rId21"/>
    </p:embeddedFont>
    <p:embeddedFont>
      <p:font typeface="Work Sans ExtraBold" panose="00000900000000000000" pitchFamily="2" charset="0"/>
      <p:bold r:id="rId22"/>
      <p:boldItalic r:id="rId23"/>
    </p:embeddedFont>
    <p:embeddedFont>
      <p:font typeface="Work Sans Medium" panose="00000600000000000000" pitchFamily="2" charset="0"/>
      <p:regular r:id="rId24"/>
      <p:italic r:id="rId25"/>
    </p:embeddedFont>
    <p:embeddedFont>
      <p:font typeface="Work Sans SemiBold" panose="00000700000000000000" pitchFamily="2" charset="0"/>
      <p:bold r:id="rId26"/>
      <p:boldItalic r:id="rId27"/>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5" orient="horz" pos="527">
          <p15:clr>
            <a:srgbClr val="A4A3A4"/>
          </p15:clr>
        </p15:guide>
        <p15:guide id="8" orient="horz" pos="3657" userDrawn="1">
          <p15:clr>
            <a:srgbClr val="A4A3A4"/>
          </p15:clr>
        </p15:guide>
        <p15:guide id="9" pos="483">
          <p15:clr>
            <a:srgbClr val="A4A3A4"/>
          </p15:clr>
        </p15:guide>
        <p15:guide id="10" pos="7197">
          <p15:clr>
            <a:srgbClr val="A4A3A4"/>
          </p15:clr>
        </p15:guide>
        <p15:guide id="13" pos="3840" userDrawn="1">
          <p15:clr>
            <a:srgbClr val="A4A3A4"/>
          </p15:clr>
        </p15:guide>
        <p15:guide id="14"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A66FC6-5E3C-D45B-591C-0B6BB680F53E}" name="Pohjanen Tiina" initials="TP" userId="S::tiina.pohjanen@kuntaliitto.fi::f2189993-1a29-43b5-9f3d-ae54cecca5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3468"/>
    <a:srgbClr val="FF3E60"/>
    <a:srgbClr val="DFDAD6"/>
    <a:srgbClr val="C4A5A5"/>
    <a:srgbClr val="FF6D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guide orient="horz" pos="1253"/>
        <p:guide orient="horz" pos="527"/>
        <p:guide orient="horz" pos="3657"/>
        <p:guide pos="483"/>
        <p:guide pos="7197"/>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lkee Johanna" userId="c99ba6f2-0cf7-4dab-be3a-5c8f2c470e82" providerId="ADAL" clId="{BD04C51E-EB1A-4F7F-8C7F-B32C18867470}"/>
    <pc:docChg chg="modSld">
      <pc:chgData name="Selkee Johanna" userId="c99ba6f2-0cf7-4dab-be3a-5c8f2c470e82" providerId="ADAL" clId="{BD04C51E-EB1A-4F7F-8C7F-B32C18867470}" dt="2026-01-23T08:53:21.334" v="11" actId="1036"/>
      <pc:docMkLst>
        <pc:docMk/>
      </pc:docMkLst>
      <pc:sldChg chg="modSp mod">
        <pc:chgData name="Selkee Johanna" userId="c99ba6f2-0cf7-4dab-be3a-5c8f2c470e82" providerId="ADAL" clId="{BD04C51E-EB1A-4F7F-8C7F-B32C18867470}" dt="2026-01-23T08:53:21.334" v="11" actId="1036"/>
        <pc:sldMkLst>
          <pc:docMk/>
          <pc:sldMk cId="1001619289" sldId="10539"/>
        </pc:sldMkLst>
        <pc:spChg chg="mod">
          <ac:chgData name="Selkee Johanna" userId="c99ba6f2-0cf7-4dab-be3a-5c8f2c470e82" providerId="ADAL" clId="{BD04C51E-EB1A-4F7F-8C7F-B32C18867470}" dt="2026-01-23T08:53:01.339" v="1" actId="6549"/>
          <ac:spMkLst>
            <pc:docMk/>
            <pc:sldMk cId="1001619289" sldId="10539"/>
            <ac:spMk id="3" creationId="{49EC5E8C-A7C8-4822-A172-18F6088E193E}"/>
          </ac:spMkLst>
        </pc:spChg>
        <pc:spChg chg="mod">
          <ac:chgData name="Selkee Johanna" userId="c99ba6f2-0cf7-4dab-be3a-5c8f2c470e82" providerId="ADAL" clId="{BD04C51E-EB1A-4F7F-8C7F-B32C18867470}" dt="2026-01-23T08:53:21.334" v="11" actId="1036"/>
          <ac:spMkLst>
            <pc:docMk/>
            <pc:sldMk cId="1001619289" sldId="10539"/>
            <ac:spMk id="5" creationId="{7E4E80C0-081A-9ECE-D418-E55B7DCDA72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478ED3-B612-4193-BFB3-30640D50ACE2}" type="datetimeFigureOut">
              <a:rPr lang="fi-FI" sz="800" smtClean="0"/>
              <a:t>23.1.2026</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5EF1D2-EDBA-4B30-9DEE-0BEBDA91FEA7}" type="slidenum">
              <a:rPr lang="fi-FI" sz="800" smtClean="0"/>
              <a:t>‹#›</a:t>
            </a:fld>
            <a:endParaRPr lang="fi-FI" sz="800"/>
          </a:p>
        </p:txBody>
      </p:sp>
    </p:spTree>
    <p:extLst>
      <p:ext uri="{BB962C8B-B14F-4D97-AF65-F5344CB8AC3E}">
        <p14:creationId xmlns:p14="http://schemas.microsoft.com/office/powerpoint/2010/main" val="390966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0A258E9B-EF9A-4277-B3A7-6483215B4E3F}" type="datetimeFigureOut">
              <a:rPr lang="fi-FI" smtClean="0"/>
              <a:pPr/>
              <a:t>23.1.2026</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C23CFE97-E977-4A8B-BB69-50F617FD6581}" type="slidenum">
              <a:rPr lang="fi-FI" smtClean="0"/>
              <a:pPr/>
              <a:t>‹#›</a:t>
            </a:fld>
            <a:endParaRPr lang="fi-FI"/>
          </a:p>
        </p:txBody>
      </p:sp>
    </p:spTree>
    <p:extLst>
      <p:ext uri="{BB962C8B-B14F-4D97-AF65-F5344CB8AC3E}">
        <p14:creationId xmlns:p14="http://schemas.microsoft.com/office/powerpoint/2010/main" val="6693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3CFE97-E977-4A8B-BB69-50F617FD6581}" type="slidenum">
              <a:rPr kumimoji="0" lang="fi-FI" sz="800" b="0" i="0" u="none" strike="noStrike" kern="1200" cap="none" spc="0" normalizeH="0" baseline="0" noProof="0" smtClean="0">
                <a:ln>
                  <a:noFill/>
                </a:ln>
                <a:solidFill>
                  <a:srgbClr val="000000"/>
                </a:solidFill>
                <a:effectLst/>
                <a:uLnTx/>
                <a:uFillTx/>
                <a:latin typeface="Work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800" b="0" i="0" u="none" strike="noStrike" kern="1200" cap="none" spc="0" normalizeH="0" baseline="0" noProof="0">
              <a:ln>
                <a:noFill/>
              </a:ln>
              <a:solidFill>
                <a:srgbClr val="000000"/>
              </a:solidFill>
              <a:effectLst/>
              <a:uLnTx/>
              <a:uFillTx/>
              <a:latin typeface="Work Sans"/>
              <a:ea typeface="+mn-ea"/>
              <a:cs typeface="+mn-cs"/>
            </a:endParaRPr>
          </a:p>
        </p:txBody>
      </p:sp>
    </p:spTree>
    <p:extLst>
      <p:ext uri="{BB962C8B-B14F-4D97-AF65-F5344CB8AC3E}">
        <p14:creationId xmlns:p14="http://schemas.microsoft.com/office/powerpoint/2010/main" val="2020663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2.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111.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2.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112.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2.xml"/><Relationship Id="rId6" Type="http://schemas.openxmlformats.org/officeDocument/2006/relationships/image" Target="../media/image29.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s>
</file>

<file path=ppt/slideLayouts/_rels/slideLayout113.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2.xml"/><Relationship Id="rId6" Type="http://schemas.openxmlformats.org/officeDocument/2006/relationships/image" Target="../media/image31.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1.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49.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1.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image" Target="../media/image29.png"/><Relationship Id="rId7" Type="http://schemas.openxmlformats.org/officeDocument/2006/relationships/hyperlink" Target="https://www.facebook.com/kuntaliitto" TargetMode="External"/><Relationship Id="rId2" Type="http://schemas.openxmlformats.org/officeDocument/2006/relationships/hyperlink" Target="http://www.kuntaliitto.fi/kayttoehdot" TargetMode="External"/><Relationship Id="rId1" Type="http://schemas.openxmlformats.org/officeDocument/2006/relationships/slideMaster" Target="../slideMasters/slideMaster1.xml"/><Relationship Id="rId6" Type="http://schemas.openxmlformats.org/officeDocument/2006/relationships/hyperlink" Target="https://www.instagram.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51.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image" Target="../media/image31.png"/><Relationship Id="rId7" Type="http://schemas.openxmlformats.org/officeDocument/2006/relationships/hyperlink" Target="https://www.facebook.com/kuntaliitto" TargetMode="External"/><Relationship Id="rId2" Type="http://schemas.openxmlformats.org/officeDocument/2006/relationships/hyperlink" Target="http://www.kuntaliitto.fi/kayttoehdot" TargetMode="External"/><Relationship Id="rId1" Type="http://schemas.openxmlformats.org/officeDocument/2006/relationships/slideMaster" Target="../slideMasters/slideMaster1.xml"/><Relationship Id="rId6" Type="http://schemas.openxmlformats.org/officeDocument/2006/relationships/hyperlink" Target="https://www.instagram.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3.jpe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0924F02-DD88-4CB6-BB46-9AFDA1AB89C5}" type="datetime1">
              <a:rPr lang="fi-FI" noProof="0" smtClean="0"/>
              <a:t>23.1.2026</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5365CBBA-03B1-26BB-59ED-1F319AE9D2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38592142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54A87E19-8C04-4D5C-9034-113E3A734C43}" type="datetime1">
              <a:rPr lang="fi-FI" smtClean="0"/>
              <a:t>23.1.2026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11726786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Date Placeholder 2"/>
          <p:cNvSpPr>
            <a:spLocks noGrp="1"/>
          </p:cNvSpPr>
          <p:nvPr>
            <p:ph type="dt" sz="half" idx="10"/>
          </p:nvPr>
        </p:nvSpPr>
        <p:spPr/>
        <p:txBody>
          <a:bodyPr/>
          <a:lstStyle/>
          <a:p>
            <a:fld id="{6BE111E2-37B1-4109-A1BB-6B241DDDB9DB}" type="datetime1">
              <a:rPr lang="fi-FI" smtClean="0"/>
              <a:t>23.1.2026</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31706692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Lainaus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15999BF7-CE1F-4794-BE7A-0EBBEDC83E91}" type="datetime1">
              <a:rPr lang="fi-FI" smtClean="0"/>
              <a:t>23.1.2026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DE41C726-91B5-4DC4-ADD0-FD7392546F7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5437099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Lainaus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A4432D0-F305-446D-95E3-48EAD8038911}" type="datetime1">
              <a:rPr lang="fi-FI" smtClean="0"/>
              <a:t>23.1.2026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47830F6-C9F2-4A36-980C-6136E35544A3}"/>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5978575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Lainaus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080BAEA-5B18-405A-A401-F49736D1ACDD}" type="datetime1">
              <a:rPr lang="fi-FI" smtClean="0"/>
              <a:t>23.1.2026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2917A08A-EF19-4C97-BFDB-32BDC040E85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4736074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Nosto sininen">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1333C36-1DDA-469D-A0C5-6C5A2A7F67F1}" type="datetime1">
              <a:rPr lang="fi-FI" smtClean="0"/>
              <a:t>23.1.2026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926DAD9-CB9B-4DD3-B989-9A965534D70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2084465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C64B0AE-AE5B-43D8-B88D-91BF9EDE0233}" type="datetime1">
              <a:rPr lang="fi-FI" smtClean="0"/>
              <a:t>23.1.2026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072D378-F85C-4DF2-8A13-E74B0A19D64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2015418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Nosto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422E3422-7BAB-4AD4-A34D-B52D7DF25070}" type="datetime1">
              <a:rPr lang="fi-FI" smtClean="0"/>
              <a:t>23.1.2026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A973845A-77BC-43ED-9C7E-531CC29C244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0186939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Nosto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2F2B63E-0CF4-43E4-BECC-91438CF8411E}" type="datetime1">
              <a:rPr lang="fi-FI" smtClean="0"/>
              <a:t>23.1.2026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7B3BFD74-E392-4B24-B78B-157CBF2B29B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871327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Nosto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503D9EB-944F-4EAE-8444-A343F5A66C71}" type="datetime1">
              <a:rPr lang="fi-FI" smtClean="0"/>
              <a:t>23.1.2026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1982993-374A-46F6-AAEB-48323C4876A6}"/>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40812635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9163B-F3D6-4AA2-B052-E1F9BA0A5D4E}" type="datetime1">
              <a:rPr lang="fi-FI" smtClean="0"/>
              <a:t>23.1.2026</a:t>
            </a:fld>
            <a:endParaRPr lang="fi-FI"/>
          </a:p>
        </p:txBody>
      </p:sp>
      <p:sp>
        <p:nvSpPr>
          <p:cNvPr id="3" name="Footer Placeholder 2"/>
          <p:cNvSpPr>
            <a:spLocks noGrp="1"/>
          </p:cNvSpPr>
          <p:nvPr>
            <p:ph type="ftr" sz="quarter" idx="11"/>
          </p:nvPr>
        </p:nvSpPr>
        <p:spPr/>
        <p:txBody>
          <a:bodyPr/>
          <a:lstStyle/>
          <a:p>
            <a:r>
              <a:rPr lang="fi-FI"/>
              <a:t>Esityksen nimi ja tekijä</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0692844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p:cNvSpPr>
            <a:spLocks noGrp="1"/>
          </p:cNvSpPr>
          <p:nvPr>
            <p:ph sz="half" idx="2"/>
          </p:nvPr>
        </p:nvSpPr>
        <p:spPr>
          <a:xfrm>
            <a:off x="6311900" y="1989137"/>
            <a:ext cx="5113338" cy="3816351"/>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AD68CABA-EB03-4EF8-AF74-2AF1845764A7}" type="datetime1">
              <a:rPr lang="fi-FI" smtClean="0"/>
              <a:t>23.1.2026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2036515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accent3"/>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accent3"/>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1ECAD5F9-8A23-4475-850C-F4CA7E4DAEB7}"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descr="Icon&#10;&#10;Description automatically generated">
            <a:hlinkClick r:id="rId6"/>
            <a:extLst>
              <a:ext uri="{FF2B5EF4-FFF2-40B4-BE49-F238E27FC236}">
                <a16:creationId xmlns:a16="http://schemas.microsoft.com/office/drawing/2014/main" id="{5B53270C-43DF-46FE-A4F5-29F29992F4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7"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291F968-8CBB-4022-ACCE-1E6A59F92822}"/>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accent3"/>
                </a:solidFill>
                <a:latin typeface="+mn-lt"/>
              </a:rPr>
              <a:t>www.kuntaliitto.fi</a:t>
            </a:r>
          </a:p>
        </p:txBody>
      </p:sp>
    </p:spTree>
    <p:extLst>
      <p:ext uri="{BB962C8B-B14F-4D97-AF65-F5344CB8AC3E}">
        <p14:creationId xmlns:p14="http://schemas.microsoft.com/office/powerpoint/2010/main" val="10931493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EFEA1E4D-C91E-41FF-9F0C-0BF31AFF683A}"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6"/>
            <a:extLst>
              <a:ext uri="{FF2B5EF4-FFF2-40B4-BE49-F238E27FC236}">
                <a16:creationId xmlns:a16="http://schemas.microsoft.com/office/drawing/2014/main" id="{A085D48D-2A36-429A-9D7E-97ECF8F5D3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97D3374-4351-4D7E-9482-41ECE464A711}"/>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spTree>
    <p:extLst>
      <p:ext uri="{BB962C8B-B14F-4D97-AF65-F5344CB8AC3E}">
        <p14:creationId xmlns:p14="http://schemas.microsoft.com/office/powerpoint/2010/main" val="2653728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FC1B5BAD-9C63-4C69-87C4-819DEDC62D6D}"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941B77CA-24CD-4DBD-A47E-5984688C247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9" name="TextBox 18">
            <a:hlinkClick r:id="rId8"/>
            <a:extLst>
              <a:ext uri="{FF2B5EF4-FFF2-40B4-BE49-F238E27FC236}">
                <a16:creationId xmlns:a16="http://schemas.microsoft.com/office/drawing/2014/main" id="{8D639896-BD23-481B-A03C-839F5F9583A4}"/>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spTree>
    <p:extLst>
      <p:ext uri="{BB962C8B-B14F-4D97-AF65-F5344CB8AC3E}">
        <p14:creationId xmlns:p14="http://schemas.microsoft.com/office/powerpoint/2010/main" val="17616160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2">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B9145441-B421-48FF-AF9C-FF5C4818C8F7}"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685C5932-3F7F-41CB-87DD-B2ABBE5E62A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9" name="TextBox 18">
            <a:hlinkClick r:id="rId8"/>
            <a:extLst>
              <a:ext uri="{FF2B5EF4-FFF2-40B4-BE49-F238E27FC236}">
                <a16:creationId xmlns:a16="http://schemas.microsoft.com/office/drawing/2014/main" id="{DCA6CD3D-5272-47DC-8457-908428678D79}"/>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spTree>
    <p:extLst>
      <p:ext uri="{BB962C8B-B14F-4D97-AF65-F5344CB8AC3E}">
        <p14:creationId xmlns:p14="http://schemas.microsoft.com/office/powerpoint/2010/main" val="1051170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blank"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F58D591-17B7-4AE6-BB60-16CEB88C4BBC}" type="datetime1">
              <a:rPr lang="fi-FI" smtClean="0"/>
              <a:t>23.1.2026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5629148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D6567F7-A74A-4A34-A59B-3212670D2AE7}" type="datetime1">
              <a:rPr lang="fi-FI" smtClean="0"/>
              <a:t>23.1.2026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4781633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779614B5-578D-468F-9090-1F59D13EFBEC}"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10" name="Text Placeholder 2">
            <a:extLst>
              <a:ext uri="{FF2B5EF4-FFF2-40B4-BE49-F238E27FC236}">
                <a16:creationId xmlns:a16="http://schemas.microsoft.com/office/drawing/2014/main" id="{FEA61D0F-76FD-476A-AABC-5CF7457B0D08}"/>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3237239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solidFill>
                  <a:schemeClr val="bg1"/>
                </a:solidFill>
              </a:defRPr>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5735DE95-D114-4AEA-A812-E14BD5E49622}"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10" name="Text Placeholder 2">
            <a:extLst>
              <a:ext uri="{FF2B5EF4-FFF2-40B4-BE49-F238E27FC236}">
                <a16:creationId xmlns:a16="http://schemas.microsoft.com/office/drawing/2014/main" id="{AEF06DBD-CF98-4F65-8CA2-F02B8B05C861}"/>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5343508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Nosto vaalealla kuvalla">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43208654-B07A-4704-BD4C-3600EF4D3889}" type="datetime1">
              <a:rPr lang="fi-FI" smtClean="0"/>
              <a:t>23.1.2026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accent3"/>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10" name="Text Placeholder 2">
            <a:extLst>
              <a:ext uri="{FF2B5EF4-FFF2-40B4-BE49-F238E27FC236}">
                <a16:creationId xmlns:a16="http://schemas.microsoft.com/office/drawing/2014/main" id="{8D855733-A36D-4272-810F-073F71CD9F09}"/>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91764797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Nosto tummalla kuvalla">
    <p:bg>
      <p:bgPr>
        <a:solidFill>
          <a:schemeClr val="bg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7E774FDB-E875-4D3F-8862-251C29449380}" type="datetime1">
              <a:rPr lang="fi-FI" smtClean="0"/>
              <a:t>23.1.2026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Text Placeholder 2">
            <a:extLst>
              <a:ext uri="{FF2B5EF4-FFF2-40B4-BE49-F238E27FC236}">
                <a16:creationId xmlns:a16="http://schemas.microsoft.com/office/drawing/2014/main" id="{94E7C498-4D6A-47D7-8032-B658B26BCC98}"/>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40887241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10651227"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8DC31758-D6AF-4773-9754-B70452D6788C}" type="datetime1">
              <a:rPr lang="fi-FI" smtClean="0"/>
              <a:t>23.1.2026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2789230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Väliotsikkodi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C71194F-0947-4BD5-A12E-64CAC5CECC1F}"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E002B06E-209A-4165-9127-7DC450D0647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18570057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Väliotsikkodia vaaleall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3"/>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5C6EA409-A95B-408E-8809-4F287FB5716D}"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62F31E1C-DCBD-419B-8249-143B9D8150C5}"/>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7383105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Lainaus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6AC5613-0FBC-4A2B-A10F-E5C140DFFEEC}"/>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1849ECF7-BCC6-444B-91DD-0A498E68CC2C}" type="datetime1">
              <a:rPr lang="fi-FI" smtClean="0"/>
              <a:t>23.1.2026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B516032D-100E-4CB1-8662-E10593766FA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2991119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Lainaus 2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6C31B4-89A7-4449-B288-D72F05738CB9}"/>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B6892272-29E1-40F0-A23D-4521FB93520D}" type="datetime1">
              <a:rPr lang="fi-FI" smtClean="0"/>
              <a:t>23.1.2026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2D917702-4ABB-45F8-BB84-9D6C72DFBCBB}"/>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9148823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Sisältö ja grafiikka kuvalla">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D53BDE4-81AB-41F6-A004-26DAD8D0DCC6}"/>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22DBA17B-2728-4812-BD36-2D48D0819177}" type="datetime1">
              <a:rPr lang="fi-FI" smtClean="0"/>
              <a:t>23.1.2026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13" name="Text Placeholder 2">
            <a:extLst>
              <a:ext uri="{FF2B5EF4-FFF2-40B4-BE49-F238E27FC236}">
                <a16:creationId xmlns:a16="http://schemas.microsoft.com/office/drawing/2014/main" id="{9F255DE5-0541-4FC2-85E3-38F38326AE86}"/>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411554854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5918B7E-B6F8-4789-A44C-228A8CD5AB6B}" type="datetime1">
              <a:rPr lang="fi-FI" smtClean="0"/>
              <a:t>23.1.2026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36634294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6311901" y="1989138"/>
            <a:ext cx="5113338"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6D354A3-49B3-478C-AC83-629507BE13C2}" type="datetime1">
              <a:rPr lang="fi-FI" smtClean="0"/>
              <a:t>23.1.2026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989138"/>
            <a:ext cx="5113337"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33290405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 j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97A03D-C024-448F-B337-EF507B974421}" type="datetime1">
              <a:rPr lang="fi-FI" smtClean="0"/>
              <a:t>23.1.2026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30847153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F0D0DC-FFCE-4535-B859-D79D48AC3E58}" type="datetime1">
              <a:rPr lang="fi-FI" smtClean="0"/>
              <a:t>23.1.2026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6941719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F2D588A9-004E-48C7-9249-D404E5931C69}" type="datetime1">
              <a:rPr lang="fi-FI" smtClean="0"/>
              <a:t>23.1.2026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1837214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8F4329BB-45E0-4B12-BF7B-305F061B8F5D}" type="datetime1">
              <a:rPr lang="fi-FI" smtClean="0"/>
              <a:t>23.1.2026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42607333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lme nostoa kuv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573900FB-5165-4E43-BD07-359AAF474A07}" type="datetime1">
              <a:rPr lang="fi-FI" smtClean="0"/>
              <a:t>23.1.2026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1" name="Picture Placeholder 7"/>
          <p:cNvSpPr>
            <a:spLocks noGrp="1"/>
          </p:cNvSpPr>
          <p:nvPr>
            <p:ph type="pic" sz="quarter" idx="16"/>
          </p:nvPr>
        </p:nvSpPr>
        <p:spPr>
          <a:xfrm>
            <a:off x="4619938"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2" name="Picture Placeholder 7"/>
          <p:cNvSpPr>
            <a:spLocks noGrp="1"/>
          </p:cNvSpPr>
          <p:nvPr>
            <p:ph type="pic" sz="quarter" idx="17"/>
          </p:nvPr>
        </p:nvSpPr>
        <p:spPr>
          <a:xfrm>
            <a:off x="825630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Tree>
    <p:extLst>
      <p:ext uri="{BB962C8B-B14F-4D97-AF65-F5344CB8AC3E}">
        <p14:creationId xmlns:p14="http://schemas.microsoft.com/office/powerpoint/2010/main" val="41101663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24620D6-9495-4E92-B929-18D859B25042}" type="datetime1">
              <a:rPr lang="fi-FI" noProof="0" smtClean="0"/>
              <a:t>23.1.2026</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45350695-966A-0DF6-FCB5-EE9BB33242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33911225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EC275183-CBD9-4C1E-811C-0CBAAE148081}" type="datetime1">
              <a:rPr lang="fi-FI" smtClean="0"/>
              <a:t>23.1.2026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6311900" y="1989138"/>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766762"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Content Placeholder 2"/>
          <p:cNvSpPr>
            <a:spLocks noGrp="1"/>
          </p:cNvSpPr>
          <p:nvPr>
            <p:ph sz="half" idx="15"/>
          </p:nvPr>
        </p:nvSpPr>
        <p:spPr>
          <a:xfrm>
            <a:off x="6311900"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6989199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C4CB6DD7-76B6-4C8F-9624-05012FBA0734}" type="datetime1">
              <a:rPr lang="fi-FI" smtClean="0"/>
              <a:t>23.1.2026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rgbClr val="FF3E60"/>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spTree>
    <p:extLst>
      <p:ext uri="{BB962C8B-B14F-4D97-AF65-F5344CB8AC3E}">
        <p14:creationId xmlns:p14="http://schemas.microsoft.com/office/powerpoint/2010/main" val="31384067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E62AB49E-E61E-4479-A0B6-656DFE812A10}" type="datetime1">
              <a:rPr lang="fi-FI" smtClean="0"/>
              <a:t>23.1.2026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spTree>
    <p:extLst>
      <p:ext uri="{BB962C8B-B14F-4D97-AF65-F5344CB8AC3E}">
        <p14:creationId xmlns:p14="http://schemas.microsoft.com/office/powerpoint/2010/main" val="27249220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 ja kaavi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694459C7-B1FD-43B2-A1AF-1A902ACF93C5}" type="datetime1">
              <a:rPr lang="fi-FI" smtClean="0"/>
              <a:t>23.1.2026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8197760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9DC6366-A444-4167-BC0C-762BA82C7074}" type="datetime1">
              <a:rPr lang="fi-FI" smtClean="0"/>
              <a:t>23.1.2026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23997525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8E69C4F-D786-4567-B4CC-E870875C3588}" type="datetime1">
              <a:rPr lang="fi-FI" smtClean="0"/>
              <a:t>23.1.2026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29805671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eljä 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C53BEB26-41D6-4026-B61D-A3E7E670F1AC}" type="datetime1">
              <a:rPr lang="fi-FI" smtClean="0"/>
              <a:t>23.1.2026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5113337" cy="1871662"/>
          </a:xfrm>
        </p:spPr>
        <p:txBody>
          <a:bodyPr/>
          <a:lstStyle>
            <a:lvl1pPr marL="0" indent="0">
              <a:buFontTx/>
              <a:buNone/>
              <a:defRPr sz="1200"/>
            </a:lvl1pPr>
          </a:lstStyle>
          <a:p>
            <a:r>
              <a:rPr lang="fi-FI"/>
              <a:t>Lisää taulukko napsauttamalla kuvaketta</a:t>
            </a:r>
            <a:endParaRPr lang="en-US"/>
          </a:p>
        </p:txBody>
      </p:sp>
      <p:sp>
        <p:nvSpPr>
          <p:cNvPr id="10" name="Table Placeholder 8"/>
          <p:cNvSpPr>
            <a:spLocks noGrp="1"/>
          </p:cNvSpPr>
          <p:nvPr>
            <p:ph type="tbl" sz="quarter" idx="14"/>
          </p:nvPr>
        </p:nvSpPr>
        <p:spPr>
          <a:xfrm>
            <a:off x="766763" y="3933826"/>
            <a:ext cx="5113337" cy="1871662"/>
          </a:xfrm>
        </p:spPr>
        <p:txBody>
          <a:bodyPr/>
          <a:lstStyle>
            <a:lvl1pPr marL="0" indent="0">
              <a:buFontTx/>
              <a:buNone/>
              <a:defRPr sz="1200"/>
            </a:lvl1pPr>
          </a:lstStyle>
          <a:p>
            <a:r>
              <a:rPr lang="fi-FI"/>
              <a:t>Lisää taulukko napsauttamalla kuvaketta</a:t>
            </a:r>
            <a:endParaRPr lang="en-US"/>
          </a:p>
        </p:txBody>
      </p:sp>
      <p:sp>
        <p:nvSpPr>
          <p:cNvPr id="11" name="Table Placeholder 8"/>
          <p:cNvSpPr>
            <a:spLocks noGrp="1"/>
          </p:cNvSpPr>
          <p:nvPr>
            <p:ph type="tbl" sz="quarter" idx="15"/>
          </p:nvPr>
        </p:nvSpPr>
        <p:spPr>
          <a:xfrm>
            <a:off x="6312030" y="1989138"/>
            <a:ext cx="5113208" cy="1871662"/>
          </a:xfrm>
        </p:spPr>
        <p:txBody>
          <a:bodyPr/>
          <a:lstStyle>
            <a:lvl1pPr marL="0" indent="0">
              <a:buFontTx/>
              <a:buNone/>
              <a:defRPr sz="1200"/>
            </a:lvl1pPr>
          </a:lstStyle>
          <a:p>
            <a:r>
              <a:rPr lang="fi-FI"/>
              <a:t>Lisää taulukko napsauttamalla kuvaketta</a:t>
            </a:r>
            <a:endParaRPr lang="en-US"/>
          </a:p>
        </p:txBody>
      </p:sp>
      <p:sp>
        <p:nvSpPr>
          <p:cNvPr id="12" name="Table Placeholder 8"/>
          <p:cNvSpPr>
            <a:spLocks noGrp="1"/>
          </p:cNvSpPr>
          <p:nvPr>
            <p:ph type="tbl" sz="quarter" idx="16"/>
          </p:nvPr>
        </p:nvSpPr>
        <p:spPr>
          <a:xfrm>
            <a:off x="6312030" y="3933826"/>
            <a:ext cx="5113208" cy="1871662"/>
          </a:xfrm>
        </p:spPr>
        <p:txBody>
          <a:bodyPr/>
          <a:lstStyle>
            <a:lvl1pPr marL="0" indent="0">
              <a:buFontTx/>
              <a:buNone/>
              <a:defRPr sz="1200"/>
            </a:lvl1pPr>
          </a:lstStyle>
          <a:p>
            <a:r>
              <a:rPr lang="fi-FI"/>
              <a:t>Lisää taulukko napsauttamalla kuvaketta</a:t>
            </a:r>
            <a:endParaRPr lang="en-US"/>
          </a:p>
        </p:txBody>
      </p:sp>
    </p:spTree>
    <p:extLst>
      <p:ext uri="{BB962C8B-B14F-4D97-AF65-F5344CB8AC3E}">
        <p14:creationId xmlns:p14="http://schemas.microsoft.com/office/powerpoint/2010/main" val="33650605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6A21A49A-E0EE-4A76-AD38-8443CE185D7D}" type="datetime1">
              <a:rPr lang="fi-FI" smtClean="0"/>
              <a:t>23.1.2026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4" name="Text Placeholder 5"/>
          <p:cNvSpPr>
            <a:spLocks noGrp="1"/>
          </p:cNvSpPr>
          <p:nvPr>
            <p:ph type="body" sz="quarter" idx="13"/>
          </p:nvPr>
        </p:nvSpPr>
        <p:spPr>
          <a:xfrm>
            <a:off x="4223740" y="2060810"/>
            <a:ext cx="1728000" cy="1728240"/>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5" name="Text Placeholder 3"/>
          <p:cNvSpPr>
            <a:spLocks noGrp="1"/>
          </p:cNvSpPr>
          <p:nvPr>
            <p:ph type="body" sz="quarter" idx="18"/>
          </p:nvPr>
        </p:nvSpPr>
        <p:spPr>
          <a:xfrm>
            <a:off x="6158355" y="1989138"/>
            <a:ext cx="5257227" cy="1871922"/>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8" name="Text Placeholder 5"/>
          <p:cNvSpPr>
            <a:spLocks noGrp="1"/>
          </p:cNvSpPr>
          <p:nvPr>
            <p:ph type="body" sz="quarter" idx="21"/>
          </p:nvPr>
        </p:nvSpPr>
        <p:spPr>
          <a:xfrm>
            <a:off x="6240020" y="2060810"/>
            <a:ext cx="1728000" cy="1728240"/>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23740" y="4005080"/>
            <a:ext cx="1728000" cy="1728240"/>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240020" y="4005080"/>
            <a:ext cx="1728000" cy="1728240"/>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15205466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elikenttä 2">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5" name="Text Placeholder 3"/>
          <p:cNvSpPr>
            <a:spLocks noGrp="1"/>
          </p:cNvSpPr>
          <p:nvPr>
            <p:ph type="body" sz="quarter" idx="18"/>
          </p:nvPr>
        </p:nvSpPr>
        <p:spPr>
          <a:xfrm>
            <a:off x="6158355" y="1989138"/>
            <a:ext cx="5257227" cy="1871922"/>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3" name="Oval 2"/>
          <p:cNvSpPr/>
          <p:nvPr userDrawn="1"/>
        </p:nvSpPr>
        <p:spPr>
          <a:xfrm>
            <a:off x="429575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Oval 2"/>
          <p:cNvSpPr/>
          <p:nvPr userDrawn="1"/>
        </p:nvSpPr>
        <p:spPr>
          <a:xfrm flipH="1">
            <a:off x="616801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
          <p:cNvSpPr/>
          <p:nvPr userDrawn="1"/>
        </p:nvSpPr>
        <p:spPr>
          <a:xfrm flipH="1" flipV="1">
            <a:off x="616801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
          <p:cNvSpPr/>
          <p:nvPr userDrawn="1"/>
        </p:nvSpPr>
        <p:spPr>
          <a:xfrm flipV="1">
            <a:off x="429575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5"/>
          <p:cNvSpPr>
            <a:spLocks noGrp="1"/>
          </p:cNvSpPr>
          <p:nvPr>
            <p:ph type="body" sz="quarter" idx="13"/>
          </p:nvPr>
        </p:nvSpPr>
        <p:spPr>
          <a:xfrm>
            <a:off x="429599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C5BCE6-2D7A-4E96-B01D-446E7A06509F}" type="datetime1">
              <a:rPr lang="fi-FI" smtClean="0"/>
              <a:t>23.1.2026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8" name="Text Placeholder 5"/>
          <p:cNvSpPr>
            <a:spLocks noGrp="1"/>
          </p:cNvSpPr>
          <p:nvPr>
            <p:ph type="body" sz="quarter" idx="21"/>
          </p:nvPr>
        </p:nvSpPr>
        <p:spPr>
          <a:xfrm>
            <a:off x="616801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9599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16801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34240604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6D2382-5F4D-45A2-B915-9F0497753B2D}"/>
              </a:ext>
            </a:extLst>
          </p:cNvPr>
          <p:cNvSpPr>
            <a:spLocks noGrp="1"/>
          </p:cNvSpPr>
          <p:nvPr>
            <p:ph type="body" sz="quarter" idx="30"/>
          </p:nvPr>
        </p:nvSpPr>
        <p:spPr>
          <a:xfrm>
            <a:off x="767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6" name="Text Placeholder 3">
            <a:extLst>
              <a:ext uri="{FF2B5EF4-FFF2-40B4-BE49-F238E27FC236}">
                <a16:creationId xmlns:a16="http://schemas.microsoft.com/office/drawing/2014/main" id="{7FF6DC43-D734-4C64-A391-7AFEC5B082CE}"/>
              </a:ext>
            </a:extLst>
          </p:cNvPr>
          <p:cNvSpPr>
            <a:spLocks noGrp="1"/>
          </p:cNvSpPr>
          <p:nvPr>
            <p:ph type="body" sz="quarter" idx="31"/>
          </p:nvPr>
        </p:nvSpPr>
        <p:spPr>
          <a:xfrm>
            <a:off x="2567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7" name="Text Placeholder 3">
            <a:extLst>
              <a:ext uri="{FF2B5EF4-FFF2-40B4-BE49-F238E27FC236}">
                <a16:creationId xmlns:a16="http://schemas.microsoft.com/office/drawing/2014/main" id="{6401BFA9-F837-46D2-A1BF-DD532A48F262}"/>
              </a:ext>
            </a:extLst>
          </p:cNvPr>
          <p:cNvSpPr>
            <a:spLocks noGrp="1"/>
          </p:cNvSpPr>
          <p:nvPr>
            <p:ph type="body" sz="quarter" idx="32"/>
          </p:nvPr>
        </p:nvSpPr>
        <p:spPr>
          <a:xfrm>
            <a:off x="43677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8" name="Text Placeholder 3">
            <a:extLst>
              <a:ext uri="{FF2B5EF4-FFF2-40B4-BE49-F238E27FC236}">
                <a16:creationId xmlns:a16="http://schemas.microsoft.com/office/drawing/2014/main" id="{F69B8DBA-0EBA-4B4D-AFA2-00A95BCD71F3}"/>
              </a:ext>
            </a:extLst>
          </p:cNvPr>
          <p:cNvSpPr>
            <a:spLocks noGrp="1"/>
          </p:cNvSpPr>
          <p:nvPr>
            <p:ph type="body" sz="quarter" idx="33"/>
          </p:nvPr>
        </p:nvSpPr>
        <p:spPr>
          <a:xfrm>
            <a:off x="61680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56BC24BB-84C6-440E-B034-41BD02337F89}"/>
              </a:ext>
            </a:extLst>
          </p:cNvPr>
          <p:cNvSpPr>
            <a:spLocks noGrp="1"/>
          </p:cNvSpPr>
          <p:nvPr>
            <p:ph type="body" sz="quarter" idx="34"/>
          </p:nvPr>
        </p:nvSpPr>
        <p:spPr>
          <a:xfrm>
            <a:off x="7968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64564ED9-AD9E-43E4-8343-9CBA870DF3AD}"/>
              </a:ext>
            </a:extLst>
          </p:cNvPr>
          <p:cNvSpPr>
            <a:spLocks noGrp="1"/>
          </p:cNvSpPr>
          <p:nvPr>
            <p:ph type="body" sz="quarter" idx="35"/>
          </p:nvPr>
        </p:nvSpPr>
        <p:spPr>
          <a:xfrm>
            <a:off x="9768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461A66A4-CB0F-4FFB-A3F7-97A8406D58B6}" type="datetime1">
              <a:rPr lang="fi-FI" smtClean="0"/>
              <a:t>23.1.2026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165672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6" name="Text Placeholder 5"/>
          <p:cNvSpPr>
            <a:spLocks noGrp="1"/>
          </p:cNvSpPr>
          <p:nvPr>
            <p:ph type="body" sz="quarter" idx="19"/>
          </p:nvPr>
        </p:nvSpPr>
        <p:spPr>
          <a:xfrm>
            <a:off x="2567510" y="1989138"/>
            <a:ext cx="165672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7" name="Text Placeholder 5"/>
          <p:cNvSpPr>
            <a:spLocks noGrp="1"/>
          </p:cNvSpPr>
          <p:nvPr>
            <p:ph type="body" sz="quarter" idx="20"/>
          </p:nvPr>
        </p:nvSpPr>
        <p:spPr>
          <a:xfrm>
            <a:off x="4367760" y="1989138"/>
            <a:ext cx="165672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8" name="Text Placeholder 5"/>
          <p:cNvSpPr>
            <a:spLocks noGrp="1"/>
          </p:cNvSpPr>
          <p:nvPr>
            <p:ph type="body" sz="quarter" idx="21"/>
          </p:nvPr>
        </p:nvSpPr>
        <p:spPr>
          <a:xfrm>
            <a:off x="6168010" y="1989138"/>
            <a:ext cx="1656727" cy="575742"/>
          </a:xfrm>
          <a:prstGeom prst="rect">
            <a:avLst/>
          </a:prstGeom>
          <a:solidFill>
            <a:schemeClr val="accent6"/>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9" name="Text Placeholder 5"/>
          <p:cNvSpPr>
            <a:spLocks noGrp="1"/>
          </p:cNvSpPr>
          <p:nvPr>
            <p:ph type="body" sz="quarter" idx="22"/>
          </p:nvPr>
        </p:nvSpPr>
        <p:spPr>
          <a:xfrm>
            <a:off x="7968260" y="1989138"/>
            <a:ext cx="165672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0" name="Text Placeholder 5"/>
          <p:cNvSpPr>
            <a:spLocks noGrp="1"/>
          </p:cNvSpPr>
          <p:nvPr>
            <p:ph type="body" sz="quarter" idx="23"/>
          </p:nvPr>
        </p:nvSpPr>
        <p:spPr>
          <a:xfrm>
            <a:off x="9768511" y="1989138"/>
            <a:ext cx="165672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1" name="Picture Placeholder 10"/>
          <p:cNvSpPr>
            <a:spLocks noGrp="1"/>
          </p:cNvSpPr>
          <p:nvPr>
            <p:ph type="pic" sz="quarter" idx="24"/>
          </p:nvPr>
        </p:nvSpPr>
        <p:spPr>
          <a:xfrm>
            <a:off x="766763" y="2710122"/>
            <a:ext cx="1657350" cy="1006918"/>
          </a:xfrm>
        </p:spPr>
        <p:txBody>
          <a:bodyPr/>
          <a:lstStyle>
            <a:lvl1pPr marL="0" indent="0">
              <a:buNone/>
              <a:defRPr sz="1000"/>
            </a:lvl1pPr>
          </a:lstStyle>
          <a:p>
            <a:r>
              <a:rPr lang="fi-FI"/>
              <a:t>Lisää kuva napsauttamalla kuvaketta</a:t>
            </a:r>
          </a:p>
        </p:txBody>
      </p:sp>
      <p:sp>
        <p:nvSpPr>
          <p:cNvPr id="41" name="Picture Placeholder 10"/>
          <p:cNvSpPr>
            <a:spLocks noGrp="1"/>
          </p:cNvSpPr>
          <p:nvPr>
            <p:ph type="pic" sz="quarter" idx="25"/>
          </p:nvPr>
        </p:nvSpPr>
        <p:spPr>
          <a:xfrm>
            <a:off x="2567510" y="2710122"/>
            <a:ext cx="1657350" cy="1006918"/>
          </a:xfrm>
        </p:spPr>
        <p:txBody>
          <a:bodyPr/>
          <a:lstStyle>
            <a:lvl1pPr marL="0" indent="0">
              <a:buNone/>
              <a:defRPr sz="1000"/>
            </a:lvl1pPr>
          </a:lstStyle>
          <a:p>
            <a:r>
              <a:rPr lang="fi-FI"/>
              <a:t>Lisää kuva napsauttamalla kuvaketta</a:t>
            </a:r>
          </a:p>
        </p:txBody>
      </p:sp>
      <p:sp>
        <p:nvSpPr>
          <p:cNvPr id="42" name="Picture Placeholder 10"/>
          <p:cNvSpPr>
            <a:spLocks noGrp="1"/>
          </p:cNvSpPr>
          <p:nvPr>
            <p:ph type="pic" sz="quarter" idx="26"/>
          </p:nvPr>
        </p:nvSpPr>
        <p:spPr>
          <a:xfrm>
            <a:off x="4366640" y="2710122"/>
            <a:ext cx="1657350" cy="1006918"/>
          </a:xfrm>
        </p:spPr>
        <p:txBody>
          <a:bodyPr/>
          <a:lstStyle>
            <a:lvl1pPr marL="0" indent="0">
              <a:buNone/>
              <a:defRPr sz="1000"/>
            </a:lvl1pPr>
          </a:lstStyle>
          <a:p>
            <a:r>
              <a:rPr lang="fi-FI"/>
              <a:t>Lisää kuva napsauttamalla kuvaketta</a:t>
            </a:r>
          </a:p>
        </p:txBody>
      </p:sp>
      <p:sp>
        <p:nvSpPr>
          <p:cNvPr id="43" name="Picture Placeholder 10"/>
          <p:cNvSpPr>
            <a:spLocks noGrp="1"/>
          </p:cNvSpPr>
          <p:nvPr>
            <p:ph type="pic" sz="quarter" idx="27"/>
          </p:nvPr>
        </p:nvSpPr>
        <p:spPr>
          <a:xfrm>
            <a:off x="6168010" y="2710122"/>
            <a:ext cx="1657350" cy="1006918"/>
          </a:xfrm>
        </p:spPr>
        <p:txBody>
          <a:bodyPr/>
          <a:lstStyle>
            <a:lvl1pPr marL="0" indent="0">
              <a:buNone/>
              <a:defRPr sz="1000"/>
            </a:lvl1pPr>
          </a:lstStyle>
          <a:p>
            <a:r>
              <a:rPr lang="fi-FI"/>
              <a:t>Lisää kuva napsauttamalla kuvaketta</a:t>
            </a:r>
          </a:p>
        </p:txBody>
      </p:sp>
      <p:sp>
        <p:nvSpPr>
          <p:cNvPr id="44" name="Picture Placeholder 10"/>
          <p:cNvSpPr>
            <a:spLocks noGrp="1"/>
          </p:cNvSpPr>
          <p:nvPr>
            <p:ph type="pic" sz="quarter" idx="28"/>
          </p:nvPr>
        </p:nvSpPr>
        <p:spPr>
          <a:xfrm>
            <a:off x="7968260" y="2710122"/>
            <a:ext cx="1657350" cy="1006918"/>
          </a:xfrm>
        </p:spPr>
        <p:txBody>
          <a:bodyPr/>
          <a:lstStyle>
            <a:lvl1pPr marL="0" indent="0">
              <a:buNone/>
              <a:defRPr sz="1000"/>
            </a:lvl1pPr>
          </a:lstStyle>
          <a:p>
            <a:r>
              <a:rPr lang="fi-FI"/>
              <a:t>Lisää kuva napsauttamalla kuvaketta</a:t>
            </a:r>
          </a:p>
        </p:txBody>
      </p:sp>
      <p:sp>
        <p:nvSpPr>
          <p:cNvPr id="45" name="Picture Placeholder 10"/>
          <p:cNvSpPr>
            <a:spLocks noGrp="1"/>
          </p:cNvSpPr>
          <p:nvPr>
            <p:ph type="pic" sz="quarter" idx="29"/>
          </p:nvPr>
        </p:nvSpPr>
        <p:spPr>
          <a:xfrm>
            <a:off x="9767888" y="2710122"/>
            <a:ext cx="1657350" cy="1006918"/>
          </a:xfrm>
        </p:spPr>
        <p:txBody>
          <a:bodyPr/>
          <a:lstStyle>
            <a:lvl1pPr marL="0" indent="0">
              <a:buNone/>
              <a:defRPr sz="1000"/>
            </a:lvl1pPr>
          </a:lstStyle>
          <a:p>
            <a:r>
              <a:rPr lang="fi-FI"/>
              <a:t>Lisää kuva napsauttamalla kuvaketta</a:t>
            </a:r>
          </a:p>
        </p:txBody>
      </p:sp>
    </p:spTree>
    <p:extLst>
      <p:ext uri="{BB962C8B-B14F-4D97-AF65-F5344CB8AC3E}">
        <p14:creationId xmlns:p14="http://schemas.microsoft.com/office/powerpoint/2010/main" val="210890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dia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436686C-28C7-4F49-84B1-CC2306D386A1}"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AD3B5FAA-6BDD-21F1-0040-8E55C588E5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23542455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ulukk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EF816C-448D-4CAD-8E7D-3E87A3DFF3FB}" type="datetime1">
              <a:rPr lang="fi-FI" smtClean="0"/>
              <a:t>23.1.2026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201677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 name="Text Placeholder 3"/>
          <p:cNvSpPr>
            <a:spLocks noGrp="1"/>
          </p:cNvSpPr>
          <p:nvPr>
            <p:ph type="body" sz="quarter" idx="24"/>
          </p:nvPr>
        </p:nvSpPr>
        <p:spPr>
          <a:xfrm>
            <a:off x="766762" y="2565400"/>
            <a:ext cx="2017535" cy="1008063"/>
          </a:xfrm>
          <a:solidFill>
            <a:srgbClr val="923468">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48" name="Text Placeholder 5"/>
          <p:cNvSpPr>
            <a:spLocks noGrp="1"/>
          </p:cNvSpPr>
          <p:nvPr>
            <p:ph type="body" sz="quarter" idx="26"/>
          </p:nvPr>
        </p:nvSpPr>
        <p:spPr>
          <a:xfrm>
            <a:off x="2927560" y="1989138"/>
            <a:ext cx="201677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9" name="Text Placeholder 3"/>
          <p:cNvSpPr>
            <a:spLocks noGrp="1"/>
          </p:cNvSpPr>
          <p:nvPr>
            <p:ph type="body" sz="quarter" idx="27"/>
          </p:nvPr>
        </p:nvSpPr>
        <p:spPr>
          <a:xfrm>
            <a:off x="2927559" y="2565400"/>
            <a:ext cx="2017535" cy="1008063"/>
          </a:xfrm>
          <a:solidFill>
            <a:schemeClr val="accent1">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1" name="Text Placeholder 5"/>
          <p:cNvSpPr>
            <a:spLocks noGrp="1"/>
          </p:cNvSpPr>
          <p:nvPr>
            <p:ph type="body" sz="quarter" idx="29"/>
          </p:nvPr>
        </p:nvSpPr>
        <p:spPr>
          <a:xfrm>
            <a:off x="5087611" y="1989138"/>
            <a:ext cx="201677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2" name="Text Placeholder 3"/>
          <p:cNvSpPr>
            <a:spLocks noGrp="1"/>
          </p:cNvSpPr>
          <p:nvPr>
            <p:ph type="body" sz="quarter" idx="30"/>
          </p:nvPr>
        </p:nvSpPr>
        <p:spPr>
          <a:xfrm>
            <a:off x="5087610" y="2565400"/>
            <a:ext cx="2017535" cy="1008063"/>
          </a:xfrm>
          <a:solidFill>
            <a:schemeClr val="accent4">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4" name="Text Placeholder 5"/>
          <p:cNvSpPr>
            <a:spLocks noGrp="1"/>
          </p:cNvSpPr>
          <p:nvPr>
            <p:ph type="body" sz="quarter" idx="32"/>
          </p:nvPr>
        </p:nvSpPr>
        <p:spPr>
          <a:xfrm>
            <a:off x="7248160" y="1989138"/>
            <a:ext cx="201677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5" name="Text Placeholder 3"/>
          <p:cNvSpPr>
            <a:spLocks noGrp="1"/>
          </p:cNvSpPr>
          <p:nvPr>
            <p:ph type="body" sz="quarter" idx="33"/>
          </p:nvPr>
        </p:nvSpPr>
        <p:spPr>
          <a:xfrm>
            <a:off x="7248159" y="2565400"/>
            <a:ext cx="2017535" cy="1008063"/>
          </a:xfrm>
          <a:solidFill>
            <a:schemeClr val="accent2">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7" name="Text Placeholder 5"/>
          <p:cNvSpPr>
            <a:spLocks noGrp="1"/>
          </p:cNvSpPr>
          <p:nvPr>
            <p:ph type="body" sz="quarter" idx="35"/>
          </p:nvPr>
        </p:nvSpPr>
        <p:spPr>
          <a:xfrm>
            <a:off x="9408461" y="1989138"/>
            <a:ext cx="201677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8" name="Text Placeholder 3"/>
          <p:cNvSpPr>
            <a:spLocks noGrp="1"/>
          </p:cNvSpPr>
          <p:nvPr>
            <p:ph type="body" sz="quarter" idx="36"/>
          </p:nvPr>
        </p:nvSpPr>
        <p:spPr>
          <a:xfrm>
            <a:off x="9408460" y="2565400"/>
            <a:ext cx="2017535" cy="1008063"/>
          </a:xfrm>
          <a:solidFill>
            <a:srgbClr val="FF3E60">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21" name="Text Placeholder 3">
            <a:extLst>
              <a:ext uri="{FF2B5EF4-FFF2-40B4-BE49-F238E27FC236}">
                <a16:creationId xmlns:a16="http://schemas.microsoft.com/office/drawing/2014/main" id="{975B663F-3DAF-4ED3-968F-857851A2319C}"/>
              </a:ext>
            </a:extLst>
          </p:cNvPr>
          <p:cNvSpPr>
            <a:spLocks noGrp="1"/>
          </p:cNvSpPr>
          <p:nvPr>
            <p:ph type="body" sz="quarter" idx="37"/>
          </p:nvPr>
        </p:nvSpPr>
        <p:spPr>
          <a:xfrm>
            <a:off x="7672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6ACEDFCA-6045-4841-A327-1E1041E1AD12}"/>
              </a:ext>
            </a:extLst>
          </p:cNvPr>
          <p:cNvSpPr>
            <a:spLocks noGrp="1"/>
          </p:cNvSpPr>
          <p:nvPr>
            <p:ph type="body" sz="quarter" idx="38"/>
          </p:nvPr>
        </p:nvSpPr>
        <p:spPr>
          <a:xfrm>
            <a:off x="29275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ECAF9A28-9C31-4452-9641-B8844AE99E94}"/>
              </a:ext>
            </a:extLst>
          </p:cNvPr>
          <p:cNvSpPr>
            <a:spLocks noGrp="1"/>
          </p:cNvSpPr>
          <p:nvPr>
            <p:ph type="body" sz="quarter" idx="39"/>
          </p:nvPr>
        </p:nvSpPr>
        <p:spPr>
          <a:xfrm>
            <a:off x="50878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1" name="Text Placeholder 3">
            <a:extLst>
              <a:ext uri="{FF2B5EF4-FFF2-40B4-BE49-F238E27FC236}">
                <a16:creationId xmlns:a16="http://schemas.microsoft.com/office/drawing/2014/main" id="{E409D3F7-F7D1-46C5-AE0D-FDFBFE328A57}"/>
              </a:ext>
            </a:extLst>
          </p:cNvPr>
          <p:cNvSpPr>
            <a:spLocks noGrp="1"/>
          </p:cNvSpPr>
          <p:nvPr>
            <p:ph type="body" sz="quarter" idx="40"/>
          </p:nvPr>
        </p:nvSpPr>
        <p:spPr>
          <a:xfrm>
            <a:off x="72481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2" name="Text Placeholder 3">
            <a:extLst>
              <a:ext uri="{FF2B5EF4-FFF2-40B4-BE49-F238E27FC236}">
                <a16:creationId xmlns:a16="http://schemas.microsoft.com/office/drawing/2014/main" id="{2655D6CA-0038-4B3D-A7EC-7E6EC94930BC}"/>
              </a:ext>
            </a:extLst>
          </p:cNvPr>
          <p:cNvSpPr>
            <a:spLocks noGrp="1"/>
          </p:cNvSpPr>
          <p:nvPr>
            <p:ph type="body" sz="quarter" idx="41"/>
          </p:nvPr>
        </p:nvSpPr>
        <p:spPr>
          <a:xfrm>
            <a:off x="94084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8099291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merointi">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6BD0307D-7144-4618-ADCF-5E46E0AADBDB}"/>
              </a:ext>
            </a:extLst>
          </p:cNvPr>
          <p:cNvSpPr>
            <a:spLocks noGrp="1"/>
          </p:cNvSpPr>
          <p:nvPr>
            <p:ph type="body" sz="quarter" idx="37"/>
          </p:nvPr>
        </p:nvSpPr>
        <p:spPr>
          <a:xfrm>
            <a:off x="91128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19" name="Text Placeholder 3">
            <a:extLst>
              <a:ext uri="{FF2B5EF4-FFF2-40B4-BE49-F238E27FC236}">
                <a16:creationId xmlns:a16="http://schemas.microsoft.com/office/drawing/2014/main" id="{0109A1DB-AC37-4268-92E5-B8CB8B6F84E7}"/>
              </a:ext>
            </a:extLst>
          </p:cNvPr>
          <p:cNvSpPr>
            <a:spLocks noGrp="1"/>
          </p:cNvSpPr>
          <p:nvPr>
            <p:ph type="body" sz="quarter" idx="38"/>
          </p:nvPr>
        </p:nvSpPr>
        <p:spPr>
          <a:xfrm>
            <a:off x="465580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0" name="Text Placeholder 3">
            <a:extLst>
              <a:ext uri="{FF2B5EF4-FFF2-40B4-BE49-F238E27FC236}">
                <a16:creationId xmlns:a16="http://schemas.microsoft.com/office/drawing/2014/main" id="{FD377B09-9EA8-4EB3-B601-2F0301D65ADC}"/>
              </a:ext>
            </a:extLst>
          </p:cNvPr>
          <p:cNvSpPr>
            <a:spLocks noGrp="1"/>
          </p:cNvSpPr>
          <p:nvPr>
            <p:ph type="body" sz="quarter" idx="39"/>
          </p:nvPr>
        </p:nvSpPr>
        <p:spPr>
          <a:xfrm>
            <a:off x="840032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2" name="Text Placeholder 3">
            <a:extLst>
              <a:ext uri="{FF2B5EF4-FFF2-40B4-BE49-F238E27FC236}">
                <a16:creationId xmlns:a16="http://schemas.microsoft.com/office/drawing/2014/main" id="{81FFFA81-EAD8-4C0B-80B3-10CD55D781E7}"/>
              </a:ext>
            </a:extLst>
          </p:cNvPr>
          <p:cNvSpPr>
            <a:spLocks noGrp="1"/>
          </p:cNvSpPr>
          <p:nvPr>
            <p:ph type="body" sz="quarter" idx="40"/>
          </p:nvPr>
        </p:nvSpPr>
        <p:spPr>
          <a:xfrm>
            <a:off x="91128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3" name="Text Placeholder 3">
            <a:extLst>
              <a:ext uri="{FF2B5EF4-FFF2-40B4-BE49-F238E27FC236}">
                <a16:creationId xmlns:a16="http://schemas.microsoft.com/office/drawing/2014/main" id="{F93A3281-63EC-43C5-9E82-F2C08B974BCF}"/>
              </a:ext>
            </a:extLst>
          </p:cNvPr>
          <p:cNvSpPr>
            <a:spLocks noGrp="1"/>
          </p:cNvSpPr>
          <p:nvPr>
            <p:ph type="body" sz="quarter" idx="41"/>
          </p:nvPr>
        </p:nvSpPr>
        <p:spPr>
          <a:xfrm>
            <a:off x="465580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5" name="Text Placeholder 3">
            <a:extLst>
              <a:ext uri="{FF2B5EF4-FFF2-40B4-BE49-F238E27FC236}">
                <a16:creationId xmlns:a16="http://schemas.microsoft.com/office/drawing/2014/main" id="{3BDE2587-873A-462C-BE41-87325647729C}"/>
              </a:ext>
            </a:extLst>
          </p:cNvPr>
          <p:cNvSpPr>
            <a:spLocks noGrp="1"/>
          </p:cNvSpPr>
          <p:nvPr>
            <p:ph type="body" sz="quarter" idx="42"/>
          </p:nvPr>
        </p:nvSpPr>
        <p:spPr>
          <a:xfrm>
            <a:off x="840032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75FD9048-5DEA-4497-B4EE-9C521DA934F6}" type="datetime1">
              <a:rPr lang="fi-FI" smtClean="0"/>
              <a:t>23.1.2026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1" name="Text Placeholder 5"/>
          <p:cNvSpPr>
            <a:spLocks noGrp="1" noChangeAspect="1"/>
          </p:cNvSpPr>
          <p:nvPr>
            <p:ph type="body" sz="quarter" idx="13" hasCustomPrompt="1"/>
          </p:nvPr>
        </p:nvSpPr>
        <p:spPr>
          <a:xfrm>
            <a:off x="40721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4"/>
                </a:solidFill>
                <a:latin typeface="+mj-lt"/>
              </a:defRPr>
            </a:lvl1pPr>
            <a:lvl2pPr marL="0" indent="0" algn="ctr">
              <a:spcBef>
                <a:spcPts val="200"/>
              </a:spcBef>
              <a:buFontTx/>
              <a:buNone/>
              <a:defRPr sz="8000" b="0">
                <a:solidFill>
                  <a:schemeClr val="accent4"/>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0" name="Text Placeholder 5"/>
          <p:cNvSpPr>
            <a:spLocks noGrp="1" noChangeAspect="1"/>
          </p:cNvSpPr>
          <p:nvPr>
            <p:ph type="body" sz="quarter" idx="15" hasCustomPrompt="1"/>
          </p:nvPr>
        </p:nvSpPr>
        <p:spPr>
          <a:xfrm>
            <a:off x="415173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3"/>
                </a:solidFill>
                <a:latin typeface="+mj-lt"/>
              </a:defRPr>
            </a:lvl1pPr>
            <a:lvl2pPr marL="0" indent="0" algn="ctr">
              <a:spcBef>
                <a:spcPts val="200"/>
              </a:spcBef>
              <a:buFontTx/>
              <a:buNone/>
              <a:defRPr sz="8000" b="0">
                <a:solidFill>
                  <a:schemeClr val="accent3"/>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2" name="Text Placeholder 5"/>
          <p:cNvSpPr>
            <a:spLocks noGrp="1" noChangeAspect="1"/>
          </p:cNvSpPr>
          <p:nvPr>
            <p:ph type="body" sz="quarter" idx="17" hasCustomPrompt="1"/>
          </p:nvPr>
        </p:nvSpPr>
        <p:spPr>
          <a:xfrm>
            <a:off x="789625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1"/>
                </a:solidFill>
                <a:latin typeface="+mj-lt"/>
              </a:defRPr>
            </a:lvl1pPr>
            <a:lvl2pPr marL="0" indent="0" algn="ctr">
              <a:spcBef>
                <a:spcPts val="200"/>
              </a:spcBef>
              <a:buFontTx/>
              <a:buNone/>
              <a:defRPr sz="80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5" name="Text Placeholder 5"/>
          <p:cNvSpPr>
            <a:spLocks noGrp="1" noChangeAspect="1"/>
          </p:cNvSpPr>
          <p:nvPr>
            <p:ph type="body" sz="quarter" idx="19" hasCustomPrompt="1"/>
          </p:nvPr>
        </p:nvSpPr>
        <p:spPr>
          <a:xfrm>
            <a:off x="40721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6"/>
                </a:solidFill>
                <a:latin typeface="+mj-lt"/>
              </a:defRPr>
            </a:lvl1pPr>
            <a:lvl2pPr marL="0" indent="0" algn="ctr">
              <a:spcBef>
                <a:spcPts val="200"/>
              </a:spcBef>
              <a:buFontTx/>
              <a:buNone/>
              <a:defRPr sz="8000" b="0">
                <a:solidFill>
                  <a:schemeClr val="accent6"/>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7" name="Text Placeholder 5"/>
          <p:cNvSpPr>
            <a:spLocks noGrp="1" noChangeAspect="1"/>
          </p:cNvSpPr>
          <p:nvPr>
            <p:ph type="body" sz="quarter" idx="21" hasCustomPrompt="1"/>
          </p:nvPr>
        </p:nvSpPr>
        <p:spPr>
          <a:xfrm>
            <a:off x="415173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2"/>
                </a:solidFill>
                <a:latin typeface="+mj-lt"/>
              </a:defRPr>
            </a:lvl1pPr>
            <a:lvl2pPr marL="0" indent="0" algn="ctr">
              <a:spcBef>
                <a:spcPts val="200"/>
              </a:spcBef>
              <a:buFontTx/>
              <a:buNone/>
              <a:defRPr sz="8000" b="0">
                <a:solidFill>
                  <a:schemeClr val="accent2"/>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9" name="Text Placeholder 5"/>
          <p:cNvSpPr>
            <a:spLocks noGrp="1" noChangeAspect="1"/>
          </p:cNvSpPr>
          <p:nvPr>
            <p:ph type="body" sz="quarter" idx="23" hasCustomPrompt="1"/>
          </p:nvPr>
        </p:nvSpPr>
        <p:spPr>
          <a:xfrm>
            <a:off x="789625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5"/>
                </a:solidFill>
                <a:latin typeface="+mj-lt"/>
              </a:defRPr>
            </a:lvl1pPr>
            <a:lvl2pPr marL="0" indent="0" algn="ctr">
              <a:spcBef>
                <a:spcPts val="200"/>
              </a:spcBef>
              <a:buFontTx/>
              <a:buNone/>
              <a:defRPr sz="8000" b="0">
                <a:solidFill>
                  <a:schemeClr val="accent5"/>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Tree>
    <p:extLst>
      <p:ext uri="{BB962C8B-B14F-4D97-AF65-F5344CB8AC3E}">
        <p14:creationId xmlns:p14="http://schemas.microsoft.com/office/powerpoint/2010/main" val="13955391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Väliotsikko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1FB8D615-AD96-4EB6-9214-D90B85C65DA7}"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7" name="Kuva 6" descr="Kuva, joka sisältää kohteen teksti, clipart-kuva, vaihde&#10;&#10;Kuvaus luotu automaattisesti">
            <a:extLst>
              <a:ext uri="{FF2B5EF4-FFF2-40B4-BE49-F238E27FC236}">
                <a16:creationId xmlns:a16="http://schemas.microsoft.com/office/drawing/2014/main" id="{88FC3717-EB00-BAB2-12C1-5D0EBF1AD2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8550348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Väliotsikkodia petrol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8D2FC861-FC86-4FF4-A50C-89C7B28C10B0}"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descr="Kuva, joka sisältää kohteen teksti, clipart-kuva, vaihde&#10;&#10;Kuvaus luotu automaattisesti">
            <a:extLst>
              <a:ext uri="{FF2B5EF4-FFF2-40B4-BE49-F238E27FC236}">
                <a16:creationId xmlns:a16="http://schemas.microsoft.com/office/drawing/2014/main" id="{576BC9A0-3A27-384B-5144-E70BFDE15B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3556196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1A464CB-4A87-4967-9499-95CB747DACE3}"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descr="Kuva, joka sisältää kohteen teksti, clipart-kuva, vaihde&#10;&#10;Kuvaus luotu automaattisesti">
            <a:extLst>
              <a:ext uri="{FF2B5EF4-FFF2-40B4-BE49-F238E27FC236}">
                <a16:creationId xmlns:a16="http://schemas.microsoft.com/office/drawing/2014/main" id="{8AAA04F6-8BD4-442D-6590-ADF0C24E9F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2804670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4D82002A-7AA0-4F5C-A0FD-150D38BFD2D6}"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descr="Kuva, joka sisältää kohteen teksti, clipart-kuva, vaihde&#10;&#10;Kuvaus luotu automaattisesti">
            <a:extLst>
              <a:ext uri="{FF2B5EF4-FFF2-40B4-BE49-F238E27FC236}">
                <a16:creationId xmlns:a16="http://schemas.microsoft.com/office/drawing/2014/main" id="{13B7B20B-B4E6-B8C2-3C7F-6AAF5E5284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8468807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4"/>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2A0504B-A3F2-405C-9155-C619572FC21C}"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10" name="Kuva 9">
            <a:extLst>
              <a:ext uri="{FF2B5EF4-FFF2-40B4-BE49-F238E27FC236}">
                <a16:creationId xmlns:a16="http://schemas.microsoft.com/office/drawing/2014/main" id="{4CCF9C88-E734-129E-9AE1-21EC163FA23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31976039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AE7C8EA-7D5B-4ECC-B84F-BEAF5A03A11D}"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a:extLst>
              <a:ext uri="{FF2B5EF4-FFF2-40B4-BE49-F238E27FC236}">
                <a16:creationId xmlns:a16="http://schemas.microsoft.com/office/drawing/2014/main" id="{38B8CA86-86B6-AC91-D5DD-B02A78373BE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33339511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Date Placeholder 2"/>
          <p:cNvSpPr>
            <a:spLocks noGrp="1"/>
          </p:cNvSpPr>
          <p:nvPr>
            <p:ph type="dt" sz="half" idx="10"/>
          </p:nvPr>
        </p:nvSpPr>
        <p:spPr/>
        <p:txBody>
          <a:bodyPr/>
          <a:lstStyle/>
          <a:p>
            <a:fld id="{6BE111E2-37B1-4109-A1BB-6B241DDDB9DB}" type="datetime1">
              <a:rPr lang="fi-FI" smtClean="0"/>
              <a:t>23.1.2026</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8311711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ainaus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15999BF7-CE1F-4794-BE7A-0EBBEDC83E91}" type="datetime1">
              <a:rPr lang="fi-FI" smtClean="0"/>
              <a:t>23.1.2026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88E9F689-F68E-8601-CC29-DE2E03C166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15815717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3425D23-A5E1-4458-8F52-DB3FA246251F}"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21D6F89D-8707-3AA2-4960-3DE4C5BB87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41521191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ainaus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A4432D0-F305-446D-95E3-48EAD8038911}" type="datetime1">
              <a:rPr lang="fi-FI" smtClean="0"/>
              <a:t>23.1.2026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pic>
        <p:nvPicPr>
          <p:cNvPr id="5" name="Kuva 4">
            <a:extLst>
              <a:ext uri="{FF2B5EF4-FFF2-40B4-BE49-F238E27FC236}">
                <a16:creationId xmlns:a16="http://schemas.microsoft.com/office/drawing/2014/main" id="{722074AA-C5A3-BE6C-1C40-BF72E41F5BD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17654787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ainaus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080BAEA-5B18-405A-A401-F49736D1ACDD}" type="datetime1">
              <a:rPr lang="fi-FI" smtClean="0"/>
              <a:t>23.1.2026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9BC9B486-7AD6-1126-C24E-3E15ADA8DA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36223994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Nosto sininen">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1333C36-1DDA-469D-A0C5-6C5A2A7F67F1}" type="datetime1">
              <a:rPr lang="fi-FI" smtClean="0"/>
              <a:t>23.1.2026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EEF40F48-D93C-5E8A-519A-6AFA70F2F8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590946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C64B0AE-AE5B-43D8-B88D-91BF9EDE0233}" type="datetime1">
              <a:rPr lang="fi-FI" smtClean="0"/>
              <a:t>23.1.2026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67D421DE-6501-0C34-8224-71EEAB8906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32975510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osto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422E3422-7BAB-4AD4-A34D-B52D7DF25070}" type="datetime1">
              <a:rPr lang="fi-FI" smtClean="0"/>
              <a:t>23.1.2026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a:extLst>
              <a:ext uri="{FF2B5EF4-FFF2-40B4-BE49-F238E27FC236}">
                <a16:creationId xmlns:a16="http://schemas.microsoft.com/office/drawing/2014/main" id="{65917E21-4219-757B-E35A-6D443C7471D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15285733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Nosto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2F2B63E-0CF4-43E4-BECC-91438CF8411E}" type="datetime1">
              <a:rPr lang="fi-FI" smtClean="0"/>
              <a:t>23.1.2026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72030410-1A42-5E7A-66F0-E096A2D52B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5792900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Nosto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503D9EB-944F-4EAE-8444-A343F5A66C71}" type="datetime1">
              <a:rPr lang="fi-FI" smtClean="0"/>
              <a:t>23.1.2026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7BF22BD9-3E78-90C3-78F1-1E795F4AC6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3364254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9163B-F3D6-4AA2-B052-E1F9BA0A5D4E}" type="datetime1">
              <a:rPr lang="fi-FI" smtClean="0"/>
              <a:t>23.1.2026</a:t>
            </a:fld>
            <a:endParaRPr lang="fi-FI"/>
          </a:p>
        </p:txBody>
      </p:sp>
      <p:sp>
        <p:nvSpPr>
          <p:cNvPr id="3" name="Footer Placeholder 2"/>
          <p:cNvSpPr>
            <a:spLocks noGrp="1"/>
          </p:cNvSpPr>
          <p:nvPr>
            <p:ph type="ftr" sz="quarter" idx="11"/>
          </p:nvPr>
        </p:nvSpPr>
        <p:spPr/>
        <p:txBody>
          <a:bodyPr/>
          <a:lstStyle/>
          <a:p>
            <a:r>
              <a:rPr lang="fi-FI"/>
              <a:t>Esityksen nimi ja tekijä</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36038366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accent3"/>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accent3"/>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1ECAD5F9-8A23-4475-850C-F4CA7E4DAEB7}"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descr="Icon&#10;&#10;Description automatically generated">
            <a:hlinkClick r:id="rId6"/>
            <a:extLst>
              <a:ext uri="{FF2B5EF4-FFF2-40B4-BE49-F238E27FC236}">
                <a16:creationId xmlns:a16="http://schemas.microsoft.com/office/drawing/2014/main" id="{5B53270C-43DF-46FE-A4F5-29F29992F4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7" name="Freeform 6">
            <a:hlinkClick r:id="rId8" tooltip="Facebook"/>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291F968-8CBB-4022-ACCE-1E6A59F92822}"/>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accent3"/>
                </a:solidFill>
                <a:latin typeface="+mn-lt"/>
              </a:rPr>
              <a:t>www.kuntaliitto.fi</a:t>
            </a:r>
          </a:p>
          <a:p>
            <a:pPr algn="r"/>
            <a:r>
              <a:rPr lang="fi-FI" sz="2000" b="1">
                <a:solidFill>
                  <a:schemeClr val="accent3"/>
                </a:solidFill>
                <a:latin typeface="+mn-lt"/>
              </a:rPr>
              <a:t>www.kommunforbundet.fi</a:t>
            </a:r>
          </a:p>
        </p:txBody>
      </p:sp>
    </p:spTree>
    <p:extLst>
      <p:ext uri="{BB962C8B-B14F-4D97-AF65-F5344CB8AC3E}">
        <p14:creationId xmlns:p14="http://schemas.microsoft.com/office/powerpoint/2010/main" val="28016902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EFEA1E4D-C91E-41FF-9F0C-0BF31AFF683A}"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6"/>
            <a:extLst>
              <a:ext uri="{FF2B5EF4-FFF2-40B4-BE49-F238E27FC236}">
                <a16:creationId xmlns:a16="http://schemas.microsoft.com/office/drawing/2014/main" id="{A085D48D-2A36-429A-9D7E-97ECF8F5D3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8" tooltip="Facebook"/>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97D3374-4351-4D7E-9482-41ECE464A711}"/>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bg1"/>
                </a:solidFill>
                <a:latin typeface="+mn-lt"/>
              </a:rPr>
              <a:t>www.kuntaliitto.fi</a:t>
            </a:r>
          </a:p>
          <a:p>
            <a:pPr algn="r"/>
            <a:r>
              <a:rPr lang="fi-FI" sz="2000" b="1">
                <a:solidFill>
                  <a:schemeClr val="bg1"/>
                </a:solidFill>
                <a:latin typeface="+mn-lt"/>
              </a:rPr>
              <a:t>www.kommunforbundet.fi</a:t>
            </a:r>
          </a:p>
        </p:txBody>
      </p:sp>
    </p:spTree>
    <p:extLst>
      <p:ext uri="{BB962C8B-B14F-4D97-AF65-F5344CB8AC3E}">
        <p14:creationId xmlns:p14="http://schemas.microsoft.com/office/powerpoint/2010/main" val="35245846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ED4FE1FF-BE8E-4940-B2D3-34DFF88B18CB}"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583FEEC6-6E5E-837E-A870-8B541832FA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20241739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FC1B5BAD-9C63-4C69-87C4-819DEDC62D6D}"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17" name="Picture 16" descr="Icon&#10;&#10;Description automatically generated">
            <a:hlinkClick r:id="rId2"/>
            <a:extLst>
              <a:ext uri="{FF2B5EF4-FFF2-40B4-BE49-F238E27FC236}">
                <a16:creationId xmlns:a16="http://schemas.microsoft.com/office/drawing/2014/main" id="{941B77CA-24CD-4DBD-A47E-5984688C24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7" name="Freeform 7">
            <a:hlinkClick r:id="rId4" tooltip="twitter"/>
            <a:extLst>
              <a:ext uri="{FF2B5EF4-FFF2-40B4-BE49-F238E27FC236}">
                <a16:creationId xmlns:a16="http://schemas.microsoft.com/office/drawing/2014/main" id="{BB35DEBC-7815-738F-1290-EA61337B5146}"/>
              </a:ext>
            </a:extLst>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Freeform 8">
            <a:hlinkClick r:id="rId5" tooltip="linkedin"/>
            <a:extLst>
              <a:ext uri="{FF2B5EF4-FFF2-40B4-BE49-F238E27FC236}">
                <a16:creationId xmlns:a16="http://schemas.microsoft.com/office/drawing/2014/main" id="{981546C2-A7A1-266F-3C65-D6A87B5B66AE}"/>
              </a:ext>
            </a:extLst>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Freeform 9">
            <a:hlinkClick r:id="rId6" tooltip="instragram"/>
            <a:extLst>
              <a:ext uri="{FF2B5EF4-FFF2-40B4-BE49-F238E27FC236}">
                <a16:creationId xmlns:a16="http://schemas.microsoft.com/office/drawing/2014/main" id="{11D70AC9-8BD3-5B83-7BA6-792249811344}"/>
              </a:ext>
            </a:extLst>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6">
            <a:hlinkClick r:id="rId7" tooltip="Facebook"/>
            <a:extLst>
              <a:ext uri="{FF2B5EF4-FFF2-40B4-BE49-F238E27FC236}">
                <a16:creationId xmlns:a16="http://schemas.microsoft.com/office/drawing/2014/main" id="{CDAA0944-FE1F-13CF-167D-BB5AE8524AC3}"/>
              </a:ext>
            </a:extLst>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1" name="TextBox 12">
            <a:hlinkClick r:id="rId8"/>
            <a:extLst>
              <a:ext uri="{FF2B5EF4-FFF2-40B4-BE49-F238E27FC236}">
                <a16:creationId xmlns:a16="http://schemas.microsoft.com/office/drawing/2014/main" id="{558E583F-15F2-4E9B-DFD2-C0AEF921E88A}"/>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bg1"/>
                </a:solidFill>
                <a:latin typeface="+mn-lt"/>
              </a:rPr>
              <a:t>www.kuntaliitto.fi</a:t>
            </a:r>
          </a:p>
          <a:p>
            <a:pPr algn="r"/>
            <a:r>
              <a:rPr lang="fi-FI" sz="2000" b="1">
                <a:solidFill>
                  <a:schemeClr val="bg1"/>
                </a:solidFill>
                <a:latin typeface="+mn-lt"/>
              </a:rPr>
              <a:t>www.kommunforbundet.fi</a:t>
            </a:r>
          </a:p>
        </p:txBody>
      </p:sp>
    </p:spTree>
    <p:extLst>
      <p:ext uri="{BB962C8B-B14F-4D97-AF65-F5344CB8AC3E}">
        <p14:creationId xmlns:p14="http://schemas.microsoft.com/office/powerpoint/2010/main" val="19951742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2">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B9145441-B421-48FF-AF9C-FF5C4818C8F7}"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17" name="Picture 16" descr="Icon&#10;&#10;Description automatically generated">
            <a:hlinkClick r:id="rId2"/>
            <a:extLst>
              <a:ext uri="{FF2B5EF4-FFF2-40B4-BE49-F238E27FC236}">
                <a16:creationId xmlns:a16="http://schemas.microsoft.com/office/drawing/2014/main" id="{685C5932-3F7F-41CB-87DD-B2ABBE5E62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7" name="Freeform 7">
            <a:hlinkClick r:id="rId4" tooltip="twitter"/>
            <a:extLst>
              <a:ext uri="{FF2B5EF4-FFF2-40B4-BE49-F238E27FC236}">
                <a16:creationId xmlns:a16="http://schemas.microsoft.com/office/drawing/2014/main" id="{42871911-1ADF-F9C3-D383-CD21243260C6}"/>
              </a:ext>
            </a:extLst>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Freeform 8">
            <a:hlinkClick r:id="rId5" tooltip="linkedin"/>
            <a:extLst>
              <a:ext uri="{FF2B5EF4-FFF2-40B4-BE49-F238E27FC236}">
                <a16:creationId xmlns:a16="http://schemas.microsoft.com/office/drawing/2014/main" id="{5A2FC993-D716-8A8B-05AB-C86F52E1531E}"/>
              </a:ext>
            </a:extLst>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Freeform 9">
            <a:hlinkClick r:id="rId6" tooltip="instragram"/>
            <a:extLst>
              <a:ext uri="{FF2B5EF4-FFF2-40B4-BE49-F238E27FC236}">
                <a16:creationId xmlns:a16="http://schemas.microsoft.com/office/drawing/2014/main" id="{FDF0951A-B82D-46BF-F594-6FDF1979216F}"/>
              </a:ext>
            </a:extLst>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6">
            <a:hlinkClick r:id="rId7" tooltip="Facebook"/>
            <a:extLst>
              <a:ext uri="{FF2B5EF4-FFF2-40B4-BE49-F238E27FC236}">
                <a16:creationId xmlns:a16="http://schemas.microsoft.com/office/drawing/2014/main" id="{F8F07150-8D38-166D-C4D3-816676F50DDF}"/>
              </a:ext>
            </a:extLst>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1" name="TextBox 12">
            <a:hlinkClick r:id="rId8"/>
            <a:extLst>
              <a:ext uri="{FF2B5EF4-FFF2-40B4-BE49-F238E27FC236}">
                <a16:creationId xmlns:a16="http://schemas.microsoft.com/office/drawing/2014/main" id="{1E33A53B-CD10-8760-CCBF-8F1177CAAC5F}"/>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bg1"/>
                </a:solidFill>
                <a:latin typeface="+mn-lt"/>
              </a:rPr>
              <a:t>www.kuntaliitto.fi</a:t>
            </a:r>
          </a:p>
          <a:p>
            <a:pPr algn="r"/>
            <a:r>
              <a:rPr lang="fi-FI" sz="2000" b="1">
                <a:solidFill>
                  <a:schemeClr val="bg1"/>
                </a:solidFill>
                <a:latin typeface="+mn-lt"/>
              </a:rPr>
              <a:t>www.kommunforbundet.fi</a:t>
            </a:r>
          </a:p>
        </p:txBody>
      </p:sp>
    </p:spTree>
    <p:extLst>
      <p:ext uri="{BB962C8B-B14F-4D97-AF65-F5344CB8AC3E}">
        <p14:creationId xmlns:p14="http://schemas.microsoft.com/office/powerpoint/2010/main" val="10809627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F58D591-17B7-4AE6-BB60-16CEB88C4BBC}" type="datetime1">
              <a:rPr lang="fi-FI" smtClean="0"/>
              <a:t>23.1.2026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5" name="Kuva 4">
            <a:extLst>
              <a:ext uri="{FF2B5EF4-FFF2-40B4-BE49-F238E27FC236}">
                <a16:creationId xmlns:a16="http://schemas.microsoft.com/office/drawing/2014/main" id="{B8253F78-F4F9-BFBD-5450-8B819FAD63E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6396" y="2780928"/>
            <a:ext cx="6043603" cy="1314594"/>
          </a:xfrm>
          <a:prstGeom prst="rect">
            <a:avLst/>
          </a:prstGeom>
        </p:spPr>
      </p:pic>
    </p:spTree>
    <p:extLst>
      <p:ext uri="{BB962C8B-B14F-4D97-AF65-F5344CB8AC3E}">
        <p14:creationId xmlns:p14="http://schemas.microsoft.com/office/powerpoint/2010/main" val="10061196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D6567F7-A74A-4A34-A59B-3212670D2AE7}" type="datetime1">
              <a:rPr lang="fi-FI" smtClean="0"/>
              <a:t>23.1.2026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5" name="Kuva 4">
            <a:extLst>
              <a:ext uri="{FF2B5EF4-FFF2-40B4-BE49-F238E27FC236}">
                <a16:creationId xmlns:a16="http://schemas.microsoft.com/office/drawing/2014/main" id="{1A4B658C-4EE3-E011-005B-4EAFD0F5559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6396" y="2780928"/>
            <a:ext cx="6043603" cy="1314594"/>
          </a:xfrm>
          <a:prstGeom prst="rect">
            <a:avLst/>
          </a:prstGeom>
        </p:spPr>
      </p:pic>
    </p:spTree>
    <p:extLst>
      <p:ext uri="{BB962C8B-B14F-4D97-AF65-F5344CB8AC3E}">
        <p14:creationId xmlns:p14="http://schemas.microsoft.com/office/powerpoint/2010/main" val="42537578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779614B5-578D-468F-9090-1F59D13EFBEC}"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a:extLst>
              <a:ext uri="{FF2B5EF4-FFF2-40B4-BE49-F238E27FC236}">
                <a16:creationId xmlns:a16="http://schemas.microsoft.com/office/drawing/2014/main" id="{FA433A9E-C7ED-0AED-F9AD-A5F5D595D6C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4057" y="332656"/>
            <a:ext cx="2401583" cy="522388"/>
          </a:xfrm>
          <a:prstGeom prst="rect">
            <a:avLst/>
          </a:prstGeom>
        </p:spPr>
      </p:pic>
    </p:spTree>
    <p:extLst>
      <p:ext uri="{BB962C8B-B14F-4D97-AF65-F5344CB8AC3E}">
        <p14:creationId xmlns:p14="http://schemas.microsoft.com/office/powerpoint/2010/main" val="34551153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solidFill>
                  <a:schemeClr val="bg1"/>
                </a:solidFill>
              </a:defRPr>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5735DE95-D114-4AEA-A812-E14BD5E49622}"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A9580BFD-F674-A24B-CFA0-1502454B36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065" y="387101"/>
            <a:ext cx="2257567" cy="449611"/>
          </a:xfrm>
          <a:prstGeom prst="rect">
            <a:avLst/>
          </a:prstGeom>
        </p:spPr>
      </p:pic>
    </p:spTree>
    <p:extLst>
      <p:ext uri="{BB962C8B-B14F-4D97-AF65-F5344CB8AC3E}">
        <p14:creationId xmlns:p14="http://schemas.microsoft.com/office/powerpoint/2010/main" val="23516401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Nosto vaalealla kuvalla">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43208654-B07A-4704-BD4C-3600EF4D3889}" type="datetime1">
              <a:rPr lang="fi-FI" smtClean="0"/>
              <a:t>23.1.2026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accent3"/>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a:extLst>
              <a:ext uri="{FF2B5EF4-FFF2-40B4-BE49-F238E27FC236}">
                <a16:creationId xmlns:a16="http://schemas.microsoft.com/office/drawing/2014/main" id="{CB43AB4C-2F2A-B1DF-CE21-FCBA4998B22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13484658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Nosto tummalla kuvalla">
    <p:bg>
      <p:bgPr>
        <a:solidFill>
          <a:schemeClr val="bg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7E774FDB-E875-4D3F-8862-251C29449380}" type="datetime1">
              <a:rPr lang="fi-FI" smtClean="0"/>
              <a:t>23.1.2026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EBFD70F3-D100-FE48-6D70-F1B96F1D36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37907579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Väliotsikkodi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C71194F-0947-4BD5-A12E-64CAC5CECC1F}"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8" name="Kuva 7" descr="Kuva, joka sisältää kohteen teksti, clipart-kuva, vaihde&#10;&#10;Kuvaus luotu automaattisesti">
            <a:extLst>
              <a:ext uri="{FF2B5EF4-FFF2-40B4-BE49-F238E27FC236}">
                <a16:creationId xmlns:a16="http://schemas.microsoft.com/office/drawing/2014/main" id="{F0CA18D3-B0A6-4789-A332-2EB7544B67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9893573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Väliotsikkodia vaaleall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3"/>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5C6EA409-A95B-408E-8809-4F287FB5716D}"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8" name="Kuva 7">
            <a:extLst>
              <a:ext uri="{FF2B5EF4-FFF2-40B4-BE49-F238E27FC236}">
                <a16:creationId xmlns:a16="http://schemas.microsoft.com/office/drawing/2014/main" id="{0600899A-0F3F-7892-9152-B31192985F2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23573227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D163EEF-B8F6-4FA6-A43B-42F29449964B}"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8" name="Kuva 7">
            <a:extLst>
              <a:ext uri="{FF2B5EF4-FFF2-40B4-BE49-F238E27FC236}">
                <a16:creationId xmlns:a16="http://schemas.microsoft.com/office/drawing/2014/main" id="{AF590D6E-CB0F-A027-0BE0-EDFB57AD7BF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507" y="332655"/>
            <a:ext cx="2321125" cy="504887"/>
          </a:xfrm>
          <a:prstGeom prst="rect">
            <a:avLst/>
          </a:prstGeom>
        </p:spPr>
      </p:pic>
    </p:spTree>
    <p:extLst>
      <p:ext uri="{BB962C8B-B14F-4D97-AF65-F5344CB8AC3E}">
        <p14:creationId xmlns:p14="http://schemas.microsoft.com/office/powerpoint/2010/main" val="6478668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Lainaus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6AC5613-0FBC-4A2B-A10F-E5C140DFFEEC}"/>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1849ECF7-BCC6-444B-91DD-0A498E68CC2C}" type="datetime1">
              <a:rPr lang="fi-FI" smtClean="0"/>
              <a:t>23.1.2026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1F79A234-D42A-9E03-82BA-1C1914D308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5076584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Lainaus 2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6C31B4-89A7-4449-B288-D72F05738CB9}"/>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B6892272-29E1-40F0-A23D-4521FB93520D}" type="datetime1">
              <a:rPr lang="fi-FI" smtClean="0"/>
              <a:t>23.1.2026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E98D1C0E-0247-FD27-1951-2963C15DD6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5135722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isältö ja grafiikka kuvalla">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D53BDE4-81AB-41F6-A004-26DAD8D0DCC6}"/>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22DBA17B-2728-4812-BD36-2D48D0819177}" type="datetime1">
              <a:rPr lang="fi-FI" smtClean="0"/>
              <a:t>23.1.2026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C506FFA0-A0EE-3C14-8AFC-27C2F51D2A1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38782699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0924F02-DD88-4CB6-BB46-9AFDA1AB89C5}" type="datetime1">
              <a:rPr lang="fi-FI" noProof="0" smtClean="0"/>
              <a:t>23.1.2026</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7F643966-4781-45AD-8A02-A30AC3EA462C}"/>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3189936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loitus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24620D6-9495-4E92-B929-18D859B25042}" type="datetime1">
              <a:rPr lang="fi-FI" noProof="0" smtClean="0"/>
              <a:t>23.1.2026</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AF5562F4-E9C8-4807-AA4A-09D88C06E192}"/>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8182296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loitusdia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436686C-28C7-4F49-84B1-CC2306D386A1}"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24CFF760-FA78-41BC-B729-1304BF476FD5}"/>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1665472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3425D23-A5E1-4458-8F52-DB3FA246251F}"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197F7F2B-0E7B-4A96-B3C5-5F122BDA54FA}"/>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63637975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ED4FE1FF-BE8E-4940-B2D3-34DFF88B18CB}"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FE8C9A53-2F70-4A43-B470-63B2A2A62E87}"/>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5076572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D163EEF-B8F6-4FA6-A43B-42F29449964B}"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91756FC6-3682-4F22-877B-F8802FE3F799}"/>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3500893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B251319-CC70-4A86-8B39-757128D01B55}"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671D3D9E-718A-4255-A1B1-D4A84671C9F6}"/>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5913182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B251319-CC70-4A86-8B39-757128D01B55}"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10" name="Kuva 9" descr="Kuva, joka sisältää kohteen teksti, clipart-kuva, vaihde&#10;&#10;Kuvaus luotu automaattisesti">
            <a:extLst>
              <a:ext uri="{FF2B5EF4-FFF2-40B4-BE49-F238E27FC236}">
                <a16:creationId xmlns:a16="http://schemas.microsoft.com/office/drawing/2014/main" id="{216A3577-0C4B-46B4-C6A3-2DF7F3B357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18156484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p>
        </p:txBody>
      </p:sp>
      <p:sp>
        <p:nvSpPr>
          <p:cNvPr id="3" name="Content Placeholder 2"/>
          <p:cNvSpPr>
            <a:spLocks noGrp="1"/>
          </p:cNvSpPr>
          <p:nvPr>
            <p:ph idx="1"/>
          </p:nvPr>
        </p:nvSpPr>
        <p:spPr>
          <a:xfrm>
            <a:off x="766763" y="2565400"/>
            <a:ext cx="10658475" cy="324008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C5E01554-BD96-489C-AC34-A7B4D28A369C}" type="datetime1">
              <a:rPr lang="fi-FI" noProof="0" smtClean="0"/>
              <a:t>23.1.2026</a:t>
            </a:fld>
            <a:endParaRPr lang="fi-FI" noProof="0"/>
          </a:p>
        </p:txBody>
      </p:sp>
      <p:sp>
        <p:nvSpPr>
          <p:cNvPr id="5" name="Footer Placeholder 4"/>
          <p:cNvSpPr>
            <a:spLocks noGrp="1"/>
          </p:cNvSpPr>
          <p:nvPr>
            <p:ph type="ftr" sz="quarter" idx="11"/>
          </p:nvPr>
        </p:nvSpPr>
        <p:spPr/>
        <p:txBody>
          <a:bodyPr/>
          <a:lstStyle/>
          <a:p>
            <a:r>
              <a:rPr lang="fi-FI" noProof="0"/>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a:p>
        </p:txBody>
      </p:sp>
    </p:spTree>
    <p:extLst>
      <p:ext uri="{BB962C8B-B14F-4D97-AF65-F5344CB8AC3E}">
        <p14:creationId xmlns:p14="http://schemas.microsoft.com/office/powerpoint/2010/main" val="30163489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A25D1783-9B67-47D5-BD56-9F174F4EAE56}" type="datetime1">
              <a:rPr lang="fi-FI" smtClean="0"/>
              <a:t>23.1.2026</a:t>
            </a:fld>
            <a:endParaRPr lang="fi-FI"/>
          </a:p>
        </p:txBody>
      </p:sp>
      <p:sp>
        <p:nvSpPr>
          <p:cNvPr id="5" name="Footer Placeholder 4"/>
          <p:cNvSpPr>
            <a:spLocks noGrp="1"/>
          </p:cNvSpPr>
          <p:nvPr>
            <p:ph type="ftr" sz="quarter" idx="11"/>
          </p:nvPr>
        </p:nvSpPr>
        <p:spPr/>
        <p:txBody>
          <a:bodyPr/>
          <a:lstStyle/>
          <a:p>
            <a:r>
              <a:rPr lang="fi-FI"/>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2968387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54A87E19-8C04-4D5C-9034-113E3A734C43}" type="datetime1">
              <a:rPr lang="fi-FI" smtClean="0"/>
              <a:t>23.1.2026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21300571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p:cNvSpPr>
            <a:spLocks noGrp="1"/>
          </p:cNvSpPr>
          <p:nvPr>
            <p:ph sz="half" idx="2"/>
          </p:nvPr>
        </p:nvSpPr>
        <p:spPr>
          <a:xfrm>
            <a:off x="6311900" y="1989137"/>
            <a:ext cx="5113338" cy="3816351"/>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AD68CABA-EB03-4EF8-AF74-2AF1845764A7}" type="datetime1">
              <a:rPr lang="fi-FI" smtClean="0"/>
              <a:t>23.1.2026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5546578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10651227"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8DC31758-D6AF-4773-9754-B70452D6788C}" type="datetime1">
              <a:rPr lang="fi-FI" smtClean="0"/>
              <a:t>23.1.2026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3518676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5918B7E-B6F8-4789-A44C-228A8CD5AB6B}" type="datetime1">
              <a:rPr lang="fi-FI" smtClean="0"/>
              <a:t>23.1.2026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3152157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6311901" y="1989138"/>
            <a:ext cx="5113338"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6D354A3-49B3-478C-AC83-629507BE13C2}" type="datetime1">
              <a:rPr lang="fi-FI" smtClean="0"/>
              <a:t>23.1.2026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989138"/>
            <a:ext cx="5113337"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32583875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 j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97A03D-C024-448F-B337-EF507B974421}" type="datetime1">
              <a:rPr lang="fi-FI" smtClean="0"/>
              <a:t>23.1.2026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28775732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F0D0DC-FFCE-4535-B859-D79D48AC3E58}" type="datetime1">
              <a:rPr lang="fi-FI" smtClean="0"/>
              <a:t>23.1.2026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4041960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F2D588A9-004E-48C7-9249-D404E5931C69}" type="datetime1">
              <a:rPr lang="fi-FI" smtClean="0"/>
              <a:t>23.1.2026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11537758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p>
        </p:txBody>
      </p:sp>
      <p:sp>
        <p:nvSpPr>
          <p:cNvPr id="3" name="Content Placeholder 2"/>
          <p:cNvSpPr>
            <a:spLocks noGrp="1"/>
          </p:cNvSpPr>
          <p:nvPr>
            <p:ph idx="1"/>
          </p:nvPr>
        </p:nvSpPr>
        <p:spPr>
          <a:xfrm>
            <a:off x="766763" y="2565400"/>
            <a:ext cx="10658475" cy="324008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C5E01554-BD96-489C-AC34-A7B4D28A369C}" type="datetime1">
              <a:rPr lang="fi-FI" noProof="0" smtClean="0"/>
              <a:t>23.1.2026</a:t>
            </a:fld>
            <a:endParaRPr lang="fi-FI" noProof="0"/>
          </a:p>
        </p:txBody>
      </p:sp>
      <p:sp>
        <p:nvSpPr>
          <p:cNvPr id="5" name="Footer Placeholder 4"/>
          <p:cNvSpPr>
            <a:spLocks noGrp="1"/>
          </p:cNvSpPr>
          <p:nvPr>
            <p:ph type="ftr" sz="quarter" idx="11"/>
          </p:nvPr>
        </p:nvSpPr>
        <p:spPr/>
        <p:txBody>
          <a:bodyPr/>
          <a:lstStyle/>
          <a:p>
            <a:r>
              <a:rPr lang="fi-FI" noProof="0"/>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a:p>
        </p:txBody>
      </p:sp>
    </p:spTree>
    <p:extLst>
      <p:ext uri="{BB962C8B-B14F-4D97-AF65-F5344CB8AC3E}">
        <p14:creationId xmlns:p14="http://schemas.microsoft.com/office/powerpoint/2010/main" val="12948211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8F4329BB-45E0-4B12-BF7B-305F061B8F5D}" type="datetime1">
              <a:rPr lang="fi-FI" smtClean="0"/>
              <a:t>23.1.2026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13467659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Kolme nostoa kuv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573900FB-5165-4E43-BD07-359AAF474A07}" type="datetime1">
              <a:rPr lang="fi-FI" smtClean="0"/>
              <a:t>23.1.2026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1" name="Picture Placeholder 7"/>
          <p:cNvSpPr>
            <a:spLocks noGrp="1"/>
          </p:cNvSpPr>
          <p:nvPr>
            <p:ph type="pic" sz="quarter" idx="16"/>
          </p:nvPr>
        </p:nvSpPr>
        <p:spPr>
          <a:xfrm>
            <a:off x="4619938"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2" name="Picture Placeholder 7"/>
          <p:cNvSpPr>
            <a:spLocks noGrp="1"/>
          </p:cNvSpPr>
          <p:nvPr>
            <p:ph type="pic" sz="quarter" idx="17"/>
          </p:nvPr>
        </p:nvSpPr>
        <p:spPr>
          <a:xfrm>
            <a:off x="825630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Tree>
    <p:extLst>
      <p:ext uri="{BB962C8B-B14F-4D97-AF65-F5344CB8AC3E}">
        <p14:creationId xmlns:p14="http://schemas.microsoft.com/office/powerpoint/2010/main" val="19771201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EC275183-CBD9-4C1E-811C-0CBAAE148081}" type="datetime1">
              <a:rPr lang="fi-FI" smtClean="0"/>
              <a:t>23.1.2026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6311900" y="1989138"/>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766762"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Content Placeholder 2"/>
          <p:cNvSpPr>
            <a:spLocks noGrp="1"/>
          </p:cNvSpPr>
          <p:nvPr>
            <p:ph sz="half" idx="15"/>
          </p:nvPr>
        </p:nvSpPr>
        <p:spPr>
          <a:xfrm>
            <a:off x="6311900"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54580114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C4CB6DD7-76B6-4C8F-9624-05012FBA0734}" type="datetime1">
              <a:rPr lang="fi-FI" smtClean="0"/>
              <a:t>23.1.2026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rgbClr val="FF3E60"/>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spTree>
    <p:extLst>
      <p:ext uri="{BB962C8B-B14F-4D97-AF65-F5344CB8AC3E}">
        <p14:creationId xmlns:p14="http://schemas.microsoft.com/office/powerpoint/2010/main" val="14629432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E62AB49E-E61E-4479-A0B6-656DFE812A10}" type="datetime1">
              <a:rPr lang="fi-FI" smtClean="0"/>
              <a:t>23.1.2026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spTree>
    <p:extLst>
      <p:ext uri="{BB962C8B-B14F-4D97-AF65-F5344CB8AC3E}">
        <p14:creationId xmlns:p14="http://schemas.microsoft.com/office/powerpoint/2010/main" val="6356390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isältö ja kaavi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694459C7-B1FD-43B2-A1AF-1A902ACF93C5}" type="datetime1">
              <a:rPr lang="fi-FI" smtClean="0"/>
              <a:t>23.1.2026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4795219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9DC6366-A444-4167-BC0C-762BA82C7074}" type="datetime1">
              <a:rPr lang="fi-FI" smtClean="0"/>
              <a:t>23.1.2026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42640330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8E69C4F-D786-4567-B4CC-E870875C3588}" type="datetime1">
              <a:rPr lang="fi-FI" smtClean="0"/>
              <a:t>23.1.2026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39776254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eljä 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C53BEB26-41D6-4026-B61D-A3E7E670F1AC}" type="datetime1">
              <a:rPr lang="fi-FI" smtClean="0"/>
              <a:t>23.1.2026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5113337" cy="1871662"/>
          </a:xfrm>
        </p:spPr>
        <p:txBody>
          <a:bodyPr/>
          <a:lstStyle>
            <a:lvl1pPr marL="0" indent="0">
              <a:buFontTx/>
              <a:buNone/>
              <a:defRPr sz="1200"/>
            </a:lvl1pPr>
          </a:lstStyle>
          <a:p>
            <a:r>
              <a:rPr lang="fi-FI"/>
              <a:t>Lisää taulukko napsauttamalla kuvaketta</a:t>
            </a:r>
            <a:endParaRPr lang="en-US"/>
          </a:p>
        </p:txBody>
      </p:sp>
      <p:sp>
        <p:nvSpPr>
          <p:cNvPr id="10" name="Table Placeholder 8"/>
          <p:cNvSpPr>
            <a:spLocks noGrp="1"/>
          </p:cNvSpPr>
          <p:nvPr>
            <p:ph type="tbl" sz="quarter" idx="14"/>
          </p:nvPr>
        </p:nvSpPr>
        <p:spPr>
          <a:xfrm>
            <a:off x="766763" y="3933826"/>
            <a:ext cx="5113337" cy="1871662"/>
          </a:xfrm>
        </p:spPr>
        <p:txBody>
          <a:bodyPr/>
          <a:lstStyle>
            <a:lvl1pPr marL="0" indent="0">
              <a:buFontTx/>
              <a:buNone/>
              <a:defRPr sz="1200"/>
            </a:lvl1pPr>
          </a:lstStyle>
          <a:p>
            <a:r>
              <a:rPr lang="fi-FI"/>
              <a:t>Lisää taulukko napsauttamalla kuvaketta</a:t>
            </a:r>
            <a:endParaRPr lang="en-US"/>
          </a:p>
        </p:txBody>
      </p:sp>
      <p:sp>
        <p:nvSpPr>
          <p:cNvPr id="11" name="Table Placeholder 8"/>
          <p:cNvSpPr>
            <a:spLocks noGrp="1"/>
          </p:cNvSpPr>
          <p:nvPr>
            <p:ph type="tbl" sz="quarter" idx="15"/>
          </p:nvPr>
        </p:nvSpPr>
        <p:spPr>
          <a:xfrm>
            <a:off x="6312030" y="1989138"/>
            <a:ext cx="5113208" cy="1871662"/>
          </a:xfrm>
        </p:spPr>
        <p:txBody>
          <a:bodyPr/>
          <a:lstStyle>
            <a:lvl1pPr marL="0" indent="0">
              <a:buFontTx/>
              <a:buNone/>
              <a:defRPr sz="1200"/>
            </a:lvl1pPr>
          </a:lstStyle>
          <a:p>
            <a:r>
              <a:rPr lang="fi-FI"/>
              <a:t>Lisää taulukko napsauttamalla kuvaketta</a:t>
            </a:r>
            <a:endParaRPr lang="en-US"/>
          </a:p>
        </p:txBody>
      </p:sp>
      <p:sp>
        <p:nvSpPr>
          <p:cNvPr id="12" name="Table Placeholder 8"/>
          <p:cNvSpPr>
            <a:spLocks noGrp="1"/>
          </p:cNvSpPr>
          <p:nvPr>
            <p:ph type="tbl" sz="quarter" idx="16"/>
          </p:nvPr>
        </p:nvSpPr>
        <p:spPr>
          <a:xfrm>
            <a:off x="6312030" y="3933826"/>
            <a:ext cx="5113208" cy="1871662"/>
          </a:xfrm>
        </p:spPr>
        <p:txBody>
          <a:bodyPr/>
          <a:lstStyle>
            <a:lvl1pPr marL="0" indent="0">
              <a:buFontTx/>
              <a:buNone/>
              <a:defRPr sz="1200"/>
            </a:lvl1pPr>
          </a:lstStyle>
          <a:p>
            <a:r>
              <a:rPr lang="fi-FI"/>
              <a:t>Lisää taulukko napsauttamalla kuvaketta</a:t>
            </a:r>
            <a:endParaRPr lang="en-US"/>
          </a:p>
        </p:txBody>
      </p:sp>
    </p:spTree>
    <p:extLst>
      <p:ext uri="{BB962C8B-B14F-4D97-AF65-F5344CB8AC3E}">
        <p14:creationId xmlns:p14="http://schemas.microsoft.com/office/powerpoint/2010/main" val="35567346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6A21A49A-E0EE-4A76-AD38-8443CE185D7D}" type="datetime1">
              <a:rPr lang="fi-FI" smtClean="0"/>
              <a:t>23.1.2026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4" name="Text Placeholder 5"/>
          <p:cNvSpPr>
            <a:spLocks noGrp="1"/>
          </p:cNvSpPr>
          <p:nvPr>
            <p:ph type="body" sz="quarter" idx="13"/>
          </p:nvPr>
        </p:nvSpPr>
        <p:spPr>
          <a:xfrm>
            <a:off x="4223740" y="2060810"/>
            <a:ext cx="1728000" cy="1728240"/>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5" name="Text Placeholder 3"/>
          <p:cNvSpPr>
            <a:spLocks noGrp="1"/>
          </p:cNvSpPr>
          <p:nvPr>
            <p:ph type="body" sz="quarter" idx="18"/>
          </p:nvPr>
        </p:nvSpPr>
        <p:spPr>
          <a:xfrm>
            <a:off x="6158355" y="1989138"/>
            <a:ext cx="5257227" cy="1871922"/>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8" name="Text Placeholder 5"/>
          <p:cNvSpPr>
            <a:spLocks noGrp="1"/>
          </p:cNvSpPr>
          <p:nvPr>
            <p:ph type="body" sz="quarter" idx="21"/>
          </p:nvPr>
        </p:nvSpPr>
        <p:spPr>
          <a:xfrm>
            <a:off x="6240020" y="2060810"/>
            <a:ext cx="1728000" cy="1728240"/>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23740" y="4005080"/>
            <a:ext cx="1728000" cy="1728240"/>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240020" y="4005080"/>
            <a:ext cx="1728000" cy="1728240"/>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20447990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A25D1783-9B67-47D5-BD56-9F174F4EAE56}" type="datetime1">
              <a:rPr lang="fi-FI" smtClean="0"/>
              <a:t>23.1.2026</a:t>
            </a:fld>
            <a:endParaRPr lang="fi-FI"/>
          </a:p>
        </p:txBody>
      </p:sp>
      <p:sp>
        <p:nvSpPr>
          <p:cNvPr id="5" name="Footer Placeholder 4"/>
          <p:cNvSpPr>
            <a:spLocks noGrp="1"/>
          </p:cNvSpPr>
          <p:nvPr>
            <p:ph type="ftr" sz="quarter" idx="11"/>
          </p:nvPr>
        </p:nvSpPr>
        <p:spPr/>
        <p:txBody>
          <a:bodyPr/>
          <a:lstStyle/>
          <a:p>
            <a:r>
              <a:rPr lang="fi-FI"/>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33766240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elikenttä 2">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5" name="Text Placeholder 3"/>
          <p:cNvSpPr>
            <a:spLocks noGrp="1"/>
          </p:cNvSpPr>
          <p:nvPr>
            <p:ph type="body" sz="quarter" idx="18"/>
          </p:nvPr>
        </p:nvSpPr>
        <p:spPr>
          <a:xfrm>
            <a:off x="6158355" y="1989138"/>
            <a:ext cx="5257227" cy="1871922"/>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3" name="Oval 2"/>
          <p:cNvSpPr/>
          <p:nvPr userDrawn="1"/>
        </p:nvSpPr>
        <p:spPr>
          <a:xfrm>
            <a:off x="429575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Oval 2"/>
          <p:cNvSpPr/>
          <p:nvPr userDrawn="1"/>
        </p:nvSpPr>
        <p:spPr>
          <a:xfrm flipH="1">
            <a:off x="616801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
          <p:cNvSpPr/>
          <p:nvPr userDrawn="1"/>
        </p:nvSpPr>
        <p:spPr>
          <a:xfrm flipH="1" flipV="1">
            <a:off x="616801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
          <p:cNvSpPr/>
          <p:nvPr userDrawn="1"/>
        </p:nvSpPr>
        <p:spPr>
          <a:xfrm flipV="1">
            <a:off x="429575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5"/>
          <p:cNvSpPr>
            <a:spLocks noGrp="1"/>
          </p:cNvSpPr>
          <p:nvPr>
            <p:ph type="body" sz="quarter" idx="13"/>
          </p:nvPr>
        </p:nvSpPr>
        <p:spPr>
          <a:xfrm>
            <a:off x="429599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C5BCE6-2D7A-4E96-B01D-446E7A06509F}" type="datetime1">
              <a:rPr lang="fi-FI" smtClean="0"/>
              <a:t>23.1.2026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8" name="Text Placeholder 5"/>
          <p:cNvSpPr>
            <a:spLocks noGrp="1"/>
          </p:cNvSpPr>
          <p:nvPr>
            <p:ph type="body" sz="quarter" idx="21"/>
          </p:nvPr>
        </p:nvSpPr>
        <p:spPr>
          <a:xfrm>
            <a:off x="616801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9599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16801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32514586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6D2382-5F4D-45A2-B915-9F0497753B2D}"/>
              </a:ext>
            </a:extLst>
          </p:cNvPr>
          <p:cNvSpPr>
            <a:spLocks noGrp="1"/>
          </p:cNvSpPr>
          <p:nvPr>
            <p:ph type="body" sz="quarter" idx="30"/>
          </p:nvPr>
        </p:nvSpPr>
        <p:spPr>
          <a:xfrm>
            <a:off x="767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6" name="Text Placeholder 3">
            <a:extLst>
              <a:ext uri="{FF2B5EF4-FFF2-40B4-BE49-F238E27FC236}">
                <a16:creationId xmlns:a16="http://schemas.microsoft.com/office/drawing/2014/main" id="{7FF6DC43-D734-4C64-A391-7AFEC5B082CE}"/>
              </a:ext>
            </a:extLst>
          </p:cNvPr>
          <p:cNvSpPr>
            <a:spLocks noGrp="1"/>
          </p:cNvSpPr>
          <p:nvPr>
            <p:ph type="body" sz="quarter" idx="31"/>
          </p:nvPr>
        </p:nvSpPr>
        <p:spPr>
          <a:xfrm>
            <a:off x="2567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7" name="Text Placeholder 3">
            <a:extLst>
              <a:ext uri="{FF2B5EF4-FFF2-40B4-BE49-F238E27FC236}">
                <a16:creationId xmlns:a16="http://schemas.microsoft.com/office/drawing/2014/main" id="{6401BFA9-F837-46D2-A1BF-DD532A48F262}"/>
              </a:ext>
            </a:extLst>
          </p:cNvPr>
          <p:cNvSpPr>
            <a:spLocks noGrp="1"/>
          </p:cNvSpPr>
          <p:nvPr>
            <p:ph type="body" sz="quarter" idx="32"/>
          </p:nvPr>
        </p:nvSpPr>
        <p:spPr>
          <a:xfrm>
            <a:off x="43677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8" name="Text Placeholder 3">
            <a:extLst>
              <a:ext uri="{FF2B5EF4-FFF2-40B4-BE49-F238E27FC236}">
                <a16:creationId xmlns:a16="http://schemas.microsoft.com/office/drawing/2014/main" id="{F69B8DBA-0EBA-4B4D-AFA2-00A95BCD71F3}"/>
              </a:ext>
            </a:extLst>
          </p:cNvPr>
          <p:cNvSpPr>
            <a:spLocks noGrp="1"/>
          </p:cNvSpPr>
          <p:nvPr>
            <p:ph type="body" sz="quarter" idx="33"/>
          </p:nvPr>
        </p:nvSpPr>
        <p:spPr>
          <a:xfrm>
            <a:off x="61680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56BC24BB-84C6-440E-B034-41BD02337F89}"/>
              </a:ext>
            </a:extLst>
          </p:cNvPr>
          <p:cNvSpPr>
            <a:spLocks noGrp="1"/>
          </p:cNvSpPr>
          <p:nvPr>
            <p:ph type="body" sz="quarter" idx="34"/>
          </p:nvPr>
        </p:nvSpPr>
        <p:spPr>
          <a:xfrm>
            <a:off x="7968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64564ED9-AD9E-43E4-8343-9CBA870DF3AD}"/>
              </a:ext>
            </a:extLst>
          </p:cNvPr>
          <p:cNvSpPr>
            <a:spLocks noGrp="1"/>
          </p:cNvSpPr>
          <p:nvPr>
            <p:ph type="body" sz="quarter" idx="35"/>
          </p:nvPr>
        </p:nvSpPr>
        <p:spPr>
          <a:xfrm>
            <a:off x="9768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461A66A4-CB0F-4FFB-A3F7-97A8406D58B6}" type="datetime1">
              <a:rPr lang="fi-FI" smtClean="0"/>
              <a:t>23.1.2026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165672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6" name="Text Placeholder 5"/>
          <p:cNvSpPr>
            <a:spLocks noGrp="1"/>
          </p:cNvSpPr>
          <p:nvPr>
            <p:ph type="body" sz="quarter" idx="19"/>
          </p:nvPr>
        </p:nvSpPr>
        <p:spPr>
          <a:xfrm>
            <a:off x="2567510" y="1989138"/>
            <a:ext cx="165672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7" name="Text Placeholder 5"/>
          <p:cNvSpPr>
            <a:spLocks noGrp="1"/>
          </p:cNvSpPr>
          <p:nvPr>
            <p:ph type="body" sz="quarter" idx="20"/>
          </p:nvPr>
        </p:nvSpPr>
        <p:spPr>
          <a:xfrm>
            <a:off x="4367760" y="1989138"/>
            <a:ext cx="165672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8" name="Text Placeholder 5"/>
          <p:cNvSpPr>
            <a:spLocks noGrp="1"/>
          </p:cNvSpPr>
          <p:nvPr>
            <p:ph type="body" sz="quarter" idx="21"/>
          </p:nvPr>
        </p:nvSpPr>
        <p:spPr>
          <a:xfrm>
            <a:off x="6168010" y="1989138"/>
            <a:ext cx="1656727" cy="575742"/>
          </a:xfrm>
          <a:prstGeom prst="rect">
            <a:avLst/>
          </a:prstGeom>
          <a:solidFill>
            <a:schemeClr val="accent6"/>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9" name="Text Placeholder 5"/>
          <p:cNvSpPr>
            <a:spLocks noGrp="1"/>
          </p:cNvSpPr>
          <p:nvPr>
            <p:ph type="body" sz="quarter" idx="22"/>
          </p:nvPr>
        </p:nvSpPr>
        <p:spPr>
          <a:xfrm>
            <a:off x="7968260" y="1989138"/>
            <a:ext cx="165672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0" name="Text Placeholder 5"/>
          <p:cNvSpPr>
            <a:spLocks noGrp="1"/>
          </p:cNvSpPr>
          <p:nvPr>
            <p:ph type="body" sz="quarter" idx="23"/>
          </p:nvPr>
        </p:nvSpPr>
        <p:spPr>
          <a:xfrm>
            <a:off x="9768511" y="1989138"/>
            <a:ext cx="165672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1" name="Picture Placeholder 10"/>
          <p:cNvSpPr>
            <a:spLocks noGrp="1"/>
          </p:cNvSpPr>
          <p:nvPr>
            <p:ph type="pic" sz="quarter" idx="24"/>
          </p:nvPr>
        </p:nvSpPr>
        <p:spPr>
          <a:xfrm>
            <a:off x="766763" y="2710122"/>
            <a:ext cx="1657350" cy="1006918"/>
          </a:xfrm>
        </p:spPr>
        <p:txBody>
          <a:bodyPr/>
          <a:lstStyle>
            <a:lvl1pPr marL="0" indent="0">
              <a:buNone/>
              <a:defRPr sz="1000"/>
            </a:lvl1pPr>
          </a:lstStyle>
          <a:p>
            <a:r>
              <a:rPr lang="fi-FI"/>
              <a:t>Lisää kuva napsauttamalla kuvaketta</a:t>
            </a:r>
          </a:p>
        </p:txBody>
      </p:sp>
      <p:sp>
        <p:nvSpPr>
          <p:cNvPr id="41" name="Picture Placeholder 10"/>
          <p:cNvSpPr>
            <a:spLocks noGrp="1"/>
          </p:cNvSpPr>
          <p:nvPr>
            <p:ph type="pic" sz="quarter" idx="25"/>
          </p:nvPr>
        </p:nvSpPr>
        <p:spPr>
          <a:xfrm>
            <a:off x="2567510" y="2710122"/>
            <a:ext cx="1657350" cy="1006918"/>
          </a:xfrm>
        </p:spPr>
        <p:txBody>
          <a:bodyPr/>
          <a:lstStyle>
            <a:lvl1pPr marL="0" indent="0">
              <a:buNone/>
              <a:defRPr sz="1000"/>
            </a:lvl1pPr>
          </a:lstStyle>
          <a:p>
            <a:r>
              <a:rPr lang="fi-FI"/>
              <a:t>Lisää kuva napsauttamalla kuvaketta</a:t>
            </a:r>
          </a:p>
        </p:txBody>
      </p:sp>
      <p:sp>
        <p:nvSpPr>
          <p:cNvPr id="42" name="Picture Placeholder 10"/>
          <p:cNvSpPr>
            <a:spLocks noGrp="1"/>
          </p:cNvSpPr>
          <p:nvPr>
            <p:ph type="pic" sz="quarter" idx="26"/>
          </p:nvPr>
        </p:nvSpPr>
        <p:spPr>
          <a:xfrm>
            <a:off x="4366640" y="2710122"/>
            <a:ext cx="1657350" cy="1006918"/>
          </a:xfrm>
        </p:spPr>
        <p:txBody>
          <a:bodyPr/>
          <a:lstStyle>
            <a:lvl1pPr marL="0" indent="0">
              <a:buNone/>
              <a:defRPr sz="1000"/>
            </a:lvl1pPr>
          </a:lstStyle>
          <a:p>
            <a:r>
              <a:rPr lang="fi-FI"/>
              <a:t>Lisää kuva napsauttamalla kuvaketta</a:t>
            </a:r>
          </a:p>
        </p:txBody>
      </p:sp>
      <p:sp>
        <p:nvSpPr>
          <p:cNvPr id="43" name="Picture Placeholder 10"/>
          <p:cNvSpPr>
            <a:spLocks noGrp="1"/>
          </p:cNvSpPr>
          <p:nvPr>
            <p:ph type="pic" sz="quarter" idx="27"/>
          </p:nvPr>
        </p:nvSpPr>
        <p:spPr>
          <a:xfrm>
            <a:off x="6168010" y="2710122"/>
            <a:ext cx="1657350" cy="1006918"/>
          </a:xfrm>
        </p:spPr>
        <p:txBody>
          <a:bodyPr/>
          <a:lstStyle>
            <a:lvl1pPr marL="0" indent="0">
              <a:buNone/>
              <a:defRPr sz="1000"/>
            </a:lvl1pPr>
          </a:lstStyle>
          <a:p>
            <a:r>
              <a:rPr lang="fi-FI"/>
              <a:t>Lisää kuva napsauttamalla kuvaketta</a:t>
            </a:r>
          </a:p>
        </p:txBody>
      </p:sp>
      <p:sp>
        <p:nvSpPr>
          <p:cNvPr id="44" name="Picture Placeholder 10"/>
          <p:cNvSpPr>
            <a:spLocks noGrp="1"/>
          </p:cNvSpPr>
          <p:nvPr>
            <p:ph type="pic" sz="quarter" idx="28"/>
          </p:nvPr>
        </p:nvSpPr>
        <p:spPr>
          <a:xfrm>
            <a:off x="7968260" y="2710122"/>
            <a:ext cx="1657350" cy="1006918"/>
          </a:xfrm>
        </p:spPr>
        <p:txBody>
          <a:bodyPr/>
          <a:lstStyle>
            <a:lvl1pPr marL="0" indent="0">
              <a:buNone/>
              <a:defRPr sz="1000"/>
            </a:lvl1pPr>
          </a:lstStyle>
          <a:p>
            <a:r>
              <a:rPr lang="fi-FI"/>
              <a:t>Lisää kuva napsauttamalla kuvaketta</a:t>
            </a:r>
          </a:p>
        </p:txBody>
      </p:sp>
      <p:sp>
        <p:nvSpPr>
          <p:cNvPr id="45" name="Picture Placeholder 10"/>
          <p:cNvSpPr>
            <a:spLocks noGrp="1"/>
          </p:cNvSpPr>
          <p:nvPr>
            <p:ph type="pic" sz="quarter" idx="29"/>
          </p:nvPr>
        </p:nvSpPr>
        <p:spPr>
          <a:xfrm>
            <a:off x="9767888" y="2710122"/>
            <a:ext cx="1657350" cy="1006918"/>
          </a:xfrm>
        </p:spPr>
        <p:txBody>
          <a:bodyPr/>
          <a:lstStyle>
            <a:lvl1pPr marL="0" indent="0">
              <a:buNone/>
              <a:defRPr sz="1000"/>
            </a:lvl1pPr>
          </a:lstStyle>
          <a:p>
            <a:r>
              <a:rPr lang="fi-FI"/>
              <a:t>Lisää kuva napsauttamalla kuvaketta</a:t>
            </a:r>
          </a:p>
        </p:txBody>
      </p:sp>
    </p:spTree>
    <p:extLst>
      <p:ext uri="{BB962C8B-B14F-4D97-AF65-F5344CB8AC3E}">
        <p14:creationId xmlns:p14="http://schemas.microsoft.com/office/powerpoint/2010/main" val="13381004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aulukk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EF816C-448D-4CAD-8E7D-3E87A3DFF3FB}" type="datetime1">
              <a:rPr lang="fi-FI" smtClean="0"/>
              <a:t>23.1.2026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201677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 name="Text Placeholder 3"/>
          <p:cNvSpPr>
            <a:spLocks noGrp="1"/>
          </p:cNvSpPr>
          <p:nvPr>
            <p:ph type="body" sz="quarter" idx="24"/>
          </p:nvPr>
        </p:nvSpPr>
        <p:spPr>
          <a:xfrm>
            <a:off x="766762" y="2565400"/>
            <a:ext cx="2017535" cy="1008063"/>
          </a:xfrm>
          <a:solidFill>
            <a:srgbClr val="923468">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48" name="Text Placeholder 5"/>
          <p:cNvSpPr>
            <a:spLocks noGrp="1"/>
          </p:cNvSpPr>
          <p:nvPr>
            <p:ph type="body" sz="quarter" idx="26"/>
          </p:nvPr>
        </p:nvSpPr>
        <p:spPr>
          <a:xfrm>
            <a:off x="2927560" y="1989138"/>
            <a:ext cx="201677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9" name="Text Placeholder 3"/>
          <p:cNvSpPr>
            <a:spLocks noGrp="1"/>
          </p:cNvSpPr>
          <p:nvPr>
            <p:ph type="body" sz="quarter" idx="27"/>
          </p:nvPr>
        </p:nvSpPr>
        <p:spPr>
          <a:xfrm>
            <a:off x="2927559" y="2565400"/>
            <a:ext cx="2017535" cy="1008063"/>
          </a:xfrm>
          <a:solidFill>
            <a:schemeClr val="accent1">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1" name="Text Placeholder 5"/>
          <p:cNvSpPr>
            <a:spLocks noGrp="1"/>
          </p:cNvSpPr>
          <p:nvPr>
            <p:ph type="body" sz="quarter" idx="29"/>
          </p:nvPr>
        </p:nvSpPr>
        <p:spPr>
          <a:xfrm>
            <a:off x="5087611" y="1989138"/>
            <a:ext cx="201677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2" name="Text Placeholder 3"/>
          <p:cNvSpPr>
            <a:spLocks noGrp="1"/>
          </p:cNvSpPr>
          <p:nvPr>
            <p:ph type="body" sz="quarter" idx="30"/>
          </p:nvPr>
        </p:nvSpPr>
        <p:spPr>
          <a:xfrm>
            <a:off x="5087610" y="2565400"/>
            <a:ext cx="2017535" cy="1008063"/>
          </a:xfrm>
          <a:solidFill>
            <a:schemeClr val="accent4">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4" name="Text Placeholder 5"/>
          <p:cNvSpPr>
            <a:spLocks noGrp="1"/>
          </p:cNvSpPr>
          <p:nvPr>
            <p:ph type="body" sz="quarter" idx="32"/>
          </p:nvPr>
        </p:nvSpPr>
        <p:spPr>
          <a:xfrm>
            <a:off x="7248160" y="1989138"/>
            <a:ext cx="201677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5" name="Text Placeholder 3"/>
          <p:cNvSpPr>
            <a:spLocks noGrp="1"/>
          </p:cNvSpPr>
          <p:nvPr>
            <p:ph type="body" sz="quarter" idx="33"/>
          </p:nvPr>
        </p:nvSpPr>
        <p:spPr>
          <a:xfrm>
            <a:off x="7248159" y="2565400"/>
            <a:ext cx="2017535" cy="1008063"/>
          </a:xfrm>
          <a:solidFill>
            <a:schemeClr val="accent2">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7" name="Text Placeholder 5"/>
          <p:cNvSpPr>
            <a:spLocks noGrp="1"/>
          </p:cNvSpPr>
          <p:nvPr>
            <p:ph type="body" sz="quarter" idx="35"/>
          </p:nvPr>
        </p:nvSpPr>
        <p:spPr>
          <a:xfrm>
            <a:off x="9408461" y="1989138"/>
            <a:ext cx="201677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8" name="Text Placeholder 3"/>
          <p:cNvSpPr>
            <a:spLocks noGrp="1"/>
          </p:cNvSpPr>
          <p:nvPr>
            <p:ph type="body" sz="quarter" idx="36"/>
          </p:nvPr>
        </p:nvSpPr>
        <p:spPr>
          <a:xfrm>
            <a:off x="9408460" y="2565400"/>
            <a:ext cx="2017535" cy="1008063"/>
          </a:xfrm>
          <a:solidFill>
            <a:srgbClr val="FF3E60">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21" name="Text Placeholder 3">
            <a:extLst>
              <a:ext uri="{FF2B5EF4-FFF2-40B4-BE49-F238E27FC236}">
                <a16:creationId xmlns:a16="http://schemas.microsoft.com/office/drawing/2014/main" id="{975B663F-3DAF-4ED3-968F-857851A2319C}"/>
              </a:ext>
            </a:extLst>
          </p:cNvPr>
          <p:cNvSpPr>
            <a:spLocks noGrp="1"/>
          </p:cNvSpPr>
          <p:nvPr>
            <p:ph type="body" sz="quarter" idx="37"/>
          </p:nvPr>
        </p:nvSpPr>
        <p:spPr>
          <a:xfrm>
            <a:off x="7672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6ACEDFCA-6045-4841-A327-1E1041E1AD12}"/>
              </a:ext>
            </a:extLst>
          </p:cNvPr>
          <p:cNvSpPr>
            <a:spLocks noGrp="1"/>
          </p:cNvSpPr>
          <p:nvPr>
            <p:ph type="body" sz="quarter" idx="38"/>
          </p:nvPr>
        </p:nvSpPr>
        <p:spPr>
          <a:xfrm>
            <a:off x="29275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ECAF9A28-9C31-4452-9641-B8844AE99E94}"/>
              </a:ext>
            </a:extLst>
          </p:cNvPr>
          <p:cNvSpPr>
            <a:spLocks noGrp="1"/>
          </p:cNvSpPr>
          <p:nvPr>
            <p:ph type="body" sz="quarter" idx="39"/>
          </p:nvPr>
        </p:nvSpPr>
        <p:spPr>
          <a:xfrm>
            <a:off x="50878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1" name="Text Placeholder 3">
            <a:extLst>
              <a:ext uri="{FF2B5EF4-FFF2-40B4-BE49-F238E27FC236}">
                <a16:creationId xmlns:a16="http://schemas.microsoft.com/office/drawing/2014/main" id="{E409D3F7-F7D1-46C5-AE0D-FDFBFE328A57}"/>
              </a:ext>
            </a:extLst>
          </p:cNvPr>
          <p:cNvSpPr>
            <a:spLocks noGrp="1"/>
          </p:cNvSpPr>
          <p:nvPr>
            <p:ph type="body" sz="quarter" idx="40"/>
          </p:nvPr>
        </p:nvSpPr>
        <p:spPr>
          <a:xfrm>
            <a:off x="72481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2" name="Text Placeholder 3">
            <a:extLst>
              <a:ext uri="{FF2B5EF4-FFF2-40B4-BE49-F238E27FC236}">
                <a16:creationId xmlns:a16="http://schemas.microsoft.com/office/drawing/2014/main" id="{2655D6CA-0038-4B3D-A7EC-7E6EC94930BC}"/>
              </a:ext>
            </a:extLst>
          </p:cNvPr>
          <p:cNvSpPr>
            <a:spLocks noGrp="1"/>
          </p:cNvSpPr>
          <p:nvPr>
            <p:ph type="body" sz="quarter" idx="41"/>
          </p:nvPr>
        </p:nvSpPr>
        <p:spPr>
          <a:xfrm>
            <a:off x="94084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2146169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Numerointi">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6BD0307D-7144-4618-ADCF-5E46E0AADBDB}"/>
              </a:ext>
            </a:extLst>
          </p:cNvPr>
          <p:cNvSpPr>
            <a:spLocks noGrp="1"/>
          </p:cNvSpPr>
          <p:nvPr>
            <p:ph type="body" sz="quarter" idx="37"/>
          </p:nvPr>
        </p:nvSpPr>
        <p:spPr>
          <a:xfrm>
            <a:off x="91128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19" name="Text Placeholder 3">
            <a:extLst>
              <a:ext uri="{FF2B5EF4-FFF2-40B4-BE49-F238E27FC236}">
                <a16:creationId xmlns:a16="http://schemas.microsoft.com/office/drawing/2014/main" id="{0109A1DB-AC37-4268-92E5-B8CB8B6F84E7}"/>
              </a:ext>
            </a:extLst>
          </p:cNvPr>
          <p:cNvSpPr>
            <a:spLocks noGrp="1"/>
          </p:cNvSpPr>
          <p:nvPr>
            <p:ph type="body" sz="quarter" idx="38"/>
          </p:nvPr>
        </p:nvSpPr>
        <p:spPr>
          <a:xfrm>
            <a:off x="465580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0" name="Text Placeholder 3">
            <a:extLst>
              <a:ext uri="{FF2B5EF4-FFF2-40B4-BE49-F238E27FC236}">
                <a16:creationId xmlns:a16="http://schemas.microsoft.com/office/drawing/2014/main" id="{FD377B09-9EA8-4EB3-B601-2F0301D65ADC}"/>
              </a:ext>
            </a:extLst>
          </p:cNvPr>
          <p:cNvSpPr>
            <a:spLocks noGrp="1"/>
          </p:cNvSpPr>
          <p:nvPr>
            <p:ph type="body" sz="quarter" idx="39"/>
          </p:nvPr>
        </p:nvSpPr>
        <p:spPr>
          <a:xfrm>
            <a:off x="840032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2" name="Text Placeholder 3">
            <a:extLst>
              <a:ext uri="{FF2B5EF4-FFF2-40B4-BE49-F238E27FC236}">
                <a16:creationId xmlns:a16="http://schemas.microsoft.com/office/drawing/2014/main" id="{81FFFA81-EAD8-4C0B-80B3-10CD55D781E7}"/>
              </a:ext>
            </a:extLst>
          </p:cNvPr>
          <p:cNvSpPr>
            <a:spLocks noGrp="1"/>
          </p:cNvSpPr>
          <p:nvPr>
            <p:ph type="body" sz="quarter" idx="40"/>
          </p:nvPr>
        </p:nvSpPr>
        <p:spPr>
          <a:xfrm>
            <a:off x="91128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3" name="Text Placeholder 3">
            <a:extLst>
              <a:ext uri="{FF2B5EF4-FFF2-40B4-BE49-F238E27FC236}">
                <a16:creationId xmlns:a16="http://schemas.microsoft.com/office/drawing/2014/main" id="{F93A3281-63EC-43C5-9E82-F2C08B974BCF}"/>
              </a:ext>
            </a:extLst>
          </p:cNvPr>
          <p:cNvSpPr>
            <a:spLocks noGrp="1"/>
          </p:cNvSpPr>
          <p:nvPr>
            <p:ph type="body" sz="quarter" idx="41"/>
          </p:nvPr>
        </p:nvSpPr>
        <p:spPr>
          <a:xfrm>
            <a:off x="465580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5" name="Text Placeholder 3">
            <a:extLst>
              <a:ext uri="{FF2B5EF4-FFF2-40B4-BE49-F238E27FC236}">
                <a16:creationId xmlns:a16="http://schemas.microsoft.com/office/drawing/2014/main" id="{3BDE2587-873A-462C-BE41-87325647729C}"/>
              </a:ext>
            </a:extLst>
          </p:cNvPr>
          <p:cNvSpPr>
            <a:spLocks noGrp="1"/>
          </p:cNvSpPr>
          <p:nvPr>
            <p:ph type="body" sz="quarter" idx="42"/>
          </p:nvPr>
        </p:nvSpPr>
        <p:spPr>
          <a:xfrm>
            <a:off x="840032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75FD9048-5DEA-4497-B4EE-9C521DA934F6}" type="datetime1">
              <a:rPr lang="fi-FI" smtClean="0"/>
              <a:t>23.1.2026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1" name="Text Placeholder 5"/>
          <p:cNvSpPr>
            <a:spLocks noGrp="1" noChangeAspect="1"/>
          </p:cNvSpPr>
          <p:nvPr>
            <p:ph type="body" sz="quarter" idx="13" hasCustomPrompt="1"/>
          </p:nvPr>
        </p:nvSpPr>
        <p:spPr>
          <a:xfrm>
            <a:off x="40721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4"/>
                </a:solidFill>
                <a:latin typeface="+mj-lt"/>
              </a:defRPr>
            </a:lvl1pPr>
            <a:lvl2pPr marL="0" indent="0" algn="ctr">
              <a:spcBef>
                <a:spcPts val="200"/>
              </a:spcBef>
              <a:buFontTx/>
              <a:buNone/>
              <a:defRPr sz="8000" b="0">
                <a:solidFill>
                  <a:schemeClr val="accent4"/>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0" name="Text Placeholder 5"/>
          <p:cNvSpPr>
            <a:spLocks noGrp="1" noChangeAspect="1"/>
          </p:cNvSpPr>
          <p:nvPr>
            <p:ph type="body" sz="quarter" idx="15" hasCustomPrompt="1"/>
          </p:nvPr>
        </p:nvSpPr>
        <p:spPr>
          <a:xfrm>
            <a:off x="415173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3"/>
                </a:solidFill>
                <a:latin typeface="+mj-lt"/>
              </a:defRPr>
            </a:lvl1pPr>
            <a:lvl2pPr marL="0" indent="0" algn="ctr">
              <a:spcBef>
                <a:spcPts val="200"/>
              </a:spcBef>
              <a:buFontTx/>
              <a:buNone/>
              <a:defRPr sz="8000" b="0">
                <a:solidFill>
                  <a:schemeClr val="accent3"/>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2" name="Text Placeholder 5"/>
          <p:cNvSpPr>
            <a:spLocks noGrp="1" noChangeAspect="1"/>
          </p:cNvSpPr>
          <p:nvPr>
            <p:ph type="body" sz="quarter" idx="17" hasCustomPrompt="1"/>
          </p:nvPr>
        </p:nvSpPr>
        <p:spPr>
          <a:xfrm>
            <a:off x="789625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1"/>
                </a:solidFill>
                <a:latin typeface="+mj-lt"/>
              </a:defRPr>
            </a:lvl1pPr>
            <a:lvl2pPr marL="0" indent="0" algn="ctr">
              <a:spcBef>
                <a:spcPts val="200"/>
              </a:spcBef>
              <a:buFontTx/>
              <a:buNone/>
              <a:defRPr sz="80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5" name="Text Placeholder 5"/>
          <p:cNvSpPr>
            <a:spLocks noGrp="1" noChangeAspect="1"/>
          </p:cNvSpPr>
          <p:nvPr>
            <p:ph type="body" sz="quarter" idx="19" hasCustomPrompt="1"/>
          </p:nvPr>
        </p:nvSpPr>
        <p:spPr>
          <a:xfrm>
            <a:off x="40721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6"/>
                </a:solidFill>
                <a:latin typeface="+mj-lt"/>
              </a:defRPr>
            </a:lvl1pPr>
            <a:lvl2pPr marL="0" indent="0" algn="ctr">
              <a:spcBef>
                <a:spcPts val="200"/>
              </a:spcBef>
              <a:buFontTx/>
              <a:buNone/>
              <a:defRPr sz="8000" b="0">
                <a:solidFill>
                  <a:schemeClr val="accent6"/>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7" name="Text Placeholder 5"/>
          <p:cNvSpPr>
            <a:spLocks noGrp="1" noChangeAspect="1"/>
          </p:cNvSpPr>
          <p:nvPr>
            <p:ph type="body" sz="quarter" idx="21" hasCustomPrompt="1"/>
          </p:nvPr>
        </p:nvSpPr>
        <p:spPr>
          <a:xfrm>
            <a:off x="415173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2"/>
                </a:solidFill>
                <a:latin typeface="+mj-lt"/>
              </a:defRPr>
            </a:lvl1pPr>
            <a:lvl2pPr marL="0" indent="0" algn="ctr">
              <a:spcBef>
                <a:spcPts val="200"/>
              </a:spcBef>
              <a:buFontTx/>
              <a:buNone/>
              <a:defRPr sz="8000" b="0">
                <a:solidFill>
                  <a:schemeClr val="accent2"/>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9" name="Text Placeholder 5"/>
          <p:cNvSpPr>
            <a:spLocks noGrp="1" noChangeAspect="1"/>
          </p:cNvSpPr>
          <p:nvPr>
            <p:ph type="body" sz="quarter" idx="23" hasCustomPrompt="1"/>
          </p:nvPr>
        </p:nvSpPr>
        <p:spPr>
          <a:xfrm>
            <a:off x="789625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5"/>
                </a:solidFill>
                <a:latin typeface="+mj-lt"/>
              </a:defRPr>
            </a:lvl1pPr>
            <a:lvl2pPr marL="0" indent="0" algn="ctr">
              <a:spcBef>
                <a:spcPts val="200"/>
              </a:spcBef>
              <a:buFontTx/>
              <a:buNone/>
              <a:defRPr sz="8000" b="0">
                <a:solidFill>
                  <a:schemeClr val="accent5"/>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Tree>
    <p:extLst>
      <p:ext uri="{BB962C8B-B14F-4D97-AF65-F5344CB8AC3E}">
        <p14:creationId xmlns:p14="http://schemas.microsoft.com/office/powerpoint/2010/main" val="37590692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Väliotsikko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1FB8D615-AD96-4EB6-9214-D90B85C65DA7}"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BF344943-A0A2-42BD-89C5-48F43EBE204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42711195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secHead" preserve="1">
  <p:cSld name="Väliotsikkodia petrol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8D2FC861-FC86-4FF4-A50C-89C7B28C10B0}"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ABBF4488-7E1A-4DAF-9066-BFD0BA9DC8C7}"/>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2317109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1A464CB-4A87-4967-9499-95CB747DACE3}"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AD9E424-FE63-4724-8350-7238C6CD49C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8108967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4D82002A-7AA0-4F5C-A0FD-150D38BFD2D6}"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71BDAE9F-350D-4F50-A976-2C516108D38E}"/>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45315008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4"/>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2A0504B-A3F2-405C-9155-C619572FC21C}"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8AEEDBFD-277C-434B-9A9A-87EE86F3BF9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2521571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AE7C8EA-7D5B-4ECC-B84F-BEAF5A03A11D}" type="datetime1">
              <a:rPr lang="fi-FI" smtClean="0"/>
              <a:t>23.1.2026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F201B11-9274-4F82-A5C3-7FAE916E061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14933137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3.svg"/><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9" Type="http://schemas.openxmlformats.org/officeDocument/2006/relationships/slideLayout" Target="../slideLayouts/slideLayout101.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42" Type="http://schemas.openxmlformats.org/officeDocument/2006/relationships/slideLayout" Target="../slideLayouts/slideLayout104.xml"/><Relationship Id="rId47" Type="http://schemas.openxmlformats.org/officeDocument/2006/relationships/slideLayout" Target="../slideLayouts/slideLayout109.xml"/><Relationship Id="rId50" Type="http://schemas.openxmlformats.org/officeDocument/2006/relationships/slideLayout" Target="../slideLayouts/slideLayout112.xml"/><Relationship Id="rId55" Type="http://schemas.openxmlformats.org/officeDocument/2006/relationships/slideLayout" Target="../slideLayouts/slideLayout117.xml"/><Relationship Id="rId63" Type="http://schemas.openxmlformats.org/officeDocument/2006/relationships/theme" Target="../theme/theme2.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9" Type="http://schemas.openxmlformats.org/officeDocument/2006/relationships/slideLayout" Target="../slideLayouts/slideLayout91.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37" Type="http://schemas.openxmlformats.org/officeDocument/2006/relationships/slideLayout" Target="../slideLayouts/slideLayout99.xml"/><Relationship Id="rId40" Type="http://schemas.openxmlformats.org/officeDocument/2006/relationships/slideLayout" Target="../slideLayouts/slideLayout102.xml"/><Relationship Id="rId45" Type="http://schemas.openxmlformats.org/officeDocument/2006/relationships/slideLayout" Target="../slideLayouts/slideLayout107.xml"/><Relationship Id="rId53" Type="http://schemas.openxmlformats.org/officeDocument/2006/relationships/slideLayout" Target="../slideLayouts/slideLayout115.xml"/><Relationship Id="rId58" Type="http://schemas.openxmlformats.org/officeDocument/2006/relationships/slideLayout" Target="../slideLayouts/slideLayout120.xml"/><Relationship Id="rId5" Type="http://schemas.openxmlformats.org/officeDocument/2006/relationships/slideLayout" Target="../slideLayouts/slideLayout67.xml"/><Relationship Id="rId61" Type="http://schemas.openxmlformats.org/officeDocument/2006/relationships/slideLayout" Target="../slideLayouts/slideLayout123.xml"/><Relationship Id="rId19" Type="http://schemas.openxmlformats.org/officeDocument/2006/relationships/slideLayout" Target="../slideLayouts/slideLayout8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slideLayout" Target="../slideLayouts/slideLayout97.xml"/><Relationship Id="rId43" Type="http://schemas.openxmlformats.org/officeDocument/2006/relationships/slideLayout" Target="../slideLayouts/slideLayout105.xml"/><Relationship Id="rId48" Type="http://schemas.openxmlformats.org/officeDocument/2006/relationships/slideLayout" Target="../slideLayouts/slideLayout110.xml"/><Relationship Id="rId56" Type="http://schemas.openxmlformats.org/officeDocument/2006/relationships/slideLayout" Target="../slideLayouts/slideLayout118.xml"/><Relationship Id="rId64" Type="http://schemas.openxmlformats.org/officeDocument/2006/relationships/image" Target="../media/image1.png"/><Relationship Id="rId8" Type="http://schemas.openxmlformats.org/officeDocument/2006/relationships/slideLayout" Target="../slideLayouts/slideLayout70.xml"/><Relationship Id="rId51" Type="http://schemas.openxmlformats.org/officeDocument/2006/relationships/slideLayout" Target="../slideLayouts/slideLayout113.xml"/><Relationship Id="rId3" Type="http://schemas.openxmlformats.org/officeDocument/2006/relationships/slideLayout" Target="../slideLayouts/slideLayout65.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38" Type="http://schemas.openxmlformats.org/officeDocument/2006/relationships/slideLayout" Target="../slideLayouts/slideLayout100.xml"/><Relationship Id="rId46" Type="http://schemas.openxmlformats.org/officeDocument/2006/relationships/slideLayout" Target="../slideLayouts/slideLayout108.xml"/><Relationship Id="rId59" Type="http://schemas.openxmlformats.org/officeDocument/2006/relationships/slideLayout" Target="../slideLayouts/slideLayout121.xml"/><Relationship Id="rId20" Type="http://schemas.openxmlformats.org/officeDocument/2006/relationships/slideLayout" Target="../slideLayouts/slideLayout82.xml"/><Relationship Id="rId41" Type="http://schemas.openxmlformats.org/officeDocument/2006/relationships/slideLayout" Target="../slideLayouts/slideLayout103.xml"/><Relationship Id="rId54" Type="http://schemas.openxmlformats.org/officeDocument/2006/relationships/slideLayout" Target="../slideLayouts/slideLayout116.xml"/><Relationship Id="rId62" Type="http://schemas.openxmlformats.org/officeDocument/2006/relationships/slideLayout" Target="../slideLayouts/slideLayout12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36" Type="http://schemas.openxmlformats.org/officeDocument/2006/relationships/slideLayout" Target="../slideLayouts/slideLayout98.xml"/><Relationship Id="rId49" Type="http://schemas.openxmlformats.org/officeDocument/2006/relationships/slideLayout" Target="../slideLayouts/slideLayout111.xml"/><Relationship Id="rId57" Type="http://schemas.openxmlformats.org/officeDocument/2006/relationships/slideLayout" Target="../slideLayouts/slideLayout119.xml"/><Relationship Id="rId10" Type="http://schemas.openxmlformats.org/officeDocument/2006/relationships/slideLayout" Target="../slideLayouts/slideLayout72.xml"/><Relationship Id="rId31" Type="http://schemas.openxmlformats.org/officeDocument/2006/relationships/slideLayout" Target="../slideLayouts/slideLayout93.xml"/><Relationship Id="rId44" Type="http://schemas.openxmlformats.org/officeDocument/2006/relationships/slideLayout" Target="../slideLayouts/slideLayout106.xml"/><Relationship Id="rId52" Type="http://schemas.openxmlformats.org/officeDocument/2006/relationships/slideLayout" Target="../slideLayouts/slideLayout114.xml"/><Relationship Id="rId60" Type="http://schemas.openxmlformats.org/officeDocument/2006/relationships/slideLayout" Target="../slideLayouts/slideLayout12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5"/>
            <a:endParaRPr lang="fi-FI" noProof="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defRPr>
            </a:lvl1pPr>
          </a:lstStyle>
          <a:p>
            <a:fld id="{3B369565-26DD-4407-B43B-8514F803BA6F}" type="datetime1">
              <a:rPr lang="fi-FI" noProof="0" smtClean="0"/>
              <a:t>23.1.2026</a:t>
            </a:fld>
            <a:endParaRPr lang="fi-FI" noProof="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defRPr>
            </a:lvl1pPr>
          </a:lstStyle>
          <a:p>
            <a:r>
              <a:rPr lang="fi-FI" noProof="0"/>
              <a:t>Esityksen nimi ja tekijä</a:t>
            </a:r>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defRPr>
            </a:lvl1pPr>
          </a:lstStyle>
          <a:p>
            <a:fld id="{0861148C-697E-4B67-BDAA-872F34DF1106}" type="slidenum">
              <a:rPr lang="fi-FI" noProof="0" smtClean="0"/>
              <a:pPr/>
              <a:t>‹#›</a:t>
            </a:fld>
            <a:endParaRPr lang="fi-FI" noProof="0"/>
          </a:p>
        </p:txBody>
      </p:sp>
      <p:sp>
        <p:nvSpPr>
          <p:cNvPr id="8"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kuntaliitto</a:t>
            </a:r>
            <a:endParaRPr lang="en-GB" sz="20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6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Kuva 10">
            <a:extLst>
              <a:ext uri="{FF2B5EF4-FFF2-40B4-BE49-F238E27FC236}">
                <a16:creationId xmlns:a16="http://schemas.microsoft.com/office/drawing/2014/main" id="{F5F7B09B-2E9D-3DA3-CB9F-600999002B9A}"/>
              </a:ext>
            </a:extLst>
          </p:cNvPr>
          <p:cNvPicPr>
            <a:picLocks noChangeAspect="1"/>
          </p:cNvPicPr>
          <p:nvPr userDrawn="1"/>
        </p:nvPicPr>
        <p:blipFill>
          <a:blip r:embed="rId65" cstate="print">
            <a:extLst>
              <a:ext uri="{28A0092B-C50C-407E-A947-70E740481C1C}">
                <a14:useLocalDpi xmlns:a14="http://schemas.microsoft.com/office/drawing/2010/main" val="0"/>
              </a:ext>
              <a:ext uri="{96DAC541-7B7A-43D3-8B79-37D633B846F1}">
                <asvg:svgBlip xmlns:asvg="http://schemas.microsoft.com/office/drawing/2016/SVG/main" r:embed="rId66"/>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1568533639"/>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662" r:id="rId3"/>
    <p:sldLayoutId id="2147483663" r:id="rId4"/>
    <p:sldLayoutId id="2147483705" r:id="rId5"/>
    <p:sldLayoutId id="2147483661" r:id="rId6"/>
    <p:sldLayoutId id="2147483707" r:id="rId7"/>
    <p:sldLayoutId id="2147483668" r:id="rId8"/>
    <p:sldLayoutId id="2147483650" r:id="rId9"/>
    <p:sldLayoutId id="2147483653" r:id="rId10"/>
    <p:sldLayoutId id="2147483652" r:id="rId11"/>
    <p:sldLayoutId id="2147483667"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701" r:id="rId26"/>
    <p:sldLayoutId id="2147483721" r:id="rId27"/>
    <p:sldLayoutId id="2147483722" r:id="rId28"/>
    <p:sldLayoutId id="2147483732" r:id="rId29"/>
    <p:sldLayoutId id="2147483733" r:id="rId30"/>
    <p:sldLayoutId id="2147483734" r:id="rId31"/>
    <p:sldLayoutId id="2147483651" r:id="rId32"/>
    <p:sldLayoutId id="2147483664" r:id="rId33"/>
    <p:sldLayoutId id="2147483666" r:id="rId34"/>
    <p:sldLayoutId id="2147483708" r:id="rId35"/>
    <p:sldLayoutId id="2147483665" r:id="rId36"/>
    <p:sldLayoutId id="2147483711" r:id="rId37"/>
    <p:sldLayoutId id="2147483654" r:id="rId38"/>
    <p:sldLayoutId id="2147483684" r:id="rId39"/>
    <p:sldLayoutId id="2147483685" r:id="rId40"/>
    <p:sldLayoutId id="2147483686" r:id="rId41"/>
    <p:sldLayoutId id="2147483683" r:id="rId42"/>
    <p:sldLayoutId id="2147483717" r:id="rId43"/>
    <p:sldLayoutId id="2147483687" r:id="rId44"/>
    <p:sldLayoutId id="2147483718" r:id="rId45"/>
    <p:sldLayoutId id="2147483720" r:id="rId46"/>
    <p:sldLayoutId id="2147483655" r:id="rId47"/>
    <p:sldLayoutId id="2147483692" r:id="rId48"/>
    <p:sldLayoutId id="2147483693" r:id="rId49"/>
    <p:sldLayoutId id="2147483694" r:id="rId50"/>
    <p:sldLayoutId id="2147483695" r:id="rId51"/>
    <p:sldLayoutId id="2147483735" r:id="rId52"/>
    <p:sldLayoutId id="2147483736" r:id="rId53"/>
    <p:sldLayoutId id="2147483700" r:id="rId54"/>
    <p:sldLayoutId id="2147483660" r:id="rId55"/>
    <p:sldLayoutId id="2147483699" r:id="rId56"/>
    <p:sldLayoutId id="2147483682" r:id="rId57"/>
    <p:sldLayoutId id="2147483713" r:id="rId58"/>
    <p:sldLayoutId id="2147483728" r:id="rId59"/>
    <p:sldLayoutId id="2147483729" r:id="rId60"/>
    <p:sldLayoutId id="2147483730" r:id="rId61"/>
    <p:sldLayoutId id="2147483731" r:id="rId62"/>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5"/>
            <a:endParaRPr lang="fi-FI" noProof="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defRPr>
            </a:lvl1pPr>
          </a:lstStyle>
          <a:p>
            <a:fld id="{3B369565-26DD-4407-B43B-8514F803BA6F}" type="datetime1">
              <a:rPr lang="fi-FI" noProof="0" smtClean="0"/>
              <a:t>23.1.2026</a:t>
            </a:fld>
            <a:endParaRPr lang="fi-FI" noProof="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defRPr>
            </a:lvl1pPr>
          </a:lstStyle>
          <a:p>
            <a:r>
              <a:rPr lang="fi-FI" noProof="0"/>
              <a:t>Esityksen nimi ja tekijä</a:t>
            </a:r>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defRPr>
            </a:lvl1pPr>
          </a:lstStyle>
          <a:p>
            <a:fld id="{0861148C-697E-4B67-BDAA-872F34DF1106}" type="slidenum">
              <a:rPr lang="fi-FI" noProof="0" smtClean="0"/>
              <a:pPr/>
              <a:t>‹#›</a:t>
            </a:fld>
            <a:endParaRPr lang="fi-FI" noProof="0"/>
          </a:p>
        </p:txBody>
      </p:sp>
      <p:sp>
        <p:nvSpPr>
          <p:cNvPr id="8"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kuntaliitto</a:t>
            </a:r>
            <a:endParaRPr lang="en-GB" sz="20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6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6">
            <a:extLst>
              <a:ext uri="{FF2B5EF4-FFF2-40B4-BE49-F238E27FC236}">
                <a16:creationId xmlns:a16="http://schemas.microsoft.com/office/drawing/2014/main" id="{8BB19D9D-FC4B-48A0-AC79-4FAAAD94A8F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noProof="0"/>
          </a:p>
        </p:txBody>
      </p:sp>
    </p:spTree>
    <p:extLst>
      <p:ext uri="{BB962C8B-B14F-4D97-AF65-F5344CB8AC3E}">
        <p14:creationId xmlns:p14="http://schemas.microsoft.com/office/powerpoint/2010/main" val="178065757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 id="2147483765" r:id="rId28"/>
    <p:sldLayoutId id="2147483766" r:id="rId29"/>
    <p:sldLayoutId id="2147483767" r:id="rId30"/>
    <p:sldLayoutId id="2147483768" r:id="rId31"/>
    <p:sldLayoutId id="2147483769" r:id="rId32"/>
    <p:sldLayoutId id="2147483770" r:id="rId33"/>
    <p:sldLayoutId id="2147483771" r:id="rId34"/>
    <p:sldLayoutId id="2147483772" r:id="rId35"/>
    <p:sldLayoutId id="2147483773" r:id="rId36"/>
    <p:sldLayoutId id="2147483774" r:id="rId37"/>
    <p:sldLayoutId id="2147483775" r:id="rId38"/>
    <p:sldLayoutId id="2147483776" r:id="rId39"/>
    <p:sldLayoutId id="2147483777" r:id="rId40"/>
    <p:sldLayoutId id="2147483778" r:id="rId41"/>
    <p:sldLayoutId id="2147483779" r:id="rId42"/>
    <p:sldLayoutId id="2147483780" r:id="rId43"/>
    <p:sldLayoutId id="2147483781" r:id="rId44"/>
    <p:sldLayoutId id="2147483782" r:id="rId45"/>
    <p:sldLayoutId id="2147483783" r:id="rId46"/>
    <p:sldLayoutId id="2147483784" r:id="rId47"/>
    <p:sldLayoutId id="2147483785" r:id="rId48"/>
    <p:sldLayoutId id="2147483786" r:id="rId49"/>
    <p:sldLayoutId id="2147483787" r:id="rId50"/>
    <p:sldLayoutId id="2147483788" r:id="rId51"/>
    <p:sldLayoutId id="2147483789" r:id="rId52"/>
    <p:sldLayoutId id="2147483790" r:id="rId53"/>
    <p:sldLayoutId id="2147483791" r:id="rId54"/>
    <p:sldLayoutId id="2147483792" r:id="rId55"/>
    <p:sldLayoutId id="2147483793" r:id="rId56"/>
    <p:sldLayoutId id="2147483794" r:id="rId57"/>
    <p:sldLayoutId id="2147483795" r:id="rId58"/>
    <p:sldLayoutId id="2147483796" r:id="rId59"/>
    <p:sldLayoutId id="2147483797" r:id="rId60"/>
    <p:sldLayoutId id="2147483798" r:id="rId61"/>
    <p:sldLayoutId id="2147483799" r:id="rId62"/>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3" Type="http://schemas.openxmlformats.org/officeDocument/2006/relationships/hyperlink" Target="mailto:johanna.selkee@kuntaliitto.fi" TargetMode="External"/><Relationship Id="rId2" Type="http://schemas.openxmlformats.org/officeDocument/2006/relationships/notesSlide" Target="../notesSlides/notesSlide1.xml"/><Relationship Id="rId1" Type="http://schemas.openxmlformats.org/officeDocument/2006/relationships/slideLayout" Target="../slideLayouts/slideLayout110.xml"/><Relationship Id="rId4" Type="http://schemas.openxmlformats.org/officeDocument/2006/relationships/hyperlink" Target="mailto:minna.ruusuvirta@cupore.fi"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kuntaliitto.fi/hyvinvointi-ja-sivistys/sivistystoimen-kehittaminen/kulttuurin-kuntatietohanke-kultti" TargetMode="External"/><Relationship Id="rId2" Type="http://schemas.openxmlformats.org/officeDocument/2006/relationships/hyperlink" Target="https://kultti.kuntaliitto.fi/"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278E00-A876-77DB-4755-E2D9DA77E7A1}"/>
              </a:ext>
            </a:extLst>
          </p:cNvPr>
          <p:cNvSpPr>
            <a:spLocks noGrp="1"/>
          </p:cNvSpPr>
          <p:nvPr>
            <p:ph type="ctrTitle"/>
          </p:nvPr>
        </p:nvSpPr>
        <p:spPr/>
        <p:txBody>
          <a:bodyPr/>
          <a:lstStyle/>
          <a:p>
            <a:r>
              <a:rPr lang="fi-FI"/>
              <a:t>Kuntien kulttuuritilastot KULTTI–kuntakysely 2025</a:t>
            </a:r>
          </a:p>
        </p:txBody>
      </p:sp>
      <p:sp>
        <p:nvSpPr>
          <p:cNvPr id="3" name="Alaotsikko 2">
            <a:extLst>
              <a:ext uri="{FF2B5EF4-FFF2-40B4-BE49-F238E27FC236}">
                <a16:creationId xmlns:a16="http://schemas.microsoft.com/office/drawing/2014/main" id="{9DB0F679-7FE7-3517-2252-C6DE9B7CE3C1}"/>
              </a:ext>
            </a:extLst>
          </p:cNvPr>
          <p:cNvSpPr>
            <a:spLocks noGrp="1"/>
          </p:cNvSpPr>
          <p:nvPr>
            <p:ph type="subTitle" idx="1"/>
          </p:nvPr>
        </p:nvSpPr>
        <p:spPr/>
        <p:txBody>
          <a:bodyPr/>
          <a:lstStyle/>
          <a:p>
            <a:r>
              <a:rPr lang="fi-FI"/>
              <a:t>Ohjeet kirjautumiseen ja kyselyyn vastaamiseen</a:t>
            </a:r>
          </a:p>
        </p:txBody>
      </p:sp>
      <p:sp>
        <p:nvSpPr>
          <p:cNvPr id="4" name="Dian numeron paikkamerkki 3">
            <a:extLst>
              <a:ext uri="{FF2B5EF4-FFF2-40B4-BE49-F238E27FC236}">
                <a16:creationId xmlns:a16="http://schemas.microsoft.com/office/drawing/2014/main" id="{ED000744-927C-5EFE-36C4-55DFFBB0A3FD}"/>
              </a:ext>
            </a:extLst>
          </p:cNvPr>
          <p:cNvSpPr>
            <a:spLocks noGrp="1"/>
          </p:cNvSpPr>
          <p:nvPr>
            <p:ph type="sldNum" sz="quarter" idx="12"/>
          </p:nvPr>
        </p:nvSpPr>
        <p:spPr/>
        <p:txBody>
          <a:bodyPr/>
          <a:lstStyle/>
          <a:p>
            <a:fld id="{0861148C-697E-4B67-BDAA-872F34DF1106}" type="slidenum">
              <a:rPr lang="fi-FI" smtClean="0"/>
              <a:pPr/>
              <a:t>1</a:t>
            </a:fld>
            <a:endParaRPr lang="fi-FI"/>
          </a:p>
        </p:txBody>
      </p:sp>
      <p:sp>
        <p:nvSpPr>
          <p:cNvPr id="5" name="Tekstin paikkamerkki 4">
            <a:extLst>
              <a:ext uri="{FF2B5EF4-FFF2-40B4-BE49-F238E27FC236}">
                <a16:creationId xmlns:a16="http://schemas.microsoft.com/office/drawing/2014/main" id="{33DCA630-F11E-4CE7-0D49-07F06ED184D4}"/>
              </a:ext>
            </a:extLst>
          </p:cNvPr>
          <p:cNvSpPr>
            <a:spLocks noGrp="1"/>
          </p:cNvSpPr>
          <p:nvPr>
            <p:ph type="body" sz="quarter" idx="13"/>
          </p:nvPr>
        </p:nvSpPr>
        <p:spPr/>
        <p:txBody>
          <a:bodyPr/>
          <a:lstStyle/>
          <a:p>
            <a:r>
              <a:rPr lang="fi-FI"/>
              <a:t>Tiina Pohjanen, Tiina.Pohjanen@kuntaliitto.fi</a:t>
            </a:r>
          </a:p>
        </p:txBody>
      </p:sp>
    </p:spTree>
    <p:extLst>
      <p:ext uri="{BB962C8B-B14F-4D97-AF65-F5344CB8AC3E}">
        <p14:creationId xmlns:p14="http://schemas.microsoft.com/office/powerpoint/2010/main" val="14135309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2550B5-B8B3-446E-A03B-D96338A6DBC9}"/>
              </a:ext>
            </a:extLst>
          </p:cNvPr>
          <p:cNvSpPr>
            <a:spLocks noGrp="1"/>
          </p:cNvSpPr>
          <p:nvPr>
            <p:ph type="ctrTitle"/>
          </p:nvPr>
        </p:nvSpPr>
        <p:spPr/>
        <p:txBody>
          <a:bodyPr/>
          <a:lstStyle/>
          <a:p>
            <a:r>
              <a:rPr lang="fi-FI"/>
              <a:t>Yhteystiedot</a:t>
            </a:r>
          </a:p>
        </p:txBody>
      </p:sp>
      <p:sp>
        <p:nvSpPr>
          <p:cNvPr id="3" name="Alaotsikko 2">
            <a:extLst>
              <a:ext uri="{FF2B5EF4-FFF2-40B4-BE49-F238E27FC236}">
                <a16:creationId xmlns:a16="http://schemas.microsoft.com/office/drawing/2014/main" id="{49EC5E8C-A7C8-4822-A172-18F6088E193E}"/>
              </a:ext>
            </a:extLst>
          </p:cNvPr>
          <p:cNvSpPr>
            <a:spLocks noGrp="1"/>
          </p:cNvSpPr>
          <p:nvPr>
            <p:ph type="subTitle" idx="1"/>
          </p:nvPr>
        </p:nvSpPr>
        <p:spPr>
          <a:xfrm>
            <a:off x="767924" y="2852936"/>
            <a:ext cx="4393133" cy="2448340"/>
          </a:xfrm>
        </p:spPr>
        <p:txBody>
          <a:bodyPr/>
          <a:lstStyle/>
          <a:p>
            <a:r>
              <a:rPr lang="fi-FI" sz="2000" b="0" i="0" u="none" strike="noStrike" dirty="0">
                <a:solidFill>
                  <a:srgbClr val="923468"/>
                </a:solidFill>
                <a:effectLst/>
                <a:latin typeface="Work Sans Medium" panose="00000600000000000000" pitchFamily="2" charset="0"/>
              </a:rPr>
              <a:t>Johanna Selkee</a:t>
            </a:r>
          </a:p>
          <a:p>
            <a:r>
              <a:rPr lang="fi-FI" sz="2000" dirty="0">
                <a:solidFill>
                  <a:srgbClr val="923468"/>
                </a:solidFill>
                <a:latin typeface="Work Sans Medium" panose="00000600000000000000" pitchFamily="2" charset="0"/>
              </a:rPr>
              <a:t>erityisasiantuntija</a:t>
            </a:r>
            <a:endParaRPr lang="fi-FI" sz="2000" b="0" i="0" u="none" strike="noStrike" dirty="0">
              <a:solidFill>
                <a:srgbClr val="923468"/>
              </a:solidFill>
              <a:effectLst/>
              <a:latin typeface="Work Sans Medium" panose="00000600000000000000" pitchFamily="2" charset="0"/>
            </a:endParaRPr>
          </a:p>
          <a:p>
            <a:r>
              <a:rPr lang="fi-FI" sz="2000" b="0" i="0" u="none" strike="noStrike" dirty="0">
                <a:solidFill>
                  <a:srgbClr val="923468"/>
                </a:solidFill>
                <a:effectLst/>
                <a:latin typeface="Work Sans Medium" panose="00000600000000000000" pitchFamily="2" charset="0"/>
                <a:hlinkClick r:id="rId3"/>
              </a:rPr>
              <a:t>johanna.selkee@kuntaliitto.fi</a:t>
            </a:r>
            <a:endParaRPr lang="fi-FI" sz="2000" b="0" i="0" u="none" strike="noStrike" dirty="0">
              <a:solidFill>
                <a:srgbClr val="923468"/>
              </a:solidFill>
              <a:effectLst/>
              <a:latin typeface="Work Sans Medium" panose="00000600000000000000" pitchFamily="2" charset="0"/>
            </a:endParaRPr>
          </a:p>
          <a:p>
            <a:r>
              <a:rPr lang="fi-FI" sz="2000" dirty="0">
                <a:solidFill>
                  <a:srgbClr val="923468"/>
                </a:solidFill>
                <a:latin typeface="Work Sans Medium" panose="00000600000000000000" pitchFamily="2" charset="0"/>
              </a:rPr>
              <a:t>p. 050 4359420</a:t>
            </a:r>
            <a:endParaRPr lang="fi-FI" sz="2000" b="0" i="0" u="none" strike="noStrike" dirty="0">
              <a:solidFill>
                <a:srgbClr val="923468"/>
              </a:solidFill>
              <a:effectLst/>
              <a:latin typeface="Work Sans Medium" panose="00000600000000000000" pitchFamily="2" charset="0"/>
            </a:endParaRPr>
          </a:p>
          <a:p>
            <a:endParaRPr lang="fi-FI" sz="2000" b="0" i="0" u="none" strike="noStrike" dirty="0">
              <a:solidFill>
                <a:srgbClr val="923468"/>
              </a:solidFill>
              <a:effectLst/>
              <a:latin typeface="Work Sans Medium" panose="00000600000000000000" pitchFamily="2" charset="0"/>
            </a:endParaRPr>
          </a:p>
          <a:p>
            <a:endParaRPr lang="fi-FI" sz="2000" dirty="0">
              <a:solidFill>
                <a:srgbClr val="923468"/>
              </a:solidFill>
              <a:latin typeface="Work Sans Medium" panose="00000600000000000000" pitchFamily="2" charset="0"/>
            </a:endParaRPr>
          </a:p>
          <a:p>
            <a:endParaRPr lang="fi-FI" sz="2000" b="0" i="0" u="none" strike="noStrike" dirty="0">
              <a:solidFill>
                <a:srgbClr val="923468"/>
              </a:solidFill>
              <a:effectLst/>
              <a:latin typeface="Work Sans Medium" panose="00000600000000000000" pitchFamily="2" charset="0"/>
            </a:endParaRPr>
          </a:p>
          <a:p>
            <a:endParaRPr lang="fi-FI" sz="2000" dirty="0">
              <a:solidFill>
                <a:srgbClr val="923468"/>
              </a:solidFill>
              <a:latin typeface="Work Sans Medium" panose="00000600000000000000" pitchFamily="2" charset="0"/>
            </a:endParaRPr>
          </a:p>
        </p:txBody>
      </p:sp>
      <p:sp>
        <p:nvSpPr>
          <p:cNvPr id="4" name="Dian numeron paikkamerkki 3">
            <a:extLst>
              <a:ext uri="{FF2B5EF4-FFF2-40B4-BE49-F238E27FC236}">
                <a16:creationId xmlns:a16="http://schemas.microsoft.com/office/drawing/2014/main" id="{FA600B2A-39F8-4069-B056-30CBF3E6F36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no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fi-FI" sz="1000" b="0" i="0" u="none" strike="noStrike" kern="1200" cap="none" spc="0" normalizeH="0" baseline="0" noProof="0">
              <a:ln>
                <a:noFill/>
              </a:ln>
              <a:noFill/>
              <a:effectLst/>
              <a:uLnTx/>
              <a:uFillTx/>
              <a:latin typeface="Work Sans"/>
              <a:ea typeface="+mn-ea"/>
              <a:cs typeface="+mn-cs"/>
            </a:endParaRPr>
          </a:p>
        </p:txBody>
      </p:sp>
      <p:sp>
        <p:nvSpPr>
          <p:cNvPr id="7" name="Alaotsikko 2">
            <a:extLst>
              <a:ext uri="{FF2B5EF4-FFF2-40B4-BE49-F238E27FC236}">
                <a16:creationId xmlns:a16="http://schemas.microsoft.com/office/drawing/2014/main" id="{A00A0F85-AAFF-20FD-EC05-D44FBFB58AB1}"/>
              </a:ext>
              <a:ext uri="{C183D7F6-B498-43B3-948B-1728B52AA6E4}">
                <adec:decorative xmlns:adec="http://schemas.microsoft.com/office/drawing/2017/decorative" val="1"/>
              </a:ext>
            </a:extLst>
          </p:cNvPr>
          <p:cNvSpPr txBox="1">
            <a:spLocks/>
          </p:cNvSpPr>
          <p:nvPr/>
        </p:nvSpPr>
        <p:spPr>
          <a:xfrm>
            <a:off x="6240016" y="2852936"/>
            <a:ext cx="4393133" cy="24483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200"/>
              </a:spcBef>
              <a:buClr>
                <a:schemeClr val="accent3"/>
              </a:buClr>
              <a:buFont typeface="Arial" panose="020B0604020202020204" pitchFamily="34" charset="0"/>
              <a:buNone/>
              <a:defRPr sz="2400" kern="1200">
                <a:solidFill>
                  <a:schemeClr val="accent3"/>
                </a:solidFill>
                <a:latin typeface="Work Sans SemiBold" panose="00000700000000000000" pitchFamily="2" charset="0"/>
                <a:ea typeface="+mn-ea"/>
                <a:cs typeface="+mn-cs"/>
              </a:defRPr>
            </a:lvl1pPr>
            <a:lvl2pPr marL="457200" indent="0" algn="ctr" defTabSz="914400" rtl="0" eaLnBrk="1" latinLnBrk="0" hangingPunct="1">
              <a:lnSpc>
                <a:spcPct val="100000"/>
              </a:lnSpc>
              <a:spcBef>
                <a:spcPts val="200"/>
              </a:spcBef>
              <a:buClr>
                <a:schemeClr val="accent3"/>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200"/>
              </a:spcBef>
              <a:buClr>
                <a:schemeClr val="accent3"/>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200"/>
              </a:spcBef>
              <a:buClr>
                <a:schemeClr val="accent3"/>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200"/>
              </a:spcBef>
              <a:buClr>
                <a:schemeClr val="accent3"/>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200"/>
              </a:spcBef>
              <a:buClr>
                <a:schemeClr val="accent3"/>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200"/>
              </a:spcBef>
              <a:buClr>
                <a:schemeClr val="accent3"/>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200"/>
              </a:spcBef>
              <a:buClr>
                <a:schemeClr val="accent3"/>
              </a:buClr>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200"/>
              </a:spcBef>
              <a:buClr>
                <a:schemeClr val="accent3"/>
              </a:buClr>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0"/>
              </a:spcAft>
              <a:buClr>
                <a:srgbClr val="923468"/>
              </a:buClr>
              <a:buSzTx/>
              <a:buFont typeface="Arial" panose="020B0604020202020204" pitchFamily="34" charset="0"/>
              <a:buNone/>
              <a:tabLst/>
              <a:defRPr/>
            </a:pPr>
            <a:endParaRPr kumimoji="0" lang="fi-FI" sz="2000" b="0" i="0" u="none" strike="noStrike" kern="1200" cap="none" spc="0" normalizeH="0" baseline="0" noProof="0">
              <a:ln>
                <a:noFill/>
              </a:ln>
              <a:solidFill>
                <a:srgbClr val="923468"/>
              </a:solidFill>
              <a:effectLst/>
              <a:uLnTx/>
              <a:uFillTx/>
              <a:latin typeface="Work Sans Medium" panose="00000600000000000000" pitchFamily="2" charset="0"/>
              <a:ea typeface="+mn-ea"/>
              <a:cs typeface="+mn-cs"/>
            </a:endParaRPr>
          </a:p>
          <a:p>
            <a:pPr marL="0" marR="0" lvl="0" indent="0" algn="l" defTabSz="914400" rtl="0" eaLnBrk="1" fontAlgn="auto" latinLnBrk="0" hangingPunct="1">
              <a:lnSpc>
                <a:spcPct val="100000"/>
              </a:lnSpc>
              <a:spcBef>
                <a:spcPts val="200"/>
              </a:spcBef>
              <a:spcAft>
                <a:spcPts val="0"/>
              </a:spcAft>
              <a:buClr>
                <a:srgbClr val="923468"/>
              </a:buClr>
              <a:buSzTx/>
              <a:buFont typeface="Arial" panose="020B0604020202020204" pitchFamily="34" charset="0"/>
              <a:buNone/>
              <a:tabLst/>
              <a:defRPr/>
            </a:pPr>
            <a:endParaRPr kumimoji="0" lang="fi-FI" sz="2000" b="0" i="0" u="none" strike="noStrike" kern="1200" cap="none" spc="0" normalizeH="0" baseline="0" noProof="0">
              <a:ln>
                <a:noFill/>
              </a:ln>
              <a:solidFill>
                <a:srgbClr val="923468"/>
              </a:solidFill>
              <a:effectLst/>
              <a:uLnTx/>
              <a:uFillTx/>
              <a:latin typeface="Work Sans Medium" panose="00000600000000000000" pitchFamily="2" charset="0"/>
              <a:ea typeface="+mn-ea"/>
              <a:cs typeface="+mn-cs"/>
            </a:endParaRPr>
          </a:p>
          <a:p>
            <a:pPr marL="0" marR="0" lvl="0" indent="0" algn="l" defTabSz="914400" rtl="0" eaLnBrk="1" fontAlgn="auto" latinLnBrk="0" hangingPunct="1">
              <a:lnSpc>
                <a:spcPct val="100000"/>
              </a:lnSpc>
              <a:spcBef>
                <a:spcPts val="200"/>
              </a:spcBef>
              <a:spcAft>
                <a:spcPts val="0"/>
              </a:spcAft>
              <a:buClr>
                <a:srgbClr val="923468"/>
              </a:buClr>
              <a:buSzTx/>
              <a:buFont typeface="Arial" panose="020B0604020202020204" pitchFamily="34" charset="0"/>
              <a:buNone/>
              <a:tabLst/>
              <a:defRPr/>
            </a:pPr>
            <a:endParaRPr kumimoji="0" lang="fi-FI" sz="2000" b="0" i="0" u="none" strike="noStrike" kern="1200" cap="none" spc="0" normalizeH="0" baseline="0" noProof="0">
              <a:ln>
                <a:noFill/>
              </a:ln>
              <a:solidFill>
                <a:srgbClr val="923468"/>
              </a:solidFill>
              <a:effectLst/>
              <a:uLnTx/>
              <a:uFillTx/>
              <a:latin typeface="Work Sans Medium" panose="00000600000000000000" pitchFamily="2" charset="0"/>
              <a:ea typeface="+mn-ea"/>
              <a:cs typeface="+mn-cs"/>
            </a:endParaRPr>
          </a:p>
        </p:txBody>
      </p:sp>
      <p:sp>
        <p:nvSpPr>
          <p:cNvPr id="5" name="Tekstiruutu 4">
            <a:extLst>
              <a:ext uri="{FF2B5EF4-FFF2-40B4-BE49-F238E27FC236}">
                <a16:creationId xmlns:a16="http://schemas.microsoft.com/office/drawing/2014/main" id="{7E4E80C0-081A-9ECE-D418-E55B7DCDA724}"/>
              </a:ext>
            </a:extLst>
          </p:cNvPr>
          <p:cNvSpPr txBox="1"/>
          <p:nvPr/>
        </p:nvSpPr>
        <p:spPr>
          <a:xfrm>
            <a:off x="7030945" y="2937021"/>
            <a:ext cx="3677624" cy="18569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
                <a:srgbClr val="923468"/>
              </a:buClr>
              <a:buSzTx/>
              <a:buFont typeface="Arial" panose="020B0604020202020204" pitchFamily="34" charset="0"/>
              <a:buNone/>
              <a:tabLst/>
              <a:defRPr/>
            </a:pPr>
            <a:r>
              <a:rPr kumimoji="0" lang="sv-SE" sz="1800" b="0" i="0" u="none" strike="noStrike" kern="1200" cap="none" spc="0" normalizeH="0" baseline="0" noProof="0" dirty="0">
                <a:ln>
                  <a:noFill/>
                </a:ln>
                <a:solidFill>
                  <a:srgbClr val="923468"/>
                </a:solidFill>
                <a:effectLst/>
                <a:uLnTx/>
                <a:uFillTx/>
                <a:latin typeface="Work Sans Medium" panose="00000600000000000000" pitchFamily="2" charset="0"/>
                <a:ea typeface="+mn-ea"/>
                <a:cs typeface="+mn-cs"/>
              </a:rPr>
              <a:t>Minna Ruusuvirta</a:t>
            </a:r>
          </a:p>
          <a:p>
            <a:pPr marL="0" marR="0" lvl="0" indent="0" algn="l" defTabSz="914400" rtl="0" eaLnBrk="1" fontAlgn="auto" latinLnBrk="0" hangingPunct="1">
              <a:lnSpc>
                <a:spcPct val="100000"/>
              </a:lnSpc>
              <a:spcBef>
                <a:spcPts val="200"/>
              </a:spcBef>
              <a:spcAft>
                <a:spcPts val="0"/>
              </a:spcAft>
              <a:buClr>
                <a:srgbClr val="923468"/>
              </a:buClr>
              <a:buSzTx/>
              <a:buFont typeface="Arial" panose="020B0604020202020204" pitchFamily="34" charset="0"/>
              <a:buNone/>
              <a:tabLst/>
              <a:defRPr/>
            </a:pPr>
            <a:r>
              <a:rPr kumimoji="0" lang="sv-SE" sz="1800" b="0" i="0" u="none" strike="noStrike" kern="1200" cap="none" spc="0" normalizeH="0" baseline="0" noProof="0" dirty="0">
                <a:ln>
                  <a:noFill/>
                </a:ln>
                <a:solidFill>
                  <a:srgbClr val="923468"/>
                </a:solidFill>
                <a:effectLst/>
                <a:uLnTx/>
                <a:uFillTx/>
                <a:latin typeface="Work Sans Medium" panose="00000600000000000000" pitchFamily="2" charset="0"/>
                <a:ea typeface="+mn-ea"/>
                <a:cs typeface="+mn-cs"/>
                <a:hlinkClick r:id="rId4"/>
              </a:rPr>
              <a:t>minna.ruusuvirta@cupore.fi</a:t>
            </a:r>
            <a:r>
              <a:rPr kumimoji="0" lang="sv-SE" sz="1800" b="0" i="0" u="none" strike="noStrike" kern="1200" cap="none" spc="0" normalizeH="0" baseline="0" noProof="0" dirty="0">
                <a:ln>
                  <a:noFill/>
                </a:ln>
                <a:solidFill>
                  <a:srgbClr val="923468"/>
                </a:solidFill>
                <a:effectLst/>
                <a:uLnTx/>
                <a:uFillTx/>
                <a:latin typeface="Work Sans Medium" panose="00000600000000000000" pitchFamily="2" charset="0"/>
                <a:ea typeface="+mn-ea"/>
                <a:cs typeface="+mn-cs"/>
              </a:rPr>
              <a:t> </a:t>
            </a:r>
          </a:p>
          <a:p>
            <a:pPr marL="0" marR="0" lvl="0" indent="0" algn="l" defTabSz="914400" rtl="0" eaLnBrk="1" fontAlgn="auto" latinLnBrk="0" hangingPunct="1">
              <a:lnSpc>
                <a:spcPct val="100000"/>
              </a:lnSpc>
              <a:spcBef>
                <a:spcPts val="200"/>
              </a:spcBef>
              <a:spcAft>
                <a:spcPts val="0"/>
              </a:spcAft>
              <a:buClr>
                <a:srgbClr val="923468"/>
              </a:buClr>
              <a:buSzTx/>
              <a:buFont typeface="Arial" panose="020B0604020202020204" pitchFamily="34" charset="0"/>
              <a:buNone/>
              <a:tabLst/>
              <a:defRPr/>
            </a:pPr>
            <a:endParaRPr kumimoji="0" lang="sv-SE" sz="1800" b="0" i="0" u="none" strike="noStrike" kern="1200" cap="none" spc="0" normalizeH="0" baseline="0" noProof="0" dirty="0">
              <a:ln>
                <a:noFill/>
              </a:ln>
              <a:solidFill>
                <a:srgbClr val="923468"/>
              </a:solidFill>
              <a:effectLst/>
              <a:uLnTx/>
              <a:uFillTx/>
              <a:latin typeface="Work Sans Medium" panose="00000600000000000000" pitchFamily="2" charset="0"/>
              <a:ea typeface="+mn-ea"/>
              <a:cs typeface="+mn-cs"/>
            </a:endParaRPr>
          </a:p>
          <a:p>
            <a:pPr marL="0" marR="0" lvl="0" indent="0" algn="l" defTabSz="914400" rtl="0" eaLnBrk="1" fontAlgn="auto" latinLnBrk="0" hangingPunct="1">
              <a:lnSpc>
                <a:spcPct val="100000"/>
              </a:lnSpc>
              <a:spcBef>
                <a:spcPts val="200"/>
              </a:spcBef>
              <a:spcAft>
                <a:spcPts val="0"/>
              </a:spcAft>
              <a:buClr>
                <a:srgbClr val="923468"/>
              </a:buClr>
              <a:buSzTx/>
              <a:buFont typeface="Arial" panose="020B0604020202020204" pitchFamily="34" charset="0"/>
              <a:buNone/>
              <a:tabLst/>
              <a:defRPr/>
            </a:pPr>
            <a:endParaRPr kumimoji="0" lang="sv-SE" sz="1800" b="0" i="0" u="none" strike="noStrike" kern="1200" cap="none" spc="0" normalizeH="0" baseline="0" noProof="0" dirty="0">
              <a:ln>
                <a:noFill/>
              </a:ln>
              <a:solidFill>
                <a:srgbClr val="923468"/>
              </a:solidFill>
              <a:effectLst/>
              <a:uLnTx/>
              <a:uFillTx/>
              <a:latin typeface="Work Sans Medium" panose="00000600000000000000" pitchFamily="2" charset="0"/>
              <a:ea typeface="+mn-ea"/>
              <a:cs typeface="+mn-cs"/>
            </a:endParaRPr>
          </a:p>
          <a:p>
            <a:pPr marL="0" marR="0" lvl="0" indent="0" algn="l" defTabSz="914400" rtl="0" eaLnBrk="1" fontAlgn="auto" latinLnBrk="0" hangingPunct="1">
              <a:lnSpc>
                <a:spcPct val="100000"/>
              </a:lnSpc>
              <a:spcBef>
                <a:spcPts val="200"/>
              </a:spcBef>
              <a:spcAft>
                <a:spcPts val="0"/>
              </a:spcAft>
              <a:buClr>
                <a:srgbClr val="923468"/>
              </a:buClr>
              <a:buSzTx/>
              <a:buFont typeface="Arial" panose="020B0604020202020204" pitchFamily="34" charset="0"/>
              <a:buNone/>
              <a:tabLst/>
              <a:defRPr/>
            </a:pPr>
            <a:endParaRPr kumimoji="0" lang="sv-SE" sz="1800" b="0" i="0" u="none" strike="noStrike" kern="1200" cap="none" spc="0" normalizeH="0" baseline="0" noProof="0" dirty="0">
              <a:ln>
                <a:noFill/>
              </a:ln>
              <a:solidFill>
                <a:srgbClr val="923468"/>
              </a:solidFill>
              <a:effectLst/>
              <a:uLnTx/>
              <a:uFillTx/>
              <a:latin typeface="Work Sans Medium" panose="00000600000000000000" pitchFamily="2" charset="0"/>
              <a:ea typeface="+mn-ea"/>
              <a:cs typeface="+mn-cs"/>
            </a:endParaRPr>
          </a:p>
          <a:p>
            <a:endParaRPr lang="fi-FI" dirty="0"/>
          </a:p>
        </p:txBody>
      </p:sp>
    </p:spTree>
    <p:extLst>
      <p:ext uri="{BB962C8B-B14F-4D97-AF65-F5344CB8AC3E}">
        <p14:creationId xmlns:p14="http://schemas.microsoft.com/office/powerpoint/2010/main" val="10016192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28C030-70BC-B612-E32C-262B6B1EE9AF}"/>
              </a:ext>
            </a:extLst>
          </p:cNvPr>
          <p:cNvSpPr>
            <a:spLocks noGrp="1"/>
          </p:cNvSpPr>
          <p:nvPr>
            <p:ph type="title"/>
          </p:nvPr>
        </p:nvSpPr>
        <p:spPr>
          <a:xfrm>
            <a:off x="766763" y="836711"/>
            <a:ext cx="10658475" cy="1008113"/>
          </a:xfrm>
        </p:spPr>
        <p:txBody>
          <a:bodyPr anchor="t">
            <a:normAutofit/>
          </a:bodyPr>
          <a:lstStyle/>
          <a:p>
            <a:r>
              <a:rPr lang="fi-FI"/>
              <a:t>Sisältö</a:t>
            </a:r>
          </a:p>
        </p:txBody>
      </p:sp>
      <p:pic>
        <p:nvPicPr>
          <p:cNvPr id="15" name="Sisällön paikkamerkki 14">
            <a:extLst>
              <a:ext uri="{FF2B5EF4-FFF2-40B4-BE49-F238E27FC236}">
                <a16:creationId xmlns:a16="http://schemas.microsoft.com/office/drawing/2014/main" id="{A7AB1F44-0AB5-0117-1038-516B61184484}"/>
              </a:ext>
              <a:ext uri="{C183D7F6-B498-43B3-948B-1728B52AA6E4}">
                <adec:decorative xmlns:adec="http://schemas.microsoft.com/office/drawing/2017/decorative" val="1"/>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16448" y="1843541"/>
            <a:ext cx="3959472" cy="3961947"/>
          </a:xfrm>
          <a:noFill/>
        </p:spPr>
      </p:pic>
      <p:sp>
        <p:nvSpPr>
          <p:cNvPr id="3" name="Sisällön paikkamerkki 2">
            <a:extLst>
              <a:ext uri="{FF2B5EF4-FFF2-40B4-BE49-F238E27FC236}">
                <a16:creationId xmlns:a16="http://schemas.microsoft.com/office/drawing/2014/main" id="{E6E6CACE-7FAF-C2C7-D5D3-48949ED2F97B}"/>
              </a:ext>
            </a:extLst>
          </p:cNvPr>
          <p:cNvSpPr>
            <a:spLocks noGrp="1"/>
          </p:cNvSpPr>
          <p:nvPr>
            <p:ph sz="half" idx="2"/>
          </p:nvPr>
        </p:nvSpPr>
        <p:spPr>
          <a:xfrm>
            <a:off x="6311900" y="1989137"/>
            <a:ext cx="5113338" cy="3816351"/>
          </a:xfrm>
        </p:spPr>
        <p:txBody>
          <a:bodyPr anchor="t">
            <a:normAutofit/>
          </a:bodyPr>
          <a:lstStyle/>
          <a:p>
            <a:pPr marL="457200" indent="-457200">
              <a:buFont typeface="+mj-lt"/>
              <a:buAutoNum type="arabicPeriod"/>
            </a:pPr>
            <a:r>
              <a:rPr lang="fi-FI"/>
              <a:t>Kirjautuminen</a:t>
            </a:r>
          </a:p>
          <a:p>
            <a:pPr marL="457200" indent="-457200">
              <a:buFont typeface="+mj-lt"/>
              <a:buAutoNum type="arabicPeriod"/>
            </a:pPr>
            <a:r>
              <a:rPr lang="fi-FI"/>
              <a:t>Kyselyn avaaminen</a:t>
            </a:r>
          </a:p>
          <a:p>
            <a:pPr marL="457200" indent="-457200">
              <a:buFont typeface="+mj-lt"/>
              <a:buAutoNum type="arabicPeriod"/>
            </a:pPr>
            <a:r>
              <a:rPr lang="fi-FI"/>
              <a:t>Kyselyyn vastaaminen</a:t>
            </a:r>
          </a:p>
          <a:p>
            <a:pPr marL="457200" indent="-457200">
              <a:buFont typeface="+mj-lt"/>
              <a:buAutoNum type="arabicPeriod"/>
            </a:pPr>
            <a:r>
              <a:rPr lang="fi-FI"/>
              <a:t>Kyselyn lähettäminen</a:t>
            </a:r>
          </a:p>
          <a:p>
            <a:pPr marL="457200" indent="-457200">
              <a:buFont typeface="+mj-lt"/>
              <a:buAutoNum type="arabicPeriod"/>
            </a:pPr>
            <a:r>
              <a:rPr lang="fi-FI"/>
              <a:t>Uloskirjautuminen</a:t>
            </a:r>
          </a:p>
          <a:p>
            <a:pPr marL="457200" indent="-457200">
              <a:buFont typeface="+mj-lt"/>
              <a:buAutoNum type="arabicPeriod"/>
            </a:pPr>
            <a:r>
              <a:rPr lang="fi-FI">
                <a:effectLst/>
              </a:rPr>
              <a:t>Aikataulu ja yhteystiedot </a:t>
            </a:r>
          </a:p>
          <a:p>
            <a:pPr marL="457200" indent="-457200">
              <a:buFont typeface="+mj-lt"/>
              <a:buAutoNum type="arabicPeriod"/>
            </a:pPr>
            <a:r>
              <a:rPr lang="fi-FI"/>
              <a:t>Yhteystiedot</a:t>
            </a:r>
            <a:endParaRPr lang="fi-FI">
              <a:effectLst/>
            </a:endParaRPr>
          </a:p>
          <a:p>
            <a:pPr marL="457200" indent="-457200">
              <a:buFont typeface="+mj-lt"/>
              <a:buAutoNum type="arabicPeriod"/>
            </a:pPr>
            <a:endParaRPr lang="fi-FI"/>
          </a:p>
          <a:p>
            <a:pPr marL="457200" indent="-457200">
              <a:buFont typeface="+mj-lt"/>
              <a:buAutoNum type="arabicPeriod"/>
            </a:pPr>
            <a:endParaRPr lang="fi-FI"/>
          </a:p>
        </p:txBody>
      </p:sp>
      <p:sp>
        <p:nvSpPr>
          <p:cNvPr id="5" name="Dian numeron paikkamerkki 4">
            <a:extLst>
              <a:ext uri="{FF2B5EF4-FFF2-40B4-BE49-F238E27FC236}">
                <a16:creationId xmlns:a16="http://schemas.microsoft.com/office/drawing/2014/main" id="{9CD6316D-87CB-B209-6AA0-1796FE6621DC}"/>
              </a:ext>
            </a:extLst>
          </p:cNvPr>
          <p:cNvSpPr>
            <a:spLocks noGrp="1"/>
          </p:cNvSpPr>
          <p:nvPr>
            <p:ph type="sldNum" sz="quarter" idx="12"/>
          </p:nvPr>
        </p:nvSpPr>
        <p:spPr>
          <a:xfrm>
            <a:off x="766763" y="6309321"/>
            <a:ext cx="432693" cy="216024"/>
          </a:xfrm>
        </p:spPr>
        <p:txBody>
          <a:bodyPr anchor="ctr">
            <a:normAutofit/>
          </a:bodyPr>
          <a:lstStyle/>
          <a:p>
            <a:pPr>
              <a:spcAft>
                <a:spcPts val="600"/>
              </a:spcAft>
            </a:pPr>
            <a:fld id="{0861148C-697E-4B67-BDAA-872F34DF1106}" type="slidenum">
              <a:rPr lang="fi-FI" smtClean="0"/>
              <a:pPr>
                <a:spcAft>
                  <a:spcPts val="600"/>
                </a:spcAft>
              </a:pPr>
              <a:t>2</a:t>
            </a:fld>
            <a:endParaRPr lang="fi-FI"/>
          </a:p>
        </p:txBody>
      </p:sp>
    </p:spTree>
    <p:extLst>
      <p:ext uri="{BB962C8B-B14F-4D97-AF65-F5344CB8AC3E}">
        <p14:creationId xmlns:p14="http://schemas.microsoft.com/office/powerpoint/2010/main" val="162011301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A7EC75-D92F-269B-A5F3-2E6497B07AC7}"/>
              </a:ext>
            </a:extLst>
          </p:cNvPr>
          <p:cNvSpPr>
            <a:spLocks noGrp="1"/>
          </p:cNvSpPr>
          <p:nvPr>
            <p:ph type="title"/>
          </p:nvPr>
        </p:nvSpPr>
        <p:spPr/>
        <p:txBody>
          <a:bodyPr/>
          <a:lstStyle/>
          <a:p>
            <a:r>
              <a:rPr lang="fi-FI"/>
              <a:t>Kirjautuminen</a:t>
            </a:r>
          </a:p>
        </p:txBody>
      </p:sp>
      <p:sp>
        <p:nvSpPr>
          <p:cNvPr id="3" name="Sisällön paikkamerkki 2">
            <a:extLst>
              <a:ext uri="{FF2B5EF4-FFF2-40B4-BE49-F238E27FC236}">
                <a16:creationId xmlns:a16="http://schemas.microsoft.com/office/drawing/2014/main" id="{D4060F3E-EF94-7339-6FEC-E264F35E9B96}"/>
              </a:ext>
            </a:extLst>
          </p:cNvPr>
          <p:cNvSpPr>
            <a:spLocks noGrp="1"/>
          </p:cNvSpPr>
          <p:nvPr>
            <p:ph sz="half" idx="1"/>
          </p:nvPr>
        </p:nvSpPr>
        <p:spPr>
          <a:xfrm>
            <a:off x="766763" y="1989138"/>
            <a:ext cx="6376987" cy="3816350"/>
          </a:xfrm>
        </p:spPr>
        <p:txBody>
          <a:bodyPr/>
          <a:lstStyle/>
          <a:p>
            <a:pPr marL="271145" indent="-271145"/>
            <a:r>
              <a:rPr lang="fi-FI" sz="1800">
                <a:effectLst/>
                <a:latin typeface="Work Sans"/>
                <a:ea typeface="Work Sans" panose="00000500000000000000" pitchFamily="2" charset="0"/>
                <a:cs typeface="Work Sans" panose="00000500000000000000" pitchFamily="2" charset="0"/>
              </a:rPr>
              <a:t>Osallistuminen edellyttää kirjautumista Kultti-tiedonkeruuportaaliin.</a:t>
            </a:r>
            <a:endParaRPr lang="fi-FI">
              <a:latin typeface="Work Sans"/>
            </a:endParaRPr>
          </a:p>
          <a:p>
            <a:pPr marL="271145" indent="-271145"/>
            <a:r>
              <a:rPr lang="fi-FI" sz="1800">
                <a:effectLst/>
                <a:latin typeface="Work Sans"/>
                <a:ea typeface="Work Sans" panose="00000500000000000000" pitchFamily="2" charset="0"/>
                <a:cs typeface="Work Sans" panose="00000500000000000000" pitchFamily="2" charset="0"/>
              </a:rPr>
              <a:t>Käyttäjätunnukset antaa Kuntaliitto. </a:t>
            </a:r>
            <a:r>
              <a:rPr lang="fi-FI" sz="1800">
                <a:latin typeface="Work Sans"/>
                <a:ea typeface="Work Sans" panose="00000500000000000000" pitchFamily="2" charset="0"/>
                <a:cs typeface="Work Sans" panose="00000500000000000000" pitchFamily="2" charset="0"/>
              </a:rPr>
              <a:t>Kirjautumisessa tarvitaan käyttäjätunnus ja salasana.</a:t>
            </a:r>
          </a:p>
          <a:p>
            <a:pPr marL="271145" indent="-271145"/>
            <a:r>
              <a:rPr lang="fi-FI" sz="1800">
                <a:effectLst/>
                <a:latin typeface="Work Sans"/>
                <a:ea typeface="Work Sans" panose="00000500000000000000" pitchFamily="2" charset="0"/>
                <a:cs typeface="Work Sans" panose="00000500000000000000" pitchFamily="2" charset="0"/>
              </a:rPr>
              <a:t>Käyttäjätunnus on kunnan nimi</a:t>
            </a:r>
            <a:endParaRPr lang="fi-FI" sz="1800">
              <a:latin typeface="Work Sans"/>
              <a:ea typeface="Work Sans" panose="00000500000000000000" pitchFamily="2" charset="0"/>
              <a:cs typeface="Work Sans" panose="00000500000000000000" pitchFamily="2" charset="0"/>
            </a:endParaRPr>
          </a:p>
          <a:p>
            <a:pPr marL="715645" lvl="1" indent="-271145"/>
            <a:r>
              <a:rPr lang="fi-FI" sz="1600">
                <a:latin typeface="Work Sans"/>
                <a:ea typeface="Work Sans" panose="00000500000000000000" pitchFamily="2" charset="0"/>
                <a:cs typeface="Work Sans" panose="00000500000000000000" pitchFamily="2" charset="0"/>
              </a:rPr>
              <a:t>Korvaa kirjaimet Ä, Ö ja Å kirjaimilla A ja O</a:t>
            </a:r>
          </a:p>
          <a:p>
            <a:pPr marL="271145" indent="-271145"/>
            <a:r>
              <a:rPr lang="fi-FI" sz="1800">
                <a:effectLst/>
                <a:latin typeface="Work Sans"/>
                <a:ea typeface="Work Sans" panose="00000500000000000000" pitchFamily="2" charset="0"/>
                <a:cs typeface="Work Sans" panose="00000500000000000000" pitchFamily="2" charset="0"/>
              </a:rPr>
              <a:t>Sala</a:t>
            </a:r>
            <a:r>
              <a:rPr lang="fi-FI" sz="1800">
                <a:latin typeface="Work Sans"/>
                <a:ea typeface="Work Sans" panose="00000500000000000000" pitchFamily="2" charset="0"/>
                <a:cs typeface="Work Sans" panose="00000500000000000000" pitchFamily="2" charset="0"/>
              </a:rPr>
              <a:t>sana on koodi, joka toimitetaan yhteyshenkilöille sähköpostilla.</a:t>
            </a:r>
            <a:endParaRPr lang="fi-FI">
              <a:latin typeface="Work Sans"/>
              <a:ea typeface="Work Sans" panose="00000500000000000000" pitchFamily="2" charset="0"/>
              <a:cs typeface="Work Sans" panose="00000500000000000000" pitchFamily="2" charset="0"/>
            </a:endParaRPr>
          </a:p>
          <a:p>
            <a:pPr marL="715645" lvl="1" indent="-271145">
              <a:buFont typeface="Courier New" panose="020B0604020202020204" pitchFamily="34" charset="0"/>
              <a:buChar char="o"/>
            </a:pPr>
            <a:r>
              <a:rPr lang="fi-FI" sz="1600"/>
              <a:t>Huomioithan, ettet voi itse vaihtaa salasanaasi</a:t>
            </a:r>
          </a:p>
          <a:p>
            <a:pPr marL="271145" indent="-271145"/>
            <a:r>
              <a:rPr lang="fi-FI" sz="1800">
                <a:latin typeface="Work Sans"/>
                <a:ea typeface="Work Sans" panose="00000500000000000000" pitchFamily="2" charset="0"/>
                <a:cs typeface="Work Sans" panose="00000500000000000000" pitchFamily="2" charset="0"/>
              </a:rPr>
              <a:t>Mikäli tunnuksissa on ongelmia, sisäänkirjautuminen ei onnistu, ota yhteyttä Kuntaliittoon.</a:t>
            </a:r>
            <a:endParaRPr lang="fi-FI" sz="1800">
              <a:effectLst/>
              <a:latin typeface="Work Sans"/>
              <a:ea typeface="Work Sans" panose="00000500000000000000" pitchFamily="2" charset="0"/>
              <a:cs typeface="Work Sans" panose="00000500000000000000" pitchFamily="2" charset="0"/>
            </a:endParaRPr>
          </a:p>
          <a:p>
            <a:pPr marL="271145" indent="-271145"/>
            <a:endParaRPr lang="fi-FI" sz="1800">
              <a:effectLst/>
              <a:latin typeface="Work Sans" panose="00000500000000000000" pitchFamily="2" charset="0"/>
              <a:ea typeface="Work Sans" panose="00000500000000000000" pitchFamily="2" charset="0"/>
              <a:cs typeface="Work Sans" panose="00000500000000000000" pitchFamily="2" charset="0"/>
            </a:endParaRPr>
          </a:p>
          <a:p>
            <a:pPr marL="271145" indent="-271145"/>
            <a:endParaRPr lang="fi-FI" sz="1800">
              <a:latin typeface="Work Sans" panose="00000500000000000000" pitchFamily="2" charset="0"/>
            </a:endParaRPr>
          </a:p>
          <a:p>
            <a:pPr marL="271145" indent="-271145"/>
            <a:endParaRPr lang="fi-FI" sz="1800">
              <a:latin typeface="Work Sans" panose="00000500000000000000" pitchFamily="2" charset="0"/>
            </a:endParaRPr>
          </a:p>
          <a:p>
            <a:pPr marL="271145" indent="-271145"/>
            <a:endParaRPr lang="fi-FI"/>
          </a:p>
        </p:txBody>
      </p:sp>
      <p:pic>
        <p:nvPicPr>
          <p:cNvPr id="6" name="Sisällön paikkamerkki 5" descr="Kuva kirjautumissivusta">
            <a:extLst>
              <a:ext uri="{FF2B5EF4-FFF2-40B4-BE49-F238E27FC236}">
                <a16:creationId xmlns:a16="http://schemas.microsoft.com/office/drawing/2014/main" id="{152EE5A6-E691-4E18-2E2B-ED237ED96B3F}"/>
              </a:ext>
            </a:extLst>
          </p:cNvPr>
          <p:cNvPicPr>
            <a:picLocks noGrp="1" noChangeAspect="1"/>
          </p:cNvPicPr>
          <p:nvPr>
            <p:ph sz="half" idx="2"/>
          </p:nvPr>
        </p:nvPicPr>
        <p:blipFill>
          <a:blip r:embed="rId2"/>
          <a:stretch>
            <a:fillRect/>
          </a:stretch>
        </p:blipFill>
        <p:spPr>
          <a:xfrm>
            <a:off x="7612684" y="2473773"/>
            <a:ext cx="2511770" cy="2847079"/>
          </a:xfrm>
          <a:prstGeom prst="rect">
            <a:avLst/>
          </a:prstGeom>
        </p:spPr>
      </p:pic>
      <p:sp>
        <p:nvSpPr>
          <p:cNvPr id="5" name="Dian numeron paikkamerkki 4">
            <a:extLst>
              <a:ext uri="{FF2B5EF4-FFF2-40B4-BE49-F238E27FC236}">
                <a16:creationId xmlns:a16="http://schemas.microsoft.com/office/drawing/2014/main" id="{4BD90815-F6D9-8D79-6592-39631B096794}"/>
              </a:ext>
            </a:extLst>
          </p:cNvPr>
          <p:cNvSpPr>
            <a:spLocks noGrp="1"/>
          </p:cNvSpPr>
          <p:nvPr>
            <p:ph type="sldNum" sz="quarter" idx="12"/>
          </p:nvPr>
        </p:nvSpPr>
        <p:spPr/>
        <p:txBody>
          <a:bodyPr/>
          <a:lstStyle/>
          <a:p>
            <a:fld id="{0861148C-697E-4B67-BDAA-872F34DF1106}" type="slidenum">
              <a:rPr lang="fi-FI" smtClean="0"/>
              <a:t>3</a:t>
            </a:fld>
            <a:endParaRPr lang="fi-FI"/>
          </a:p>
        </p:txBody>
      </p:sp>
    </p:spTree>
    <p:extLst>
      <p:ext uri="{BB962C8B-B14F-4D97-AF65-F5344CB8AC3E}">
        <p14:creationId xmlns:p14="http://schemas.microsoft.com/office/powerpoint/2010/main" val="2217518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B206B-90C2-E674-8F5C-3755A95E99A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78B77F3-8F6D-586A-DAF6-F7A67377745C}"/>
              </a:ext>
            </a:extLst>
          </p:cNvPr>
          <p:cNvSpPr>
            <a:spLocks noGrp="1"/>
          </p:cNvSpPr>
          <p:nvPr>
            <p:ph type="title"/>
          </p:nvPr>
        </p:nvSpPr>
        <p:spPr/>
        <p:txBody>
          <a:bodyPr/>
          <a:lstStyle/>
          <a:p>
            <a:r>
              <a:rPr lang="fi-FI"/>
              <a:t>Kyselyn avaaminen</a:t>
            </a:r>
          </a:p>
        </p:txBody>
      </p:sp>
      <p:sp>
        <p:nvSpPr>
          <p:cNvPr id="3" name="Sisällön paikkamerkki 2">
            <a:extLst>
              <a:ext uri="{FF2B5EF4-FFF2-40B4-BE49-F238E27FC236}">
                <a16:creationId xmlns:a16="http://schemas.microsoft.com/office/drawing/2014/main" id="{6B6D80B2-8CBD-708B-06C8-2ED8169ACBED}"/>
              </a:ext>
            </a:extLst>
          </p:cNvPr>
          <p:cNvSpPr>
            <a:spLocks noGrp="1"/>
          </p:cNvSpPr>
          <p:nvPr>
            <p:ph idx="1"/>
          </p:nvPr>
        </p:nvSpPr>
        <p:spPr/>
        <p:txBody>
          <a:bodyPr/>
          <a:lstStyle/>
          <a:p>
            <a:pPr marL="271145" indent="-271145"/>
            <a:r>
              <a:rPr lang="fi-FI" sz="1800">
                <a:latin typeface="Work Sans"/>
                <a:ea typeface="Work Sans" panose="00000500000000000000" pitchFamily="2" charset="0"/>
                <a:cs typeface="Work Sans" panose="00000500000000000000" pitchFamily="2" charset="0"/>
              </a:rPr>
              <a:t>Sisäänkirjautumisen</a:t>
            </a:r>
            <a:r>
              <a:rPr lang="fi-FI" sz="1800">
                <a:effectLst/>
                <a:latin typeface="Work Sans"/>
                <a:ea typeface="Work Sans" panose="00000500000000000000" pitchFamily="2" charset="0"/>
                <a:cs typeface="Work Sans" panose="00000500000000000000" pitchFamily="2" charset="0"/>
              </a:rPr>
              <a:t> jälkeen avautuu sivu, jossa ylhäällä lukee Kyselyt ja sen alla on Kulttuuritoimintakysely 2024. Tästä klikkaamalla kyselylomake avautuu.</a:t>
            </a:r>
          </a:p>
          <a:p>
            <a:pPr marL="271145" indent="-271145"/>
            <a:endParaRPr lang="fi-FI" sz="1800">
              <a:latin typeface="Work Sans"/>
              <a:ea typeface="Work Sans" panose="00000500000000000000" pitchFamily="2" charset="0"/>
              <a:cs typeface="Work Sans" panose="00000500000000000000" pitchFamily="2" charset="0"/>
            </a:endParaRPr>
          </a:p>
          <a:p>
            <a:pPr marL="271145" indent="-271145"/>
            <a:endParaRPr lang="fi-FI" sz="1800">
              <a:effectLst/>
              <a:latin typeface="Work Sans"/>
              <a:ea typeface="Work Sans" panose="00000500000000000000" pitchFamily="2" charset="0"/>
              <a:cs typeface="Work Sans" panose="00000500000000000000" pitchFamily="2" charset="0"/>
            </a:endParaRPr>
          </a:p>
          <a:p>
            <a:pPr marL="271145" indent="-271145"/>
            <a:endParaRPr lang="fi-FI" sz="1800">
              <a:effectLst/>
              <a:latin typeface="Work Sans"/>
              <a:ea typeface="Work Sans" panose="00000500000000000000" pitchFamily="2" charset="0"/>
              <a:cs typeface="Work Sans" panose="00000500000000000000" pitchFamily="2" charset="0"/>
            </a:endParaRPr>
          </a:p>
          <a:p>
            <a:pPr marL="271145" indent="-271145"/>
            <a:endParaRPr lang="fi-FI">
              <a:latin typeface="Work Sans"/>
            </a:endParaRPr>
          </a:p>
          <a:p>
            <a:pPr marL="271145" indent="-271145"/>
            <a:endParaRPr lang="fi-FI" sz="1800">
              <a:effectLst/>
              <a:latin typeface="Work Sans"/>
              <a:ea typeface="Work Sans" panose="00000500000000000000" pitchFamily="2" charset="0"/>
              <a:cs typeface="Work Sans" panose="00000500000000000000" pitchFamily="2" charset="0"/>
            </a:endParaRPr>
          </a:p>
          <a:p>
            <a:pPr marL="271145" indent="-271145"/>
            <a:r>
              <a:rPr lang="fi-FI" sz="1800">
                <a:latin typeface="Work Sans"/>
                <a:ea typeface="Work Sans" panose="00000500000000000000" pitchFamily="2" charset="0"/>
                <a:cs typeface="Work Sans" panose="00000500000000000000" pitchFamily="2" charset="0"/>
              </a:rPr>
              <a:t>Kyselyt-otsikon alla voi näkyä aiempien vuosien kyselyitä, jos kunta on aiemmin osallistunut Kultti-kuntakyselyyn. Jos tämä on ensimmäinen kerta, kun kunta osallistuu, Kyselyt-otsikon alla on vain yksi lomake.</a:t>
            </a:r>
          </a:p>
          <a:p>
            <a:pPr marL="271145" indent="-271145"/>
            <a:endParaRPr lang="fi-FI" sz="1800">
              <a:latin typeface="Work Sans"/>
              <a:ea typeface="Work Sans" panose="00000500000000000000" pitchFamily="2" charset="0"/>
              <a:cs typeface="Work Sans" panose="00000500000000000000" pitchFamily="2" charset="0"/>
            </a:endParaRPr>
          </a:p>
          <a:p>
            <a:pPr marL="271145" indent="-271145"/>
            <a:endParaRPr lang="fi-FI" sz="1800">
              <a:effectLst/>
              <a:latin typeface="Work Sans"/>
              <a:ea typeface="Work Sans" panose="00000500000000000000" pitchFamily="2" charset="0"/>
              <a:cs typeface="Work Sans" panose="00000500000000000000" pitchFamily="2" charset="0"/>
            </a:endParaRPr>
          </a:p>
          <a:p>
            <a:pPr marL="271145" indent="-271145"/>
            <a:endParaRPr lang="fi-FI" sz="1800">
              <a:latin typeface="Work Sans" panose="00000500000000000000" pitchFamily="2" charset="0"/>
              <a:ea typeface="Work Sans" panose="00000500000000000000" pitchFamily="2" charset="0"/>
              <a:cs typeface="Work Sans" panose="00000500000000000000" pitchFamily="2" charset="0"/>
            </a:endParaRPr>
          </a:p>
          <a:p>
            <a:pPr marL="271145" indent="-271145"/>
            <a:endParaRPr lang="fi-FI" sz="1800">
              <a:effectLst/>
              <a:latin typeface="Work Sans" panose="00000500000000000000" pitchFamily="2" charset="0"/>
              <a:ea typeface="Work Sans" panose="00000500000000000000" pitchFamily="2" charset="0"/>
              <a:cs typeface="Work Sans" panose="00000500000000000000" pitchFamily="2" charset="0"/>
            </a:endParaRPr>
          </a:p>
          <a:p>
            <a:pPr marL="271145" indent="-271145"/>
            <a:endParaRPr lang="fi-FI"/>
          </a:p>
        </p:txBody>
      </p:sp>
      <p:sp>
        <p:nvSpPr>
          <p:cNvPr id="4" name="Dian numeron paikkamerkki 3">
            <a:extLst>
              <a:ext uri="{FF2B5EF4-FFF2-40B4-BE49-F238E27FC236}">
                <a16:creationId xmlns:a16="http://schemas.microsoft.com/office/drawing/2014/main" id="{9EEA4A37-2AD2-8E2B-6031-D712DBEADFEA}"/>
              </a:ext>
            </a:extLst>
          </p:cNvPr>
          <p:cNvSpPr>
            <a:spLocks noGrp="1"/>
          </p:cNvSpPr>
          <p:nvPr>
            <p:ph type="sldNum" sz="quarter" idx="12"/>
          </p:nvPr>
        </p:nvSpPr>
        <p:spPr/>
        <p:txBody>
          <a:bodyPr/>
          <a:lstStyle/>
          <a:p>
            <a:fld id="{0861148C-697E-4B67-BDAA-872F34DF1106}" type="slidenum">
              <a:rPr lang="fi-FI" smtClean="0"/>
              <a:t>4</a:t>
            </a:fld>
            <a:endParaRPr lang="fi-FI"/>
          </a:p>
        </p:txBody>
      </p:sp>
      <p:pic>
        <p:nvPicPr>
          <p:cNvPr id="8" name="Kuva 7" descr="Kyselyn avaaminen">
            <a:extLst>
              <a:ext uri="{FF2B5EF4-FFF2-40B4-BE49-F238E27FC236}">
                <a16:creationId xmlns:a16="http://schemas.microsoft.com/office/drawing/2014/main" id="{CD17621C-B78F-3BA6-B00C-40B6966321A6}"/>
              </a:ext>
            </a:extLst>
          </p:cNvPr>
          <p:cNvPicPr>
            <a:picLocks noChangeAspect="1"/>
          </p:cNvPicPr>
          <p:nvPr/>
        </p:nvPicPr>
        <p:blipFill>
          <a:blip r:embed="rId2"/>
          <a:stretch>
            <a:fillRect/>
          </a:stretch>
        </p:blipFill>
        <p:spPr>
          <a:xfrm>
            <a:off x="1199456" y="2638906"/>
            <a:ext cx="8033174" cy="1888202"/>
          </a:xfrm>
          <a:prstGeom prst="rect">
            <a:avLst/>
          </a:prstGeom>
        </p:spPr>
      </p:pic>
    </p:spTree>
    <p:extLst>
      <p:ext uri="{BB962C8B-B14F-4D97-AF65-F5344CB8AC3E}">
        <p14:creationId xmlns:p14="http://schemas.microsoft.com/office/powerpoint/2010/main" val="22925023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D29879-5EB0-B1AB-A7B7-395AFE6864DE}"/>
              </a:ext>
            </a:extLst>
          </p:cNvPr>
          <p:cNvSpPr>
            <a:spLocks noGrp="1"/>
          </p:cNvSpPr>
          <p:nvPr>
            <p:ph type="title"/>
          </p:nvPr>
        </p:nvSpPr>
        <p:spPr/>
        <p:txBody>
          <a:bodyPr/>
          <a:lstStyle/>
          <a:p>
            <a:r>
              <a:rPr lang="fi-FI"/>
              <a:t>Kyselyyn vastaaminen 1/2</a:t>
            </a:r>
          </a:p>
        </p:txBody>
      </p:sp>
      <p:sp>
        <p:nvSpPr>
          <p:cNvPr id="3" name="Sisällön paikkamerkki 2">
            <a:extLst>
              <a:ext uri="{FF2B5EF4-FFF2-40B4-BE49-F238E27FC236}">
                <a16:creationId xmlns:a16="http://schemas.microsoft.com/office/drawing/2014/main" id="{922123D1-6442-29D4-36AC-A75419103907}"/>
              </a:ext>
            </a:extLst>
          </p:cNvPr>
          <p:cNvSpPr>
            <a:spLocks noGrp="1"/>
          </p:cNvSpPr>
          <p:nvPr>
            <p:ph idx="1"/>
          </p:nvPr>
        </p:nvSpPr>
        <p:spPr/>
        <p:txBody>
          <a:bodyPr/>
          <a:lstStyle/>
          <a:p>
            <a:pPr marL="271145" indent="-271145"/>
            <a:r>
              <a:rPr lang="fi-FI" sz="1800">
                <a:latin typeface="Work Sans"/>
              </a:rPr>
              <a:t>Kyselyssä on neljä sivua</a:t>
            </a:r>
          </a:p>
          <a:p>
            <a:pPr marL="787400" lvl="1" indent="-342900">
              <a:buFont typeface="+mj-lt"/>
              <a:buAutoNum type="arabicPeriod"/>
            </a:pPr>
            <a:r>
              <a:rPr lang="fi-FI">
                <a:latin typeface="Work Sans"/>
              </a:rPr>
              <a:t>Tavoitteet ja johtaminen</a:t>
            </a:r>
          </a:p>
          <a:p>
            <a:pPr marL="787400" lvl="1" indent="-342900">
              <a:buFont typeface="+mj-lt"/>
              <a:buAutoNum type="arabicPeriod"/>
            </a:pPr>
            <a:r>
              <a:rPr lang="fi-FI">
                <a:latin typeface="Work Sans"/>
              </a:rPr>
              <a:t>Tarjonnan yleiskuva</a:t>
            </a:r>
          </a:p>
          <a:p>
            <a:pPr marL="787400" lvl="1" indent="-342900">
              <a:buFont typeface="+mj-lt"/>
              <a:buAutoNum type="arabicPeriod"/>
            </a:pPr>
            <a:r>
              <a:rPr lang="fi-FI">
                <a:latin typeface="Work Sans"/>
              </a:rPr>
              <a:t>Tarjonnan syventävät lukumäärätiedot</a:t>
            </a:r>
          </a:p>
          <a:p>
            <a:pPr marL="787400" lvl="1" indent="-342900">
              <a:buFont typeface="+mj-lt"/>
              <a:buAutoNum type="arabicPeriod"/>
            </a:pPr>
            <a:r>
              <a:rPr lang="fi-FI">
                <a:latin typeface="Work Sans"/>
              </a:rPr>
              <a:t>Tilat</a:t>
            </a:r>
          </a:p>
          <a:p>
            <a:r>
              <a:rPr lang="fi-FI">
                <a:latin typeface="Work Sans"/>
              </a:rPr>
              <a:t>Sivuilla 1, 2 ja 4 on valinta- ja monivalintakysymyksiä. </a:t>
            </a:r>
          </a:p>
          <a:p>
            <a:pPr lvl="1"/>
            <a:r>
              <a:rPr lang="fi-FI">
                <a:latin typeface="Work Sans"/>
              </a:rPr>
              <a:t>Valintakysymyksiin voit valita vain yhden vastausvaihtoehdon, monivalinnoissa voit valita useamman vaihtoehdon. Kuitenkin, jos vastaat vaihtoehdon ”Kyllä, kunta järjesti itse” tai ”Kyllä, kunta tuki esim. avustuksilla tai apurahoilla tai osti palveluja”, et voi valita vaihtoehtoja ”Ei” tai ”En osaa sanoa”. </a:t>
            </a:r>
          </a:p>
          <a:p>
            <a:r>
              <a:rPr lang="fi-FI">
                <a:latin typeface="Work Sans"/>
              </a:rPr>
              <a:t>Kolmannella sivulla on kysymyksiä, joihin vastataan numeroilla.</a:t>
            </a:r>
          </a:p>
          <a:p>
            <a:r>
              <a:rPr lang="fi-FI">
                <a:latin typeface="Work Sans"/>
              </a:rPr>
              <a:t>Osassa kysymyksissä on vastausvaihtoehtona ”Muu, mikä”, joissa avoin kenttä tulee näkyviin, kun jompikumpi ”Kyllä”-vaihtoehdoista on valittuna. Avoin kenttä ei siis ole koko ajan näkyvissä.</a:t>
            </a:r>
          </a:p>
        </p:txBody>
      </p:sp>
      <p:sp>
        <p:nvSpPr>
          <p:cNvPr id="4" name="Dian numeron paikkamerkki 3">
            <a:extLst>
              <a:ext uri="{FF2B5EF4-FFF2-40B4-BE49-F238E27FC236}">
                <a16:creationId xmlns:a16="http://schemas.microsoft.com/office/drawing/2014/main" id="{D502B0BD-295C-B90E-904E-3B5900B629C6}"/>
              </a:ext>
            </a:extLst>
          </p:cNvPr>
          <p:cNvSpPr>
            <a:spLocks noGrp="1"/>
          </p:cNvSpPr>
          <p:nvPr>
            <p:ph type="sldNum" sz="quarter" idx="12"/>
          </p:nvPr>
        </p:nvSpPr>
        <p:spPr/>
        <p:txBody>
          <a:bodyPr/>
          <a:lstStyle/>
          <a:p>
            <a:fld id="{0861148C-697E-4B67-BDAA-872F34DF1106}" type="slidenum">
              <a:rPr lang="fi-FI" smtClean="0"/>
              <a:t>5</a:t>
            </a:fld>
            <a:endParaRPr lang="fi-FI"/>
          </a:p>
        </p:txBody>
      </p:sp>
    </p:spTree>
    <p:extLst>
      <p:ext uri="{BB962C8B-B14F-4D97-AF65-F5344CB8AC3E}">
        <p14:creationId xmlns:p14="http://schemas.microsoft.com/office/powerpoint/2010/main" val="11390453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DF0B9-F854-1D58-D79C-8C7D3BAE93D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67416AA-BE3A-874F-7A9D-CB9EAB944B39}"/>
              </a:ext>
            </a:extLst>
          </p:cNvPr>
          <p:cNvSpPr>
            <a:spLocks noGrp="1"/>
          </p:cNvSpPr>
          <p:nvPr>
            <p:ph type="title"/>
          </p:nvPr>
        </p:nvSpPr>
        <p:spPr/>
        <p:txBody>
          <a:bodyPr/>
          <a:lstStyle/>
          <a:p>
            <a:r>
              <a:rPr lang="fi-FI"/>
              <a:t>Kyselyyn vastaaminen 2/2</a:t>
            </a:r>
          </a:p>
        </p:txBody>
      </p:sp>
      <p:sp>
        <p:nvSpPr>
          <p:cNvPr id="3" name="Sisällön paikkamerkki 2">
            <a:extLst>
              <a:ext uri="{FF2B5EF4-FFF2-40B4-BE49-F238E27FC236}">
                <a16:creationId xmlns:a16="http://schemas.microsoft.com/office/drawing/2014/main" id="{954DB0ED-3088-F95F-FC05-5FAFF92686E0}"/>
              </a:ext>
            </a:extLst>
          </p:cNvPr>
          <p:cNvSpPr>
            <a:spLocks noGrp="1"/>
          </p:cNvSpPr>
          <p:nvPr>
            <p:ph idx="1"/>
          </p:nvPr>
        </p:nvSpPr>
        <p:spPr/>
        <p:txBody>
          <a:bodyPr/>
          <a:lstStyle/>
          <a:p>
            <a:r>
              <a:rPr lang="fi-FI">
                <a:latin typeface="Work Sans"/>
              </a:rPr>
              <a:t>Kyselylomakkeelta löydät infonappuloita kysymysten tai vastausvaihtoehtojen alta. Infonappulaa painamalla avautuu kysymyksen alapuolelle tekstiruutu, jossa ohjeistetaan vastaamisessa tai käytetyn käsitteen määrittelyssä.</a:t>
            </a:r>
          </a:p>
          <a:p>
            <a:r>
              <a:rPr lang="fi-FI">
                <a:latin typeface="Work Sans"/>
              </a:rPr>
              <a:t>Lomakkeella voi liikkua eteenpäin joko otsikoita klikkaamalla tai sivun alareunasta klikkaamalla ”Jatka sivulle X”. Järjestelmä tallentaa vastauksesi, kun liikut sivujen välillä. Voit myös tallentaa vastauksia kyselylomakkeen yläreunasta klikkaamalla ”Tallenna”.</a:t>
            </a:r>
          </a:p>
          <a:p>
            <a:pPr lvl="1"/>
            <a:r>
              <a:rPr lang="fi-FI">
                <a:latin typeface="Work Sans"/>
              </a:rPr>
              <a:t>Jos painat nappia ”Etusivulle”, muista tallentaa vastauksesi ensin!</a:t>
            </a:r>
          </a:p>
          <a:p>
            <a:r>
              <a:rPr lang="fi-FI">
                <a:latin typeface="Work Sans"/>
              </a:rPr>
              <a:t>Jos kyselyä täyttää useampi vastaaja tai haluat jatkaa vastaamista myöhemmin, voit klikata sivun alareunasta ”Tallenna luonnoksena ja sulje”. Etusivulla näkyy, että kysely on kesken ja pääset jatkamaan vastaamista klikkaamalla ”Kulttuuritoimintakysely 2024”</a:t>
            </a:r>
            <a:endParaRPr lang="fi-FI" sz="1800">
              <a:latin typeface="Work Sans" panose="00000500000000000000" pitchFamily="2" charset="0"/>
              <a:ea typeface="Work Sans" panose="00000500000000000000" pitchFamily="2" charset="0"/>
              <a:cs typeface="Work Sans" panose="00000500000000000000" pitchFamily="2" charset="0"/>
            </a:endParaRPr>
          </a:p>
          <a:p>
            <a:pPr marL="271145" indent="-271145"/>
            <a:endParaRPr lang="fi-FI" sz="1800">
              <a:effectLst/>
              <a:latin typeface="Work Sans" panose="00000500000000000000" pitchFamily="2" charset="0"/>
              <a:ea typeface="Work Sans" panose="00000500000000000000" pitchFamily="2" charset="0"/>
              <a:cs typeface="Work Sans" panose="00000500000000000000" pitchFamily="2" charset="0"/>
            </a:endParaRPr>
          </a:p>
          <a:p>
            <a:pPr marL="271145" indent="-271145"/>
            <a:endParaRPr lang="fi-FI"/>
          </a:p>
        </p:txBody>
      </p:sp>
      <p:sp>
        <p:nvSpPr>
          <p:cNvPr id="4" name="Dian numeron paikkamerkki 3">
            <a:extLst>
              <a:ext uri="{FF2B5EF4-FFF2-40B4-BE49-F238E27FC236}">
                <a16:creationId xmlns:a16="http://schemas.microsoft.com/office/drawing/2014/main" id="{DBBF0988-F98D-828E-2AA6-3A9DCD358E43}"/>
              </a:ext>
            </a:extLst>
          </p:cNvPr>
          <p:cNvSpPr>
            <a:spLocks noGrp="1"/>
          </p:cNvSpPr>
          <p:nvPr>
            <p:ph type="sldNum" sz="quarter" idx="12"/>
          </p:nvPr>
        </p:nvSpPr>
        <p:spPr/>
        <p:txBody>
          <a:bodyPr/>
          <a:lstStyle/>
          <a:p>
            <a:fld id="{0861148C-697E-4B67-BDAA-872F34DF1106}" type="slidenum">
              <a:rPr lang="fi-FI" smtClean="0"/>
              <a:t>6</a:t>
            </a:fld>
            <a:endParaRPr lang="fi-FI"/>
          </a:p>
        </p:txBody>
      </p:sp>
    </p:spTree>
    <p:extLst>
      <p:ext uri="{BB962C8B-B14F-4D97-AF65-F5344CB8AC3E}">
        <p14:creationId xmlns:p14="http://schemas.microsoft.com/office/powerpoint/2010/main" val="36961100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06DF68-1FA4-A979-A127-B1D56EE3E474}"/>
              </a:ext>
            </a:extLst>
          </p:cNvPr>
          <p:cNvSpPr>
            <a:spLocks noGrp="1"/>
          </p:cNvSpPr>
          <p:nvPr>
            <p:ph type="title"/>
          </p:nvPr>
        </p:nvSpPr>
        <p:spPr>
          <a:xfrm>
            <a:off x="766763" y="836711"/>
            <a:ext cx="10658475" cy="1008113"/>
          </a:xfrm>
        </p:spPr>
        <p:txBody>
          <a:bodyPr anchor="t">
            <a:normAutofit/>
          </a:bodyPr>
          <a:lstStyle/>
          <a:p>
            <a:r>
              <a:rPr lang="fi-FI"/>
              <a:t>Kyselyn lähettäminen</a:t>
            </a:r>
          </a:p>
        </p:txBody>
      </p:sp>
      <p:sp>
        <p:nvSpPr>
          <p:cNvPr id="3" name="Sisällön paikkamerkki 2">
            <a:extLst>
              <a:ext uri="{FF2B5EF4-FFF2-40B4-BE49-F238E27FC236}">
                <a16:creationId xmlns:a16="http://schemas.microsoft.com/office/drawing/2014/main" id="{B593519B-71F2-4CAE-B458-44ED7730E061}"/>
              </a:ext>
            </a:extLst>
          </p:cNvPr>
          <p:cNvSpPr>
            <a:spLocks noGrp="1"/>
          </p:cNvSpPr>
          <p:nvPr>
            <p:ph sz="half" idx="1"/>
          </p:nvPr>
        </p:nvSpPr>
        <p:spPr>
          <a:xfrm>
            <a:off x="766763" y="1989138"/>
            <a:ext cx="5113337" cy="3816350"/>
          </a:xfrm>
        </p:spPr>
        <p:txBody>
          <a:bodyPr anchor="t">
            <a:normAutofit/>
          </a:bodyPr>
          <a:lstStyle/>
          <a:p>
            <a:pPr marL="271145" indent="-271145">
              <a:lnSpc>
                <a:spcPct val="90000"/>
              </a:lnSpc>
            </a:pPr>
            <a:r>
              <a:rPr lang="fi-FI" sz="1900"/>
              <a:t>Lo</a:t>
            </a:r>
            <a:r>
              <a:rPr lang="fi-FI" sz="1900">
                <a:effectLst/>
              </a:rPr>
              <a:t>make lähetetään sivun oikeasta alareunasta klikkaamalla ”Lähetä vastaukset”. Ennen kuin lomake lähtee, vielä varmistetaan haluatko sen todella lähettää. Jos klikkaat Kyllä, lomake lähtee ja et voi enää muuttaa vastauksiasi. Kyselyn tila muuttuu lähetetyksi.</a:t>
            </a:r>
          </a:p>
          <a:p>
            <a:pPr marL="271145" indent="-271145">
              <a:lnSpc>
                <a:spcPct val="90000"/>
              </a:lnSpc>
            </a:pPr>
            <a:r>
              <a:rPr lang="fi-FI" sz="1900">
                <a:effectLst/>
              </a:rPr>
              <a:t>Lähetettyä </a:t>
            </a:r>
            <a:r>
              <a:rPr lang="fi-FI" sz="1900"/>
              <a:t>vastaustasi</a:t>
            </a:r>
            <a:r>
              <a:rPr lang="fi-FI" sz="1900">
                <a:effectLst/>
              </a:rPr>
              <a:t> pääset katsomaan tiedonkeruuportaalin kautta.</a:t>
            </a:r>
          </a:p>
          <a:p>
            <a:pPr marL="271145" indent="-271145">
              <a:lnSpc>
                <a:spcPct val="90000"/>
              </a:lnSpc>
            </a:pPr>
            <a:r>
              <a:rPr lang="fi-FI" sz="1900">
                <a:effectLst/>
              </a:rPr>
              <a:t>Lomakkeen lähettämisen jälkeen voit ladata </a:t>
            </a:r>
            <a:r>
              <a:rPr lang="fi-FI" sz="1900" err="1">
                <a:effectLst/>
              </a:rPr>
              <a:t>csv</a:t>
            </a:r>
            <a:r>
              <a:rPr lang="fi-FI" sz="1900">
                <a:effectLst/>
              </a:rPr>
              <a:t>-tiedoston omista vastauksistasi.</a:t>
            </a:r>
          </a:p>
        </p:txBody>
      </p:sp>
      <p:pic>
        <p:nvPicPr>
          <p:cNvPr id="7" name="Kuvan paikkamerkki 6" descr="Kyselyn lähettäminen">
            <a:extLst>
              <a:ext uri="{FF2B5EF4-FFF2-40B4-BE49-F238E27FC236}">
                <a16:creationId xmlns:a16="http://schemas.microsoft.com/office/drawing/2014/main" id="{0A87883A-8F90-487A-9936-3D02C69235EA}"/>
              </a:ext>
            </a:extLst>
          </p:cNvPr>
          <p:cNvPicPr>
            <a:picLocks noGrp="1" noChangeAspect="1"/>
          </p:cNvPicPr>
          <p:nvPr>
            <p:ph sz="half" idx="2"/>
          </p:nvPr>
        </p:nvPicPr>
        <p:blipFill>
          <a:blip r:embed="rId2"/>
          <a:stretch/>
        </p:blipFill>
        <p:spPr>
          <a:xfrm>
            <a:off x="6662586" y="1989137"/>
            <a:ext cx="4411966" cy="3816351"/>
          </a:xfrm>
          <a:noFill/>
        </p:spPr>
      </p:pic>
      <p:sp>
        <p:nvSpPr>
          <p:cNvPr id="4" name="Dian numeron paikkamerkki 3">
            <a:extLst>
              <a:ext uri="{FF2B5EF4-FFF2-40B4-BE49-F238E27FC236}">
                <a16:creationId xmlns:a16="http://schemas.microsoft.com/office/drawing/2014/main" id="{C9BD542D-E3A0-E9DA-139E-922D7FC23483}"/>
              </a:ext>
            </a:extLst>
          </p:cNvPr>
          <p:cNvSpPr>
            <a:spLocks noGrp="1"/>
          </p:cNvSpPr>
          <p:nvPr>
            <p:ph type="sldNum" sz="quarter" idx="12"/>
          </p:nvPr>
        </p:nvSpPr>
        <p:spPr>
          <a:xfrm>
            <a:off x="766763" y="6309321"/>
            <a:ext cx="432693" cy="216024"/>
          </a:xfrm>
        </p:spPr>
        <p:txBody>
          <a:bodyPr anchor="ctr">
            <a:normAutofit/>
          </a:bodyPr>
          <a:lstStyle/>
          <a:p>
            <a:pPr>
              <a:spcAft>
                <a:spcPts val="600"/>
              </a:spcAft>
            </a:pPr>
            <a:fld id="{0861148C-697E-4B67-BDAA-872F34DF1106}" type="slidenum">
              <a:rPr lang="fi-FI" smtClean="0"/>
              <a:pPr>
                <a:spcAft>
                  <a:spcPts val="600"/>
                </a:spcAft>
              </a:pPr>
              <a:t>7</a:t>
            </a:fld>
            <a:endParaRPr lang="fi-FI"/>
          </a:p>
        </p:txBody>
      </p:sp>
    </p:spTree>
    <p:extLst>
      <p:ext uri="{BB962C8B-B14F-4D97-AF65-F5344CB8AC3E}">
        <p14:creationId xmlns:p14="http://schemas.microsoft.com/office/powerpoint/2010/main" val="5590170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7626D-F958-1001-E579-281726CDC6E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822ACB0E-64C9-8E3D-1EAB-1145F4AF9A72}"/>
              </a:ext>
            </a:extLst>
          </p:cNvPr>
          <p:cNvSpPr>
            <a:spLocks noGrp="1"/>
          </p:cNvSpPr>
          <p:nvPr>
            <p:ph type="title"/>
          </p:nvPr>
        </p:nvSpPr>
        <p:spPr/>
        <p:txBody>
          <a:bodyPr anchor="t">
            <a:normAutofit/>
          </a:bodyPr>
          <a:lstStyle/>
          <a:p>
            <a:r>
              <a:rPr lang="fi-FI"/>
              <a:t>Uloskirjautuminen</a:t>
            </a:r>
          </a:p>
        </p:txBody>
      </p:sp>
      <p:sp>
        <p:nvSpPr>
          <p:cNvPr id="3" name="Sisällön paikkamerkki 2">
            <a:extLst>
              <a:ext uri="{FF2B5EF4-FFF2-40B4-BE49-F238E27FC236}">
                <a16:creationId xmlns:a16="http://schemas.microsoft.com/office/drawing/2014/main" id="{32658263-6C78-7FE7-0925-BC6C2C3F3A9B}"/>
              </a:ext>
            </a:extLst>
          </p:cNvPr>
          <p:cNvSpPr>
            <a:spLocks noGrp="1"/>
          </p:cNvSpPr>
          <p:nvPr>
            <p:ph idx="1"/>
          </p:nvPr>
        </p:nvSpPr>
        <p:spPr/>
        <p:txBody>
          <a:bodyPr anchor="t">
            <a:normAutofit/>
          </a:bodyPr>
          <a:lstStyle/>
          <a:p>
            <a:pPr marL="271145" indent="-271145"/>
            <a:r>
              <a:rPr lang="fi-FI">
                <a:effectLst/>
              </a:rPr>
              <a:t>Portaalista kirjaudutaan ulos klikkaamalla oikeassa yläreunassa nappulaa, jossa lukee kunnan nimi. Kunnan nimestä aukeaa valikko, jossa lukee ”Kirjaudu ulos”.</a:t>
            </a:r>
          </a:p>
          <a:p>
            <a:pPr marL="271145" indent="-271145"/>
            <a:endParaRPr lang="fi-FI"/>
          </a:p>
          <a:p>
            <a:pPr marL="271145" indent="-271145"/>
            <a:endParaRPr lang="fi-FI">
              <a:effectLst/>
            </a:endParaRPr>
          </a:p>
          <a:p>
            <a:pPr marL="271145" indent="-271145"/>
            <a:endParaRPr lang="fi-FI">
              <a:effectLst/>
            </a:endParaRPr>
          </a:p>
          <a:p>
            <a:pPr marL="0" indent="0">
              <a:buNone/>
            </a:pPr>
            <a:endParaRPr lang="fi-FI"/>
          </a:p>
          <a:p>
            <a:pPr marL="271145" indent="-271145"/>
            <a:r>
              <a:rPr lang="fi-FI"/>
              <a:t>Huomioithan, että portaali ei erikseen varmista, että haluat kirjautua ulos, vaan se kirjaa käyttäjän ulos, kun klikkaat ”Kirjaudu ulos”. Kun olet kirjautunut ulos portaalista, palaat kirjautumissivulle.</a:t>
            </a:r>
            <a:endParaRPr lang="fi-FI">
              <a:effectLst/>
            </a:endParaRPr>
          </a:p>
        </p:txBody>
      </p:sp>
      <p:sp>
        <p:nvSpPr>
          <p:cNvPr id="4" name="Dian numeron paikkamerkki 3">
            <a:extLst>
              <a:ext uri="{FF2B5EF4-FFF2-40B4-BE49-F238E27FC236}">
                <a16:creationId xmlns:a16="http://schemas.microsoft.com/office/drawing/2014/main" id="{28DB31EF-FC89-C8D4-E768-8BFE988957C8}"/>
              </a:ext>
            </a:extLst>
          </p:cNvPr>
          <p:cNvSpPr>
            <a:spLocks noGrp="1"/>
          </p:cNvSpPr>
          <p:nvPr>
            <p:ph type="sldNum" sz="quarter" idx="12"/>
          </p:nvPr>
        </p:nvSpPr>
        <p:spPr/>
        <p:txBody>
          <a:bodyPr anchor="ctr">
            <a:normAutofit/>
          </a:bodyPr>
          <a:lstStyle/>
          <a:p>
            <a:pPr>
              <a:spcAft>
                <a:spcPts val="600"/>
              </a:spcAft>
            </a:pPr>
            <a:fld id="{0861148C-697E-4B67-BDAA-872F34DF1106}" type="slidenum">
              <a:rPr lang="fi-FI" smtClean="0"/>
              <a:pPr>
                <a:spcAft>
                  <a:spcPts val="600"/>
                </a:spcAft>
              </a:pPr>
              <a:t>8</a:t>
            </a:fld>
            <a:endParaRPr lang="fi-FI"/>
          </a:p>
        </p:txBody>
      </p:sp>
      <p:pic>
        <p:nvPicPr>
          <p:cNvPr id="7" name="Kuvan paikkamerkki 6" descr="Uloskirjautuminen">
            <a:extLst>
              <a:ext uri="{FF2B5EF4-FFF2-40B4-BE49-F238E27FC236}">
                <a16:creationId xmlns:a16="http://schemas.microsoft.com/office/drawing/2014/main" id="{763004E4-4578-7CF3-5AD2-5FDC68CE4F72}"/>
              </a:ext>
            </a:extLst>
          </p:cNvPr>
          <p:cNvPicPr>
            <a:picLocks noGrp="1" noChangeAspect="1"/>
          </p:cNvPicPr>
          <p:nvPr>
            <p:ph sz="half" idx="4294967295"/>
          </p:nvPr>
        </p:nvPicPr>
        <p:blipFill>
          <a:blip r:embed="rId2"/>
          <a:stretch/>
        </p:blipFill>
        <p:spPr>
          <a:xfrm>
            <a:off x="1199456" y="2905231"/>
            <a:ext cx="8078943" cy="1294236"/>
          </a:xfrm>
          <a:noFill/>
        </p:spPr>
      </p:pic>
    </p:spTree>
    <p:extLst>
      <p:ext uri="{BB962C8B-B14F-4D97-AF65-F5344CB8AC3E}">
        <p14:creationId xmlns:p14="http://schemas.microsoft.com/office/powerpoint/2010/main" val="34386631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D29879-5EB0-B1AB-A7B7-395AFE6864DE}"/>
              </a:ext>
            </a:extLst>
          </p:cNvPr>
          <p:cNvSpPr>
            <a:spLocks noGrp="1"/>
          </p:cNvSpPr>
          <p:nvPr>
            <p:ph type="title"/>
          </p:nvPr>
        </p:nvSpPr>
        <p:spPr/>
        <p:txBody>
          <a:bodyPr/>
          <a:lstStyle/>
          <a:p>
            <a:r>
              <a:rPr lang="fi-FI"/>
              <a:t>Aikataulu ja linkit</a:t>
            </a:r>
          </a:p>
        </p:txBody>
      </p:sp>
      <p:sp>
        <p:nvSpPr>
          <p:cNvPr id="3" name="Sisällön paikkamerkki 2">
            <a:extLst>
              <a:ext uri="{FF2B5EF4-FFF2-40B4-BE49-F238E27FC236}">
                <a16:creationId xmlns:a16="http://schemas.microsoft.com/office/drawing/2014/main" id="{922123D1-6442-29D4-36AC-A75419103907}"/>
              </a:ext>
            </a:extLst>
          </p:cNvPr>
          <p:cNvSpPr>
            <a:spLocks noGrp="1"/>
          </p:cNvSpPr>
          <p:nvPr>
            <p:ph idx="1"/>
          </p:nvPr>
        </p:nvSpPr>
        <p:spPr>
          <a:xfrm>
            <a:off x="766763" y="1988840"/>
            <a:ext cx="9361685" cy="3816648"/>
          </a:xfrm>
        </p:spPr>
        <p:txBody>
          <a:bodyPr/>
          <a:lstStyle/>
          <a:p>
            <a:r>
              <a:rPr lang="fi-FI" sz="1800"/>
              <a:t>Kysely avautuu maanantaina 12.5. klo 9</a:t>
            </a:r>
          </a:p>
          <a:p>
            <a:r>
              <a:rPr lang="fi-FI" sz="1800"/>
              <a:t>Ja kysely sulkeutuu perjantaina 6.6. klo 16</a:t>
            </a:r>
          </a:p>
          <a:p>
            <a:r>
              <a:rPr lang="fi-FI" sz="1800"/>
              <a:t>Kyselyn vastaukset julkaistaan syksyllä Kultin raportointialustalla</a:t>
            </a:r>
          </a:p>
          <a:p>
            <a:r>
              <a:rPr lang="fi-FI" sz="1800"/>
              <a:t>Kysely avautuu osoitteessa: </a:t>
            </a:r>
            <a:r>
              <a:rPr lang="fi-FI" sz="1800" u="sng">
                <a:solidFill>
                  <a:srgbClr val="467886"/>
                </a:solidFill>
                <a:effectLst/>
                <a:ea typeface="Aptos" panose="020B0004020202020204" pitchFamily="34" charset="0"/>
                <a:cs typeface="Aptos" panose="020B0004020202020204" pitchFamily="34" charset="0"/>
                <a:hlinkClick r:id="rId2"/>
              </a:rPr>
              <a:t>https://kultti.kuntaliitto.fi</a:t>
            </a:r>
            <a:endParaRPr lang="fi-FI" sz="1800">
              <a:effectLst/>
              <a:ea typeface="Aptos" panose="020B0004020202020204" pitchFamily="34" charset="0"/>
              <a:cs typeface="Aptos" panose="020B0004020202020204" pitchFamily="34" charset="0"/>
            </a:endParaRPr>
          </a:p>
          <a:p>
            <a:r>
              <a:rPr lang="fi-FI" sz="1800"/>
              <a:t>Lisäksi</a:t>
            </a:r>
          </a:p>
          <a:p>
            <a:pPr lvl="1"/>
            <a:r>
              <a:rPr lang="fi-FI" sz="1600"/>
              <a:t>Linkin Kultti-raportointialustaan (</a:t>
            </a:r>
            <a:r>
              <a:rPr lang="fi-FI" sz="1600" err="1"/>
              <a:t>PowerBi</a:t>
            </a:r>
            <a:r>
              <a:rPr lang="fi-FI" sz="1600"/>
              <a:t>), jossa Kultin koko tietoaineisto julkaistaan, löydät </a:t>
            </a:r>
            <a:r>
              <a:rPr lang="fi-FI" sz="1600">
                <a:hlinkClick r:id="rId3"/>
              </a:rPr>
              <a:t>Kuntien kulttuuritilastot Kultti -verkkosivulta</a:t>
            </a:r>
            <a:endParaRPr lang="fi-FI"/>
          </a:p>
        </p:txBody>
      </p:sp>
      <p:sp>
        <p:nvSpPr>
          <p:cNvPr id="4" name="Dian numeron paikkamerkki 3">
            <a:extLst>
              <a:ext uri="{FF2B5EF4-FFF2-40B4-BE49-F238E27FC236}">
                <a16:creationId xmlns:a16="http://schemas.microsoft.com/office/drawing/2014/main" id="{D502B0BD-295C-B90E-904E-3B5900B629C6}"/>
              </a:ext>
            </a:extLst>
          </p:cNvPr>
          <p:cNvSpPr>
            <a:spLocks noGrp="1"/>
          </p:cNvSpPr>
          <p:nvPr>
            <p:ph type="sldNum" sz="quarter" idx="12"/>
          </p:nvPr>
        </p:nvSpPr>
        <p:spPr/>
        <p:txBody>
          <a:bodyPr/>
          <a:lstStyle/>
          <a:p>
            <a:fld id="{0861148C-697E-4B67-BDAA-872F34DF1106}" type="slidenum">
              <a:rPr lang="fi-FI" smtClean="0"/>
              <a:t>9</a:t>
            </a:fld>
            <a:endParaRPr lang="fi-FI"/>
          </a:p>
        </p:txBody>
      </p:sp>
    </p:spTree>
    <p:extLst>
      <p:ext uri="{BB962C8B-B14F-4D97-AF65-F5344CB8AC3E}">
        <p14:creationId xmlns:p14="http://schemas.microsoft.com/office/powerpoint/2010/main" val="11224159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Kuntaliitto FI">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lank.potx" id="{0C704AD4-10B4-4F6D-98EB-ADFAA4A835CF}" vid="{0CB629F6-77AC-45AA-833D-27371779476A}"/>
    </a:ext>
  </a:extLst>
</a:theme>
</file>

<file path=ppt/theme/theme2.xml><?xml version="1.0" encoding="utf-8"?>
<a:theme xmlns:a="http://schemas.openxmlformats.org/drawingml/2006/main" name="1_Kuntaliitto FI">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_diapohja_fi.potx" id="{1DEFBF2D-CAAB-4AD2-98C7-4104F5D37CAE}" vid="{B05AF93F-7810-4248-B369-BC8CDDC416E4}"/>
    </a:ext>
  </a:extLst>
</a:theme>
</file>

<file path=ppt/theme/theme3.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83df69e-ea67-4aba-a965-f6d2d1c2383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D303C9408E90C8458BB405B94F05C802" ma:contentTypeVersion="14" ma:contentTypeDescription="Luo uusi asiakirja." ma:contentTypeScope="" ma:versionID="f8b86aeff119ce31939476d5b63681ff">
  <xsd:schema xmlns:xsd="http://www.w3.org/2001/XMLSchema" xmlns:xs="http://www.w3.org/2001/XMLSchema" xmlns:p="http://schemas.microsoft.com/office/2006/metadata/properties" xmlns:ns2="583df69e-ea67-4aba-a965-f6d2d1c23836" xmlns:ns3="55f89020-95cf-4957-a2a2-f3ddfb2079c4" targetNamespace="http://schemas.microsoft.com/office/2006/metadata/properties" ma:root="true" ma:fieldsID="10c2445a44fba51278db4058faaf5cb3" ns2:_="" ns3:_="">
    <xsd:import namespace="583df69e-ea67-4aba-a965-f6d2d1c23836"/>
    <xsd:import namespace="55f89020-95cf-4957-a2a2-f3ddfb2079c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lcf76f155ced4ddcb4097134ff3c332f"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3df69e-ea67-4aba-a965-f6d2d1c238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Kuvien tunnisteet" ma:readOnly="false" ma:fieldId="{5cf76f15-5ced-4ddc-b409-7134ff3c332f}" ma:taxonomyMulti="true" ma:sspId="ecfe813c-4066-4bef-b87d-398c4f4d93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f89020-95cf-4957-a2a2-f3ddfb2079c4"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09F00D-1666-47BB-9A3F-C6B3AFE3FB5E}">
  <ds:schemaRefs>
    <ds:schemaRef ds:uri="583df69e-ea67-4aba-a965-f6d2d1c23836"/>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516D21F-4BF9-47A1-8388-37A2DDD3F7BC}">
  <ds:schemaRefs>
    <ds:schemaRef ds:uri="55f89020-95cf-4957-a2a2-f3ddfb2079c4"/>
    <ds:schemaRef ds:uri="583df69e-ea67-4aba-a965-f6d2d1c238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256C1A1-5D12-4D09-899C-199E5E175C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TotalTime>
  <Words>585</Words>
  <Application>Microsoft Office PowerPoint</Application>
  <PresentationFormat>Laajakuva</PresentationFormat>
  <Paragraphs>88</Paragraphs>
  <Slides>10</Slides>
  <Notes>1</Notes>
  <HiddenSlides>0</HiddenSlides>
  <MMClips>0</MMClips>
  <ScaleCrop>false</ScaleCrop>
  <HeadingPairs>
    <vt:vector size="6" baseType="variant">
      <vt:variant>
        <vt:lpstr>Käytetyt fontit</vt:lpstr>
      </vt:variant>
      <vt:variant>
        <vt:i4>7</vt:i4>
      </vt:variant>
      <vt:variant>
        <vt:lpstr>Teema</vt:lpstr>
      </vt:variant>
      <vt:variant>
        <vt:i4>2</vt:i4>
      </vt:variant>
      <vt:variant>
        <vt:lpstr>Dian otsikot</vt:lpstr>
      </vt:variant>
      <vt:variant>
        <vt:i4>10</vt:i4>
      </vt:variant>
    </vt:vector>
  </HeadingPairs>
  <TitlesOfParts>
    <vt:vector size="19" baseType="lpstr">
      <vt:lpstr>Work Sans Medium</vt:lpstr>
      <vt:lpstr>Work Sans ExtraBold</vt:lpstr>
      <vt:lpstr>Work Sans SemiBold</vt:lpstr>
      <vt:lpstr>Courier New</vt:lpstr>
      <vt:lpstr>Work Sans</vt:lpstr>
      <vt:lpstr>Aptos</vt:lpstr>
      <vt:lpstr>Arial</vt:lpstr>
      <vt:lpstr>Kuntaliitto FI</vt:lpstr>
      <vt:lpstr>1_Kuntaliitto FI</vt:lpstr>
      <vt:lpstr>Kuntien kulttuuritilastot KULTTI–kuntakysely 2025</vt:lpstr>
      <vt:lpstr>Sisältö</vt:lpstr>
      <vt:lpstr>Kirjautuminen</vt:lpstr>
      <vt:lpstr>Kyselyn avaaminen</vt:lpstr>
      <vt:lpstr>Kyselyyn vastaaminen 1/2</vt:lpstr>
      <vt:lpstr>Kyselyyn vastaaminen 2/2</vt:lpstr>
      <vt:lpstr>Kyselyn lähettäminen</vt:lpstr>
      <vt:lpstr>Uloskirjautuminen</vt:lpstr>
      <vt:lpstr>Aikataulu ja linkit</vt:lpstr>
      <vt:lpstr>Yhteystiedot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Selkee Johanna</dc:creator>
  <cp:lastModifiedBy>Selkee Johanna</cp:lastModifiedBy>
  <cp:revision>2</cp:revision>
  <dcterms:created xsi:type="dcterms:W3CDTF">2024-05-02T09:57:13Z</dcterms:created>
  <dcterms:modified xsi:type="dcterms:W3CDTF">2026-01-23T08:53:26Z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0x010100D303C9408E90C8458BB405B94F05C802</vt:lpwstr>
  </property>
  <property fmtid="{D5CDD505-2E9C-101B-9397-08002B2CF9AE}" pid="3" name="MediaServiceImageTags">
    <vt:lpwstr/>
  </property>
</Properties>
</file>