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48" r:id="rId4"/>
  </p:sldMasterIdLst>
  <p:notesMasterIdLst>
    <p:notesMasterId r:id="rId43"/>
  </p:notesMasterIdLst>
  <p:handoutMasterIdLst>
    <p:handoutMasterId r:id="rId44"/>
  </p:handoutMasterIdLst>
  <p:sldIdLst>
    <p:sldId id="257" r:id="rId5"/>
    <p:sldId id="2970" r:id="rId6"/>
    <p:sldId id="2940" r:id="rId7"/>
    <p:sldId id="325" r:id="rId8"/>
    <p:sldId id="270" r:id="rId9"/>
    <p:sldId id="2941" r:id="rId10"/>
    <p:sldId id="2985" r:id="rId11"/>
    <p:sldId id="2977" r:id="rId12"/>
    <p:sldId id="2978" r:id="rId13"/>
    <p:sldId id="2928" r:id="rId14"/>
    <p:sldId id="2955" r:id="rId15"/>
    <p:sldId id="2891" r:id="rId16"/>
    <p:sldId id="2971" r:id="rId17"/>
    <p:sldId id="2902" r:id="rId18"/>
    <p:sldId id="2901" r:id="rId19"/>
    <p:sldId id="2925" r:id="rId20"/>
    <p:sldId id="2948" r:id="rId21"/>
    <p:sldId id="2892" r:id="rId22"/>
    <p:sldId id="2963" r:id="rId23"/>
    <p:sldId id="2982" r:id="rId24"/>
    <p:sldId id="2983" r:id="rId25"/>
    <p:sldId id="2984" r:id="rId26"/>
    <p:sldId id="2918" r:id="rId27"/>
    <p:sldId id="2919" r:id="rId28"/>
    <p:sldId id="260" r:id="rId29"/>
    <p:sldId id="258" r:id="rId30"/>
    <p:sldId id="2890" r:id="rId31"/>
    <p:sldId id="2979" r:id="rId32"/>
    <p:sldId id="2981" r:id="rId33"/>
    <p:sldId id="2944" r:id="rId34"/>
    <p:sldId id="2945" r:id="rId35"/>
    <p:sldId id="2966" r:id="rId36"/>
    <p:sldId id="2972" r:id="rId37"/>
    <p:sldId id="2968" r:id="rId38"/>
    <p:sldId id="2969" r:id="rId39"/>
    <p:sldId id="309" r:id="rId40"/>
    <p:sldId id="2942" r:id="rId41"/>
    <p:sldId id="317" r:id="rId42"/>
  </p:sldIdLst>
  <p:sldSz cx="12192000" cy="6858000"/>
  <p:notesSz cx="6858000" cy="9144000"/>
  <p:embeddedFontLst>
    <p:embeddedFont>
      <p:font typeface="Calibri" panose="020F0502020204030204" pitchFamily="34" charset="0"/>
      <p:regular r:id="rId45"/>
      <p:bold r:id="rId46"/>
      <p:italic r:id="rId47"/>
      <p:boldItalic r:id="rId48"/>
    </p:embeddedFont>
    <p:embeddedFont>
      <p:font typeface="Segoe UI" panose="020B0502040204020203" pitchFamily="34" charset="0"/>
      <p:regular r:id="rId49"/>
      <p:bold r:id="rId50"/>
      <p:italic r:id="rId51"/>
      <p:boldItalic r:id="rId52"/>
    </p:embeddedFont>
    <p:embeddedFont>
      <p:font typeface="Work Sans" panose="00000500000000000000" pitchFamily="2" charset="0"/>
      <p:regular r:id="rId53"/>
      <p:bold r:id="rId54"/>
      <p:italic r:id="rId55"/>
      <p:boldItalic r:id="rId56"/>
    </p:embeddedFont>
    <p:embeddedFont>
      <p:font typeface="Work Sans ExtraBold" panose="00000900000000000000" pitchFamily="2" charset="0"/>
      <p:bold r:id="rId57"/>
      <p:boldItalic r:id="rId58"/>
    </p:embeddedFont>
    <p:embeddedFont>
      <p:font typeface="Work Sans SemiBold" panose="00000700000000000000" pitchFamily="2" charset="0"/>
      <p:bold r:id="rId59"/>
      <p:boldItalic r:id="rId60"/>
    </p:embeddedFont>
  </p:embeddedFontLst>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53" userDrawn="1">
          <p15:clr>
            <a:srgbClr val="A4A3A4"/>
          </p15:clr>
        </p15:guide>
        <p15:guide id="5" orient="horz" pos="527">
          <p15:clr>
            <a:srgbClr val="A4A3A4"/>
          </p15:clr>
        </p15:guide>
        <p15:guide id="8" orient="horz" pos="3657" userDrawn="1">
          <p15:clr>
            <a:srgbClr val="A4A3A4"/>
          </p15:clr>
        </p15:guide>
        <p15:guide id="9" pos="483">
          <p15:clr>
            <a:srgbClr val="A4A3A4"/>
          </p15:clr>
        </p15:guide>
        <p15:guide id="10" pos="7197">
          <p15:clr>
            <a:srgbClr val="A4A3A4"/>
          </p15:clr>
        </p15:guide>
        <p15:guide id="13" pos="3840" userDrawn="1">
          <p15:clr>
            <a:srgbClr val="A4A3A4"/>
          </p15:clr>
        </p15:guide>
        <p15:guide id="14"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23468"/>
    <a:srgbClr val="FF3E60"/>
    <a:srgbClr val="DFDAD6"/>
    <a:srgbClr val="C4A5A5"/>
    <a:srgbClr val="FF6D2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F2DE63D5-997A-4646-A377-4702673A728D}">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7440" autoAdjust="0"/>
  </p:normalViewPr>
  <p:slideViewPr>
    <p:cSldViewPr snapToGrid="0">
      <p:cViewPr varScale="1">
        <p:scale>
          <a:sx n="62" d="100"/>
          <a:sy n="62" d="100"/>
        </p:scale>
        <p:origin x="804" y="56"/>
      </p:cViewPr>
      <p:guideLst>
        <p:guide orient="horz" pos="1253"/>
        <p:guide orient="horz" pos="527"/>
        <p:guide orient="horz" pos="3657"/>
        <p:guide pos="483"/>
        <p:guide pos="7197"/>
        <p:guide pos="3840"/>
        <p:guide orient="horz" pos="2160"/>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font" Target="fonts/font3.fntdata"/><Relationship Id="rId50" Type="http://schemas.openxmlformats.org/officeDocument/2006/relationships/font" Target="fonts/font6.fntdata"/><Relationship Id="rId55" Type="http://schemas.openxmlformats.org/officeDocument/2006/relationships/font" Target="fonts/font11.fntdata"/><Relationship Id="rId63"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font" Target="fonts/font1.fntdata"/><Relationship Id="rId53" Type="http://schemas.openxmlformats.org/officeDocument/2006/relationships/font" Target="fonts/font9.fntdata"/><Relationship Id="rId58" Type="http://schemas.openxmlformats.org/officeDocument/2006/relationships/font" Target="fonts/font14.fntdata"/><Relationship Id="rId5" Type="http://schemas.openxmlformats.org/officeDocument/2006/relationships/slide" Target="slides/slide1.xml"/><Relationship Id="rId61" Type="http://schemas.openxmlformats.org/officeDocument/2006/relationships/presProps" Target="pres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openxmlformats.org/officeDocument/2006/relationships/font" Target="fonts/font4.fntdata"/><Relationship Id="rId56" Type="http://schemas.openxmlformats.org/officeDocument/2006/relationships/font" Target="fonts/font12.fntdata"/><Relationship Id="rId64"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font" Target="fonts/font7.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font" Target="fonts/font2.fntdata"/><Relationship Id="rId59" Type="http://schemas.openxmlformats.org/officeDocument/2006/relationships/font" Target="fonts/font15.fntdata"/><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font" Target="fonts/font10.fntdata"/><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5.fntdata"/><Relationship Id="rId57" Type="http://schemas.openxmlformats.org/officeDocument/2006/relationships/font" Target="fonts/font13.fntdata"/><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handoutMaster" Target="handoutMasters/handoutMaster1.xml"/><Relationship Id="rId52" Type="http://schemas.openxmlformats.org/officeDocument/2006/relationships/font" Target="fonts/font8.fntdata"/><Relationship Id="rId60" Type="http://schemas.openxmlformats.org/officeDocument/2006/relationships/font" Target="fonts/font16.fntdata"/><Relationship Id="rId65"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uni Markus" userId="f8705094-9f6d-45c6-bdce-1412ff6c58eb" providerId="ADAL" clId="{AA5A6553-DEDF-457C-8A10-FB855713A40A}"/>
    <pc:docChg chg="modSld">
      <pc:chgData name="Pauni Markus" userId="f8705094-9f6d-45c6-bdce-1412ff6c58eb" providerId="ADAL" clId="{AA5A6553-DEDF-457C-8A10-FB855713A40A}" dt="2022-01-26T15:42:13.675" v="24" actId="20577"/>
      <pc:docMkLst>
        <pc:docMk/>
      </pc:docMkLst>
      <pc:sldChg chg="modSp mod">
        <pc:chgData name="Pauni Markus" userId="f8705094-9f6d-45c6-bdce-1412ff6c58eb" providerId="ADAL" clId="{AA5A6553-DEDF-457C-8A10-FB855713A40A}" dt="2022-01-26T15:41:23.514" v="21" actId="20577"/>
        <pc:sldMkLst>
          <pc:docMk/>
          <pc:sldMk cId="3119109906" sldId="257"/>
        </pc:sldMkLst>
        <pc:spChg chg="mod">
          <ac:chgData name="Pauni Markus" userId="f8705094-9f6d-45c6-bdce-1412ff6c58eb" providerId="ADAL" clId="{AA5A6553-DEDF-457C-8A10-FB855713A40A}" dt="2022-01-26T15:41:23.514" v="21" actId="20577"/>
          <ac:spMkLst>
            <pc:docMk/>
            <pc:sldMk cId="3119109906" sldId="257"/>
            <ac:spMk id="2" creationId="{13658AB0-F2FC-4D2B-B8B5-C4AA2A8099CF}"/>
          </ac:spMkLst>
        </pc:spChg>
      </pc:sldChg>
      <pc:sldChg chg="modSp mod">
        <pc:chgData name="Pauni Markus" userId="f8705094-9f6d-45c6-bdce-1412ff6c58eb" providerId="ADAL" clId="{AA5A6553-DEDF-457C-8A10-FB855713A40A}" dt="2022-01-26T15:42:13.675" v="24" actId="20577"/>
        <pc:sldMkLst>
          <pc:docMk/>
          <pc:sldMk cId="3870706357" sldId="2984"/>
        </pc:sldMkLst>
        <pc:graphicFrameChg chg="modGraphic">
          <ac:chgData name="Pauni Markus" userId="f8705094-9f6d-45c6-bdce-1412ff6c58eb" providerId="ADAL" clId="{AA5A6553-DEDF-457C-8A10-FB855713A40A}" dt="2022-01-26T15:42:13.675" v="24" actId="20577"/>
          <ac:graphicFrameMkLst>
            <pc:docMk/>
            <pc:sldMk cId="3870706357" sldId="2984"/>
            <ac:graphicFrameMk id="5" creationId="{618D9B43-1CC4-41F0-96A3-91833684A9A9}"/>
          </ac:graphicFrameMkLst>
        </pc:graphicFrame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i-FI" sz="80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0478ED3-B612-4193-BFB3-30640D50ACE2}" type="datetimeFigureOut">
              <a:rPr lang="fi-FI" sz="800" smtClean="0"/>
              <a:t>26.1.2022</a:t>
            </a:fld>
            <a:endParaRPr lang="fi-FI" sz="80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i-FI" sz="80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F5EF1D2-EDBA-4B30-9DEE-0BEBDA91FEA7}" type="slidenum">
              <a:rPr lang="fi-FI" sz="800" smtClean="0"/>
              <a:t>‹#›</a:t>
            </a:fld>
            <a:endParaRPr lang="fi-FI" sz="800"/>
          </a:p>
        </p:txBody>
      </p:sp>
    </p:spTree>
    <p:extLst>
      <p:ext uri="{BB962C8B-B14F-4D97-AF65-F5344CB8AC3E}">
        <p14:creationId xmlns:p14="http://schemas.microsoft.com/office/powerpoint/2010/main" val="39096605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800"/>
            </a:lvl1pPr>
          </a:lstStyle>
          <a:p>
            <a:endParaRPr lang="fi-FI"/>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800"/>
            </a:lvl1pPr>
          </a:lstStyle>
          <a:p>
            <a:fld id="{0A258E9B-EF9A-4277-B3A7-6483215B4E3F}" type="datetimeFigureOut">
              <a:rPr lang="fi-FI" smtClean="0"/>
              <a:pPr/>
              <a:t>26.1.2022</a:t>
            </a:fld>
            <a:endParaRPr lang="fi-FI"/>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800"/>
            </a:lvl1pPr>
          </a:lstStyle>
          <a:p>
            <a:endParaRPr lang="fi-FI"/>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800"/>
            </a:lvl1pPr>
          </a:lstStyle>
          <a:p>
            <a:fld id="{C23CFE97-E977-4A8B-BB69-50F617FD6581}" type="slidenum">
              <a:rPr lang="fi-FI" smtClean="0"/>
              <a:pPr/>
              <a:t>‹#›</a:t>
            </a:fld>
            <a:endParaRPr lang="fi-FI"/>
          </a:p>
        </p:txBody>
      </p:sp>
    </p:spTree>
    <p:extLst>
      <p:ext uri="{BB962C8B-B14F-4D97-AF65-F5344CB8AC3E}">
        <p14:creationId xmlns:p14="http://schemas.microsoft.com/office/powerpoint/2010/main" val="6693291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C23CFE97-E977-4A8B-BB69-50F617FD6581}" type="slidenum">
              <a:rPr lang="fi-FI" smtClean="0"/>
              <a:pPr/>
              <a:t>2</a:t>
            </a:fld>
            <a:endParaRPr lang="fi-FI"/>
          </a:p>
        </p:txBody>
      </p:sp>
    </p:spTree>
    <p:extLst>
      <p:ext uri="{BB962C8B-B14F-4D97-AF65-F5344CB8AC3E}">
        <p14:creationId xmlns:p14="http://schemas.microsoft.com/office/powerpoint/2010/main" val="5880763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C23CFE97-E977-4A8B-BB69-50F617FD6581}" type="slidenum">
              <a:rPr lang="fi-FI" smtClean="0"/>
              <a:pPr/>
              <a:t>3</a:t>
            </a:fld>
            <a:endParaRPr lang="fi-FI"/>
          </a:p>
        </p:txBody>
      </p:sp>
    </p:spTree>
    <p:extLst>
      <p:ext uri="{BB962C8B-B14F-4D97-AF65-F5344CB8AC3E}">
        <p14:creationId xmlns:p14="http://schemas.microsoft.com/office/powerpoint/2010/main" val="29313726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C23CFE97-E977-4A8B-BB69-50F617FD6581}" type="slidenum">
              <a:rPr lang="fi-FI" smtClean="0"/>
              <a:pPr/>
              <a:t>9</a:t>
            </a:fld>
            <a:endParaRPr lang="fi-FI"/>
          </a:p>
        </p:txBody>
      </p:sp>
    </p:spTree>
    <p:extLst>
      <p:ext uri="{BB962C8B-B14F-4D97-AF65-F5344CB8AC3E}">
        <p14:creationId xmlns:p14="http://schemas.microsoft.com/office/powerpoint/2010/main" val="7296710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C23CFE97-E977-4A8B-BB69-50F617FD6581}" type="slidenum">
              <a:rPr lang="fi-FI" smtClean="0"/>
              <a:pPr/>
              <a:t>11</a:t>
            </a:fld>
            <a:endParaRPr lang="fi-FI"/>
          </a:p>
        </p:txBody>
      </p:sp>
    </p:spTree>
    <p:extLst>
      <p:ext uri="{BB962C8B-B14F-4D97-AF65-F5344CB8AC3E}">
        <p14:creationId xmlns:p14="http://schemas.microsoft.com/office/powerpoint/2010/main" val="12279460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C23CFE97-E977-4A8B-BB69-50F617FD6581}" type="slidenum">
              <a:rPr lang="fi-FI" smtClean="0"/>
              <a:pPr/>
              <a:t>13</a:t>
            </a:fld>
            <a:endParaRPr lang="fi-FI"/>
          </a:p>
        </p:txBody>
      </p:sp>
    </p:spTree>
    <p:extLst>
      <p:ext uri="{BB962C8B-B14F-4D97-AF65-F5344CB8AC3E}">
        <p14:creationId xmlns:p14="http://schemas.microsoft.com/office/powerpoint/2010/main" val="42131209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C23CFE97-E977-4A8B-BB69-50F617FD6581}" type="slidenum">
              <a:rPr lang="fi-FI" smtClean="0"/>
              <a:pPr/>
              <a:t>15</a:t>
            </a:fld>
            <a:endParaRPr lang="fi-FI"/>
          </a:p>
        </p:txBody>
      </p:sp>
    </p:spTree>
    <p:extLst>
      <p:ext uri="{BB962C8B-B14F-4D97-AF65-F5344CB8AC3E}">
        <p14:creationId xmlns:p14="http://schemas.microsoft.com/office/powerpoint/2010/main" val="24416013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8" Type="http://schemas.openxmlformats.org/officeDocument/2006/relationships/hyperlink" Target="https://www.facebook.com/kuntaliitto" TargetMode="External"/><Relationship Id="rId3" Type="http://schemas.openxmlformats.org/officeDocument/2006/relationships/hyperlink" Target="https://twitter.com/kuntaliitto" TargetMode="External"/><Relationship Id="rId7"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Master" Target="../slideMasters/slideMaster1.xml"/><Relationship Id="rId6" Type="http://schemas.openxmlformats.org/officeDocument/2006/relationships/hyperlink" Target="http://www.kuntaliitto.fi/kayttoehdot" TargetMode="External"/><Relationship Id="rId5" Type="http://schemas.openxmlformats.org/officeDocument/2006/relationships/hyperlink" Target="https://www.instagram.com/kuntaliitto/" TargetMode="External"/><Relationship Id="rId4" Type="http://schemas.openxmlformats.org/officeDocument/2006/relationships/hyperlink" Target="https://www.linkedin.com/company/association-of-finnish-local-and-regional-authorities-kuntaliitto-" TargetMode="External"/><Relationship Id="rId9" Type="http://schemas.openxmlformats.org/officeDocument/2006/relationships/hyperlink" Target="http://www.kuntaliitto.fi/" TargetMode="External"/></Relationships>
</file>

<file path=ppt/slideLayouts/_rels/slideLayout49.xml.rels><?xml version="1.0" encoding="UTF-8" standalone="yes"?>
<Relationships xmlns="http://schemas.openxmlformats.org/package/2006/relationships"><Relationship Id="rId8" Type="http://schemas.openxmlformats.org/officeDocument/2006/relationships/hyperlink" Target="https://www.facebook.com/kuntaliitto" TargetMode="External"/><Relationship Id="rId3" Type="http://schemas.openxmlformats.org/officeDocument/2006/relationships/hyperlink" Target="https://twitter.com/kuntaliitto" TargetMode="External"/><Relationship Id="rId7"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Master" Target="../slideMasters/slideMaster1.xml"/><Relationship Id="rId6" Type="http://schemas.openxmlformats.org/officeDocument/2006/relationships/hyperlink" Target="http://www.kuntaliitto.fi/kayttoehdot" TargetMode="External"/><Relationship Id="rId5" Type="http://schemas.openxmlformats.org/officeDocument/2006/relationships/hyperlink" Target="https://www.instagram.com/kuntaliitto/" TargetMode="External"/><Relationship Id="rId4" Type="http://schemas.openxmlformats.org/officeDocument/2006/relationships/hyperlink" Target="https://www.linkedin.com/company/association-of-finnish-local-and-regional-authorities-kuntaliitto-" TargetMode="External"/><Relationship Id="rId9" Type="http://schemas.openxmlformats.org/officeDocument/2006/relationships/hyperlink" Target="http://www.kuntaliitto.fi/" TargetMode="Externa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8" Type="http://schemas.openxmlformats.org/officeDocument/2006/relationships/hyperlink" Target="http://www.kuntaliitto.fi/" TargetMode="External"/><Relationship Id="rId3" Type="http://schemas.openxmlformats.org/officeDocument/2006/relationships/hyperlink" Target="https://www.linkedin.com/company/association-of-finnish-local-and-regional-authorities-kuntaliitto-" TargetMode="External"/><Relationship Id="rId7" Type="http://schemas.openxmlformats.org/officeDocument/2006/relationships/hyperlink" Target="https://www.facebook.com/kuntaliitto" TargetMode="External"/><Relationship Id="rId2" Type="http://schemas.openxmlformats.org/officeDocument/2006/relationships/hyperlink" Target="https://twitter.com/kuntaliitto" TargetMode="External"/><Relationship Id="rId1" Type="http://schemas.openxmlformats.org/officeDocument/2006/relationships/slideMaster" Target="../slideMasters/slideMaster1.xml"/><Relationship Id="rId6" Type="http://schemas.openxmlformats.org/officeDocument/2006/relationships/image" Target="../media/image21.png"/><Relationship Id="rId5" Type="http://schemas.openxmlformats.org/officeDocument/2006/relationships/hyperlink" Target="http://www.kuntaliitto.fi/kayttoehdot" TargetMode="External"/><Relationship Id="rId4" Type="http://schemas.openxmlformats.org/officeDocument/2006/relationships/hyperlink" Target="https://www.instagram.com/kuntaliitto/" TargetMode="External"/></Relationships>
</file>

<file path=ppt/slideLayouts/_rels/slideLayout51.xml.rels><?xml version="1.0" encoding="UTF-8" standalone="yes"?>
<Relationships xmlns="http://schemas.openxmlformats.org/package/2006/relationships"><Relationship Id="rId8" Type="http://schemas.openxmlformats.org/officeDocument/2006/relationships/hyperlink" Target="http://www.kuntaliitto.fi/" TargetMode="External"/><Relationship Id="rId3" Type="http://schemas.openxmlformats.org/officeDocument/2006/relationships/hyperlink" Target="https://www.linkedin.com/company/association-of-finnish-local-and-regional-authorities-kuntaliitto-" TargetMode="External"/><Relationship Id="rId7" Type="http://schemas.openxmlformats.org/officeDocument/2006/relationships/hyperlink" Target="https://www.facebook.com/kuntaliitto" TargetMode="External"/><Relationship Id="rId2" Type="http://schemas.openxmlformats.org/officeDocument/2006/relationships/hyperlink" Target="https://twitter.com/kuntaliitto" TargetMode="External"/><Relationship Id="rId1" Type="http://schemas.openxmlformats.org/officeDocument/2006/relationships/slideMaster" Target="../slideMasters/slideMaster1.xml"/><Relationship Id="rId6" Type="http://schemas.openxmlformats.org/officeDocument/2006/relationships/image" Target="../media/image23.png"/><Relationship Id="rId5" Type="http://schemas.openxmlformats.org/officeDocument/2006/relationships/hyperlink" Target="http://www.kuntaliitto.fi/kayttoehdot" TargetMode="External"/><Relationship Id="rId4" Type="http://schemas.openxmlformats.org/officeDocument/2006/relationships/hyperlink" Target="https://www.instagram.com/kuntaliitto/" TargetMode="Externa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Aloitusdia sininen">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6763" y="1989138"/>
            <a:ext cx="10658475" cy="2231972"/>
          </a:xfrm>
        </p:spPr>
        <p:txBody>
          <a:bodyPr anchor="b" anchorCtr="0">
            <a:noAutofit/>
          </a:bodyPr>
          <a:lstStyle>
            <a:lvl1pPr algn="l">
              <a:defRPr sz="5400">
                <a:solidFill>
                  <a:schemeClr val="bg1"/>
                </a:solidFill>
              </a:defRPr>
            </a:lvl1pPr>
          </a:lstStyle>
          <a:p>
            <a:r>
              <a:rPr lang="fi-FI" noProof="0"/>
              <a:t>Muokkaa ots. perustyyl. napsautt.</a:t>
            </a:r>
          </a:p>
        </p:txBody>
      </p:sp>
      <p:sp>
        <p:nvSpPr>
          <p:cNvPr id="3" name="Subtitle 2"/>
          <p:cNvSpPr>
            <a:spLocks noGrp="1"/>
          </p:cNvSpPr>
          <p:nvPr>
            <p:ph type="subTitle" idx="1"/>
          </p:nvPr>
        </p:nvSpPr>
        <p:spPr>
          <a:xfrm>
            <a:off x="766763" y="4365130"/>
            <a:ext cx="10658475" cy="936130"/>
          </a:xfrm>
        </p:spPr>
        <p:txBody>
          <a:bodyPr>
            <a:noAutofit/>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sp>
        <p:nvSpPr>
          <p:cNvPr id="4" name="Date Placeholder 3"/>
          <p:cNvSpPr>
            <a:spLocks noGrp="1"/>
          </p:cNvSpPr>
          <p:nvPr>
            <p:ph type="dt" sz="half" idx="10"/>
          </p:nvPr>
        </p:nvSpPr>
        <p:spPr/>
        <p:txBody>
          <a:bodyPr/>
          <a:lstStyle>
            <a:lvl1pPr>
              <a:defRPr>
                <a:noFill/>
              </a:defRPr>
            </a:lvl1pPr>
          </a:lstStyle>
          <a:p>
            <a:fld id="{C0924F02-DD88-4CB6-BB46-9AFDA1AB89C5}" type="datetime1">
              <a:rPr lang="fi-FI" noProof="0" smtClean="0"/>
              <a:t>26.1.2022</a:t>
            </a:fld>
            <a:endParaRPr lang="fi-FI" noProof="0"/>
          </a:p>
        </p:txBody>
      </p:sp>
      <p:sp>
        <p:nvSpPr>
          <p:cNvPr id="5" name="Footer Placeholder 4"/>
          <p:cNvSpPr>
            <a:spLocks noGrp="1"/>
          </p:cNvSpPr>
          <p:nvPr>
            <p:ph type="ftr" sz="quarter" idx="11"/>
          </p:nvPr>
        </p:nvSpPr>
        <p:spPr/>
        <p:txBody>
          <a:bodyPr/>
          <a:lstStyle>
            <a:lvl1pPr>
              <a:defRPr>
                <a:noFill/>
              </a:defRPr>
            </a:lvl1pPr>
          </a:lstStyle>
          <a:p>
            <a:r>
              <a:rPr lang="fi-FI" noProof="0"/>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noProof="0" smtClean="0"/>
              <a:pPr/>
              <a:t>‹#›</a:t>
            </a:fld>
            <a:endParaRPr lang="fi-FI" noProof="0"/>
          </a:p>
        </p:txBody>
      </p:sp>
      <p:sp>
        <p:nvSpPr>
          <p:cNvPr id="13" name="Text Placeholder 12"/>
          <p:cNvSpPr>
            <a:spLocks noGrp="1"/>
          </p:cNvSpPr>
          <p:nvPr>
            <p:ph type="body" sz="quarter" idx="13" hasCustomPrompt="1"/>
          </p:nvPr>
        </p:nvSpPr>
        <p:spPr>
          <a:xfrm>
            <a:off x="766763" y="5445281"/>
            <a:ext cx="10658475" cy="360208"/>
          </a:xfrm>
        </p:spPr>
        <p:txBody>
          <a:bodyPr>
            <a:noAutofit/>
          </a:bodyPr>
          <a:lstStyle>
            <a:lvl1pPr marL="0" indent="0">
              <a:buFontTx/>
              <a:buNone/>
              <a:defRPr sz="1800">
                <a:solidFill>
                  <a:schemeClr val="bg1"/>
                </a:solidFill>
              </a:defRPr>
            </a:lvl1pPr>
            <a:lvl2pPr marL="0" indent="0">
              <a:buFontTx/>
              <a:buNone/>
              <a:defRPr sz="1600">
                <a:solidFill>
                  <a:schemeClr val="bg1"/>
                </a:solidFill>
              </a:defRPr>
            </a:lvl2pPr>
            <a:lvl3pPr marL="0" indent="0">
              <a:buFontTx/>
              <a:buNone/>
              <a:defRPr sz="1400">
                <a:solidFill>
                  <a:schemeClr val="bg1"/>
                </a:solidFill>
              </a:defRPr>
            </a:lvl3pPr>
            <a:lvl4pPr marL="0" indent="0">
              <a:buFontTx/>
              <a:buNone/>
              <a:defRPr sz="1200">
                <a:solidFill>
                  <a:schemeClr val="bg1"/>
                </a:solidFill>
              </a:defRPr>
            </a:lvl4pPr>
            <a:lvl5pPr marL="0" indent="0">
              <a:buFontTx/>
              <a:buNone/>
              <a:defRPr sz="1200">
                <a:solidFill>
                  <a:schemeClr val="bg1"/>
                </a:solidFill>
              </a:defRPr>
            </a:lvl5pPr>
            <a:lvl6pPr marL="0" indent="0">
              <a:buFontTx/>
              <a:buNone/>
              <a:defRPr/>
            </a:lvl6pPr>
            <a:lvl7pPr marL="0" indent="0">
              <a:buFontTx/>
              <a:buNone/>
              <a:defRPr sz="1200">
                <a:solidFill>
                  <a:schemeClr val="bg1"/>
                </a:solidFill>
              </a:defRPr>
            </a:lvl7pPr>
            <a:lvl8pPr marL="0" indent="0">
              <a:buFontTx/>
              <a:buNone/>
              <a:defRPr/>
            </a:lvl8pPr>
            <a:lvl9pPr marL="0" indent="0">
              <a:buFontTx/>
              <a:buNone/>
              <a:defRPr sz="1200">
                <a:solidFill>
                  <a:schemeClr val="bg1"/>
                </a:solidFill>
              </a:defRPr>
            </a:lvl9pPr>
          </a:lstStyle>
          <a:p>
            <a:pPr lvl="0"/>
            <a:r>
              <a:rPr lang="fi-FI" noProof="0"/>
              <a:t>Etunimi Sukunimi @twitter</a:t>
            </a:r>
          </a:p>
        </p:txBody>
      </p:sp>
      <p:sp>
        <p:nvSpPr>
          <p:cNvPr id="9" name="Freeform 6">
            <a:extLst>
              <a:ext uri="{FF2B5EF4-FFF2-40B4-BE49-F238E27FC236}">
                <a16:creationId xmlns:a16="http://schemas.microsoft.com/office/drawing/2014/main" id="{7F643966-4781-45AD-8A02-A30AC3EA462C}"/>
              </a:ext>
            </a:extLst>
          </p:cNvPr>
          <p:cNvSpPr>
            <a:spLocks noChangeAspect="1" noEditPoints="1"/>
          </p:cNvSpPr>
          <p:nvPr userDrawn="1"/>
        </p:nvSpPr>
        <p:spPr bwMode="auto">
          <a:xfrm>
            <a:off x="479425" y="375646"/>
            <a:ext cx="1561879" cy="468000"/>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385921428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tsikko ja sisältö 2 väliotsikoilla">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66763" y="1989137"/>
            <a:ext cx="5113337" cy="719763"/>
          </a:xfrm>
        </p:spPr>
        <p:txBody>
          <a:bodyPr anchor="t" anchorCtr="0"/>
          <a:lstStyle>
            <a:lvl1pPr marL="0" indent="0">
              <a:spcBef>
                <a:spcPts val="0"/>
              </a:spcBef>
              <a:buNone/>
              <a:defRPr sz="2400" b="0">
                <a:latin typeface="Work Sans SemiBold" panose="000007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4" name="Content Placeholder 3"/>
          <p:cNvSpPr>
            <a:spLocks noGrp="1"/>
          </p:cNvSpPr>
          <p:nvPr>
            <p:ph sz="half" idx="2"/>
          </p:nvPr>
        </p:nvSpPr>
        <p:spPr>
          <a:xfrm>
            <a:off x="774011" y="2852920"/>
            <a:ext cx="5106089" cy="2952568"/>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5" name="Text Placeholder 4"/>
          <p:cNvSpPr>
            <a:spLocks noGrp="1"/>
          </p:cNvSpPr>
          <p:nvPr>
            <p:ph type="body" sz="quarter" idx="3"/>
          </p:nvPr>
        </p:nvSpPr>
        <p:spPr>
          <a:xfrm>
            <a:off x="6311900" y="1989137"/>
            <a:ext cx="5113338" cy="719763"/>
          </a:xfrm>
        </p:spPr>
        <p:txBody>
          <a:bodyPr anchor="t" anchorCtr="0"/>
          <a:lstStyle>
            <a:lvl1pPr marL="0" indent="0">
              <a:spcBef>
                <a:spcPts val="0"/>
              </a:spcBef>
              <a:buNone/>
              <a:defRPr sz="2400" b="0">
                <a:latin typeface="Work Sans SemiBold" panose="000007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6" name="Content Placeholder 5"/>
          <p:cNvSpPr>
            <a:spLocks noGrp="1"/>
          </p:cNvSpPr>
          <p:nvPr>
            <p:ph sz="quarter" idx="4"/>
          </p:nvPr>
        </p:nvSpPr>
        <p:spPr>
          <a:xfrm>
            <a:off x="6311900" y="2852919"/>
            <a:ext cx="5113338" cy="2952569"/>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7" name="Date Placeholder 6"/>
          <p:cNvSpPr>
            <a:spLocks noGrp="1"/>
          </p:cNvSpPr>
          <p:nvPr>
            <p:ph type="dt" sz="half" idx="10"/>
          </p:nvPr>
        </p:nvSpPr>
        <p:spPr/>
        <p:txBody>
          <a:bodyPr/>
          <a:lstStyle/>
          <a:p>
            <a:fld id="{54A87E19-8C04-4D5C-9034-113E3A734C43}" type="datetime1">
              <a:rPr lang="fi-FI" smtClean="0"/>
              <a:t>26.1.2022</a:t>
            </a:fld>
            <a:endParaRPr lang="fi-FI"/>
          </a:p>
        </p:txBody>
      </p:sp>
      <p:sp>
        <p:nvSpPr>
          <p:cNvPr id="8" name="Footer Placeholder 7"/>
          <p:cNvSpPr>
            <a:spLocks noGrp="1"/>
          </p:cNvSpPr>
          <p:nvPr>
            <p:ph type="ftr" sz="quarter" idx="11"/>
          </p:nvPr>
        </p:nvSpPr>
        <p:spPr/>
        <p:txBody>
          <a:bodyPr/>
          <a:lstStyle/>
          <a:p>
            <a:r>
              <a:rPr lang="fi-FI"/>
              <a:t>Esityksen nimi ja tekijä</a:t>
            </a:r>
          </a:p>
        </p:txBody>
      </p:sp>
      <p:sp>
        <p:nvSpPr>
          <p:cNvPr id="9" name="Slide Number Placeholder 8"/>
          <p:cNvSpPr>
            <a:spLocks noGrp="1"/>
          </p:cNvSpPr>
          <p:nvPr>
            <p:ph type="sldNum" sz="quarter" idx="12"/>
          </p:nvPr>
        </p:nvSpPr>
        <p:spPr/>
        <p:txBody>
          <a:bodyPr/>
          <a:lstStyle/>
          <a:p>
            <a:fld id="{0861148C-697E-4B67-BDAA-872F34DF1106}" type="slidenum">
              <a:rPr lang="fi-FI" smtClean="0"/>
              <a:t>‹#›</a:t>
            </a:fld>
            <a:endParaRPr lang="fi-FI"/>
          </a:p>
        </p:txBody>
      </p:sp>
      <p:sp>
        <p:nvSpPr>
          <p:cNvPr id="10" name="Title 9"/>
          <p:cNvSpPr>
            <a:spLocks noGrp="1"/>
          </p:cNvSpPr>
          <p:nvPr>
            <p:ph type="title"/>
          </p:nvPr>
        </p:nvSpPr>
        <p:spPr/>
        <p:txBody>
          <a:bodyPr/>
          <a:lstStyle/>
          <a:p>
            <a:r>
              <a:rPr lang="fi-FI" noProof="0"/>
              <a:t>Muokkaa ots. perustyyl. napsautt.</a:t>
            </a:r>
          </a:p>
        </p:txBody>
      </p:sp>
    </p:spTree>
    <p:extLst>
      <p:ext uri="{BB962C8B-B14F-4D97-AF65-F5344CB8AC3E}">
        <p14:creationId xmlns:p14="http://schemas.microsoft.com/office/powerpoint/2010/main" val="117267869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Otsikko ja sisältö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ots. perustyyl. napsautt.</a:t>
            </a:r>
          </a:p>
        </p:txBody>
      </p:sp>
      <p:sp>
        <p:nvSpPr>
          <p:cNvPr id="3" name="Content Placeholder 2"/>
          <p:cNvSpPr>
            <a:spLocks noGrp="1"/>
          </p:cNvSpPr>
          <p:nvPr>
            <p:ph sz="half" idx="1"/>
          </p:nvPr>
        </p:nvSpPr>
        <p:spPr>
          <a:xfrm>
            <a:off x="766763" y="1989138"/>
            <a:ext cx="5113337" cy="3816350"/>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4" name="Content Placeholder 3"/>
          <p:cNvSpPr>
            <a:spLocks noGrp="1"/>
          </p:cNvSpPr>
          <p:nvPr>
            <p:ph sz="half" idx="2"/>
          </p:nvPr>
        </p:nvSpPr>
        <p:spPr>
          <a:xfrm>
            <a:off x="6311900" y="1989137"/>
            <a:ext cx="5113338" cy="3816351"/>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5" name="Date Placeholder 4"/>
          <p:cNvSpPr>
            <a:spLocks noGrp="1"/>
          </p:cNvSpPr>
          <p:nvPr>
            <p:ph type="dt" sz="half" idx="10"/>
          </p:nvPr>
        </p:nvSpPr>
        <p:spPr/>
        <p:txBody>
          <a:bodyPr/>
          <a:lstStyle/>
          <a:p>
            <a:fld id="{AD68CABA-EB03-4EF8-AF74-2AF1845764A7}" type="datetime1">
              <a:rPr lang="fi-FI" smtClean="0"/>
              <a:t>26.1.2022</a:t>
            </a:fld>
            <a:endParaRPr lang="fi-FI"/>
          </a:p>
        </p:txBody>
      </p:sp>
      <p:sp>
        <p:nvSpPr>
          <p:cNvPr id="6" name="Footer Placeholder 5"/>
          <p:cNvSpPr>
            <a:spLocks noGrp="1"/>
          </p:cNvSpPr>
          <p:nvPr>
            <p:ph type="ftr" sz="quarter" idx="11"/>
          </p:nvPr>
        </p:nvSpPr>
        <p:spPr/>
        <p:txBody>
          <a:bodyPr/>
          <a:lstStyle/>
          <a:p>
            <a:r>
              <a:rPr lang="fi-FI"/>
              <a:t>Esityksen nimi ja tekijä</a:t>
            </a:r>
          </a:p>
        </p:txBody>
      </p:sp>
      <p:sp>
        <p:nvSpPr>
          <p:cNvPr id="7" name="Slide Number Placeholder 6"/>
          <p:cNvSpPr>
            <a:spLocks noGrp="1"/>
          </p:cNvSpPr>
          <p:nvPr>
            <p:ph type="sldNum" sz="quarter" idx="12"/>
          </p:nvPr>
        </p:nvSpPr>
        <p:spPr/>
        <p:txBody>
          <a:bodyPr/>
          <a:lstStyle/>
          <a:p>
            <a:fld id="{0861148C-697E-4B67-BDAA-872F34DF1106}" type="slidenum">
              <a:rPr lang="fi-FI" smtClean="0"/>
              <a:t>‹#›</a:t>
            </a:fld>
            <a:endParaRPr lang="fi-FI"/>
          </a:p>
        </p:txBody>
      </p:sp>
    </p:spTree>
    <p:extLst>
      <p:ext uri="{BB962C8B-B14F-4D97-AF65-F5344CB8AC3E}">
        <p14:creationId xmlns:p14="http://schemas.microsoft.com/office/powerpoint/2010/main" val="120365158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tsikko ja sisältö 3">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66763" y="1989137"/>
            <a:ext cx="10658475" cy="719763"/>
          </a:xfrm>
        </p:spPr>
        <p:txBody>
          <a:bodyPr anchor="t" anchorCtr="0"/>
          <a:lstStyle>
            <a:lvl1pPr marL="0" indent="0">
              <a:spcBef>
                <a:spcPts val="0"/>
              </a:spcBef>
              <a:buNone/>
              <a:defRPr sz="2400" b="0">
                <a:latin typeface="Work Sans SemiBold" panose="000007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4" name="Content Placeholder 3"/>
          <p:cNvSpPr>
            <a:spLocks noGrp="1"/>
          </p:cNvSpPr>
          <p:nvPr>
            <p:ph sz="half" idx="2"/>
          </p:nvPr>
        </p:nvSpPr>
        <p:spPr>
          <a:xfrm>
            <a:off x="774011" y="2852920"/>
            <a:ext cx="10651227" cy="2952568"/>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7" name="Date Placeholder 6"/>
          <p:cNvSpPr>
            <a:spLocks noGrp="1"/>
          </p:cNvSpPr>
          <p:nvPr>
            <p:ph type="dt" sz="half" idx="10"/>
          </p:nvPr>
        </p:nvSpPr>
        <p:spPr/>
        <p:txBody>
          <a:bodyPr/>
          <a:lstStyle/>
          <a:p>
            <a:fld id="{8DC31758-D6AF-4773-9754-B70452D6788C}" type="datetime1">
              <a:rPr lang="fi-FI" smtClean="0"/>
              <a:t>26.1.2022</a:t>
            </a:fld>
            <a:endParaRPr lang="fi-FI"/>
          </a:p>
        </p:txBody>
      </p:sp>
      <p:sp>
        <p:nvSpPr>
          <p:cNvPr id="8" name="Footer Placeholder 7"/>
          <p:cNvSpPr>
            <a:spLocks noGrp="1"/>
          </p:cNvSpPr>
          <p:nvPr>
            <p:ph type="ftr" sz="quarter" idx="11"/>
          </p:nvPr>
        </p:nvSpPr>
        <p:spPr/>
        <p:txBody>
          <a:bodyPr/>
          <a:lstStyle/>
          <a:p>
            <a:r>
              <a:rPr lang="fi-FI"/>
              <a:t>Esityksen nimi ja tekijä</a:t>
            </a:r>
          </a:p>
        </p:txBody>
      </p:sp>
      <p:sp>
        <p:nvSpPr>
          <p:cNvPr id="9" name="Slide Number Placeholder 8"/>
          <p:cNvSpPr>
            <a:spLocks noGrp="1"/>
          </p:cNvSpPr>
          <p:nvPr>
            <p:ph type="sldNum" sz="quarter" idx="12"/>
          </p:nvPr>
        </p:nvSpPr>
        <p:spPr/>
        <p:txBody>
          <a:bodyPr/>
          <a:lstStyle/>
          <a:p>
            <a:fld id="{0861148C-697E-4B67-BDAA-872F34DF1106}" type="slidenum">
              <a:rPr lang="fi-FI" smtClean="0"/>
              <a:t>‹#›</a:t>
            </a:fld>
            <a:endParaRPr lang="fi-FI"/>
          </a:p>
        </p:txBody>
      </p:sp>
      <p:sp>
        <p:nvSpPr>
          <p:cNvPr id="10" name="Title 9"/>
          <p:cNvSpPr>
            <a:spLocks noGrp="1"/>
          </p:cNvSpPr>
          <p:nvPr>
            <p:ph type="title"/>
          </p:nvPr>
        </p:nvSpPr>
        <p:spPr/>
        <p:txBody>
          <a:bodyPr/>
          <a:lstStyle/>
          <a:p>
            <a:r>
              <a:rPr lang="fi-FI" noProof="0"/>
              <a:t>Muokkaa ots. perustyyl. napsautt.</a:t>
            </a:r>
          </a:p>
        </p:txBody>
      </p:sp>
    </p:spTree>
    <p:extLst>
      <p:ext uri="{BB962C8B-B14F-4D97-AF65-F5344CB8AC3E}">
        <p14:creationId xmlns:p14="http://schemas.microsoft.com/office/powerpoint/2010/main" val="27892302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isältö ja kuva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ots. perustyyl. napsautt.</a:t>
            </a:r>
          </a:p>
        </p:txBody>
      </p:sp>
      <p:sp>
        <p:nvSpPr>
          <p:cNvPr id="3" name="Content Placeholder 2"/>
          <p:cNvSpPr>
            <a:spLocks noGrp="1"/>
          </p:cNvSpPr>
          <p:nvPr>
            <p:ph sz="half" idx="1"/>
          </p:nvPr>
        </p:nvSpPr>
        <p:spPr>
          <a:xfrm>
            <a:off x="766763" y="1989138"/>
            <a:ext cx="5113337" cy="3816350"/>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5" name="Date Placeholder 4"/>
          <p:cNvSpPr>
            <a:spLocks noGrp="1"/>
          </p:cNvSpPr>
          <p:nvPr>
            <p:ph type="dt" sz="half" idx="10"/>
          </p:nvPr>
        </p:nvSpPr>
        <p:spPr/>
        <p:txBody>
          <a:bodyPr/>
          <a:lstStyle/>
          <a:p>
            <a:fld id="{95918B7E-B6F8-4789-A44C-228A8CD5AB6B}" type="datetime1">
              <a:rPr lang="fi-FI" smtClean="0"/>
              <a:t>26.1.2022</a:t>
            </a:fld>
            <a:endParaRPr lang="fi-FI"/>
          </a:p>
        </p:txBody>
      </p:sp>
      <p:sp>
        <p:nvSpPr>
          <p:cNvPr id="6" name="Footer Placeholder 5"/>
          <p:cNvSpPr>
            <a:spLocks noGrp="1"/>
          </p:cNvSpPr>
          <p:nvPr>
            <p:ph type="ftr" sz="quarter" idx="11"/>
          </p:nvPr>
        </p:nvSpPr>
        <p:spPr/>
        <p:txBody>
          <a:bodyPr/>
          <a:lstStyle/>
          <a:p>
            <a:r>
              <a:rPr lang="fi-FI"/>
              <a:t>Esityksen nimi ja tekijä</a:t>
            </a:r>
          </a:p>
        </p:txBody>
      </p:sp>
      <p:sp>
        <p:nvSpPr>
          <p:cNvPr id="7" name="Slide Number Placeholder 6"/>
          <p:cNvSpPr>
            <a:spLocks noGrp="1"/>
          </p:cNvSpPr>
          <p:nvPr>
            <p:ph type="sldNum" sz="quarter" idx="12"/>
          </p:nvPr>
        </p:nvSpPr>
        <p:spPr/>
        <p:txBody>
          <a:bodyPr/>
          <a:lstStyle/>
          <a:p>
            <a:fld id="{0861148C-697E-4B67-BDAA-872F34DF1106}" type="slidenum">
              <a:rPr lang="fi-FI" smtClean="0"/>
              <a:t>‹#›</a:t>
            </a:fld>
            <a:endParaRPr lang="fi-FI"/>
          </a:p>
        </p:txBody>
      </p:sp>
      <p:sp>
        <p:nvSpPr>
          <p:cNvPr id="9" name="Picture Placeholder 8"/>
          <p:cNvSpPr>
            <a:spLocks noGrp="1"/>
          </p:cNvSpPr>
          <p:nvPr>
            <p:ph type="pic" sz="quarter" idx="13"/>
          </p:nvPr>
        </p:nvSpPr>
        <p:spPr>
          <a:xfrm>
            <a:off x="6311900" y="1989138"/>
            <a:ext cx="5113338" cy="3816350"/>
          </a:xfrm>
          <a:solidFill>
            <a:schemeClr val="bg1">
              <a:lumMod val="95000"/>
            </a:schemeClr>
          </a:solidFill>
        </p:spPr>
        <p:txBody>
          <a:bodyPr/>
          <a:lstStyle>
            <a:lvl1pPr marL="0" indent="0">
              <a:buFontTx/>
              <a:buNone/>
              <a:defRPr sz="1200"/>
            </a:lvl1pPr>
          </a:lstStyle>
          <a:p>
            <a:r>
              <a:rPr lang="fi-FI" noProof="0"/>
              <a:t>Lisää kuva napsauttamalla kuvaketta</a:t>
            </a:r>
          </a:p>
        </p:txBody>
      </p:sp>
    </p:spTree>
    <p:extLst>
      <p:ext uri="{BB962C8B-B14F-4D97-AF65-F5344CB8AC3E}">
        <p14:creationId xmlns:p14="http://schemas.microsoft.com/office/powerpoint/2010/main" val="366342941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isältö ja kuva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ots. perustyyl. napsautt.</a:t>
            </a:r>
          </a:p>
        </p:txBody>
      </p:sp>
      <p:sp>
        <p:nvSpPr>
          <p:cNvPr id="3" name="Content Placeholder 2"/>
          <p:cNvSpPr>
            <a:spLocks noGrp="1"/>
          </p:cNvSpPr>
          <p:nvPr>
            <p:ph sz="half" idx="1"/>
          </p:nvPr>
        </p:nvSpPr>
        <p:spPr>
          <a:xfrm>
            <a:off x="6311901" y="1989138"/>
            <a:ext cx="5113338" cy="3816350"/>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5" name="Date Placeholder 4"/>
          <p:cNvSpPr>
            <a:spLocks noGrp="1"/>
          </p:cNvSpPr>
          <p:nvPr>
            <p:ph type="dt" sz="half" idx="10"/>
          </p:nvPr>
        </p:nvSpPr>
        <p:spPr/>
        <p:txBody>
          <a:bodyPr/>
          <a:lstStyle/>
          <a:p>
            <a:fld id="{96D354A3-49B3-478C-AC83-629507BE13C2}" type="datetime1">
              <a:rPr lang="fi-FI" smtClean="0"/>
              <a:t>26.1.2022</a:t>
            </a:fld>
            <a:endParaRPr lang="fi-FI"/>
          </a:p>
        </p:txBody>
      </p:sp>
      <p:sp>
        <p:nvSpPr>
          <p:cNvPr id="6" name="Footer Placeholder 5"/>
          <p:cNvSpPr>
            <a:spLocks noGrp="1"/>
          </p:cNvSpPr>
          <p:nvPr>
            <p:ph type="ftr" sz="quarter" idx="11"/>
          </p:nvPr>
        </p:nvSpPr>
        <p:spPr/>
        <p:txBody>
          <a:bodyPr/>
          <a:lstStyle/>
          <a:p>
            <a:r>
              <a:rPr lang="fi-FI"/>
              <a:t>Esityksen nimi ja tekijä</a:t>
            </a:r>
          </a:p>
        </p:txBody>
      </p:sp>
      <p:sp>
        <p:nvSpPr>
          <p:cNvPr id="7" name="Slide Number Placeholder 6"/>
          <p:cNvSpPr>
            <a:spLocks noGrp="1"/>
          </p:cNvSpPr>
          <p:nvPr>
            <p:ph type="sldNum" sz="quarter" idx="12"/>
          </p:nvPr>
        </p:nvSpPr>
        <p:spPr/>
        <p:txBody>
          <a:bodyPr/>
          <a:lstStyle/>
          <a:p>
            <a:fld id="{0861148C-697E-4B67-BDAA-872F34DF1106}" type="slidenum">
              <a:rPr lang="fi-FI" smtClean="0"/>
              <a:t>‹#›</a:t>
            </a:fld>
            <a:endParaRPr lang="fi-FI"/>
          </a:p>
        </p:txBody>
      </p:sp>
      <p:sp>
        <p:nvSpPr>
          <p:cNvPr id="9" name="Picture Placeholder 8"/>
          <p:cNvSpPr>
            <a:spLocks noGrp="1"/>
          </p:cNvSpPr>
          <p:nvPr>
            <p:ph type="pic" sz="quarter" idx="13"/>
          </p:nvPr>
        </p:nvSpPr>
        <p:spPr>
          <a:xfrm>
            <a:off x="766763" y="1989138"/>
            <a:ext cx="5113337" cy="3816350"/>
          </a:xfrm>
          <a:solidFill>
            <a:schemeClr val="bg1">
              <a:lumMod val="95000"/>
            </a:schemeClr>
          </a:solidFill>
        </p:spPr>
        <p:txBody>
          <a:bodyPr/>
          <a:lstStyle>
            <a:lvl1pPr marL="0" indent="0">
              <a:buFontTx/>
              <a:buNone/>
              <a:defRPr sz="1200"/>
            </a:lvl1pPr>
          </a:lstStyle>
          <a:p>
            <a:r>
              <a:rPr lang="fi-FI" noProof="0"/>
              <a:t>Lisää kuva napsauttamalla kuvaketta</a:t>
            </a:r>
          </a:p>
        </p:txBody>
      </p:sp>
    </p:spTree>
    <p:extLst>
      <p:ext uri="{BB962C8B-B14F-4D97-AF65-F5344CB8AC3E}">
        <p14:creationId xmlns:p14="http://schemas.microsoft.com/office/powerpoint/2010/main" val="3329040547"/>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isältö ja grafiikka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66763" y="1989137"/>
            <a:ext cx="5113337" cy="719763"/>
          </a:xfrm>
        </p:spPr>
        <p:txBody>
          <a:bodyPr anchor="t" anchorCtr="0"/>
          <a:lstStyle>
            <a:lvl1pPr marL="0" indent="0">
              <a:spcBef>
                <a:spcPts val="0"/>
              </a:spcBef>
              <a:buNone/>
              <a:defRPr sz="2400" b="0">
                <a:latin typeface="Work Sans SemiBold" panose="000007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4" name="Content Placeholder 3"/>
          <p:cNvSpPr>
            <a:spLocks noGrp="1"/>
          </p:cNvSpPr>
          <p:nvPr>
            <p:ph sz="half" idx="2"/>
          </p:nvPr>
        </p:nvSpPr>
        <p:spPr>
          <a:xfrm>
            <a:off x="774011" y="2852920"/>
            <a:ext cx="5106089" cy="2952568"/>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7" name="Date Placeholder 6"/>
          <p:cNvSpPr>
            <a:spLocks noGrp="1"/>
          </p:cNvSpPr>
          <p:nvPr>
            <p:ph type="dt" sz="half" idx="10"/>
          </p:nvPr>
        </p:nvSpPr>
        <p:spPr/>
        <p:txBody>
          <a:bodyPr/>
          <a:lstStyle/>
          <a:p>
            <a:fld id="{3597A03D-C024-448F-B337-EF507B974421}" type="datetime1">
              <a:rPr lang="fi-FI" smtClean="0"/>
              <a:t>26.1.2022</a:t>
            </a:fld>
            <a:endParaRPr lang="fi-FI"/>
          </a:p>
        </p:txBody>
      </p:sp>
      <p:sp>
        <p:nvSpPr>
          <p:cNvPr id="8" name="Footer Placeholder 7"/>
          <p:cNvSpPr>
            <a:spLocks noGrp="1"/>
          </p:cNvSpPr>
          <p:nvPr>
            <p:ph type="ftr" sz="quarter" idx="11"/>
          </p:nvPr>
        </p:nvSpPr>
        <p:spPr/>
        <p:txBody>
          <a:bodyPr/>
          <a:lstStyle/>
          <a:p>
            <a:r>
              <a:rPr lang="fi-FI"/>
              <a:t>Esityksen nimi ja tekijä</a:t>
            </a:r>
          </a:p>
        </p:txBody>
      </p:sp>
      <p:sp>
        <p:nvSpPr>
          <p:cNvPr id="9" name="Slide Number Placeholder 8"/>
          <p:cNvSpPr>
            <a:spLocks noGrp="1"/>
          </p:cNvSpPr>
          <p:nvPr>
            <p:ph type="sldNum" sz="quarter" idx="12"/>
          </p:nvPr>
        </p:nvSpPr>
        <p:spPr/>
        <p:txBody>
          <a:bodyPr/>
          <a:lstStyle/>
          <a:p>
            <a:fld id="{0861148C-697E-4B67-BDAA-872F34DF1106}" type="slidenum">
              <a:rPr lang="fi-FI" smtClean="0"/>
              <a:t>‹#›</a:t>
            </a:fld>
            <a:endParaRPr lang="fi-FI"/>
          </a:p>
        </p:txBody>
      </p:sp>
      <p:sp>
        <p:nvSpPr>
          <p:cNvPr id="10" name="Title 9"/>
          <p:cNvSpPr>
            <a:spLocks noGrp="1"/>
          </p:cNvSpPr>
          <p:nvPr>
            <p:ph type="title"/>
          </p:nvPr>
        </p:nvSpPr>
        <p:spPr/>
        <p:txBody>
          <a:bodyPr/>
          <a:lstStyle/>
          <a:p>
            <a:r>
              <a:rPr lang="fi-FI" noProof="0"/>
              <a:t>Muokkaa ots. perustyyl. napsautt.</a:t>
            </a:r>
          </a:p>
        </p:txBody>
      </p:sp>
    </p:spTree>
    <p:extLst>
      <p:ext uri="{BB962C8B-B14F-4D97-AF65-F5344CB8AC3E}">
        <p14:creationId xmlns:p14="http://schemas.microsoft.com/office/powerpoint/2010/main" val="308471531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isältö ja grafiikka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66763" y="1989137"/>
            <a:ext cx="5113337" cy="719763"/>
          </a:xfrm>
        </p:spPr>
        <p:txBody>
          <a:bodyPr anchor="t" anchorCtr="0"/>
          <a:lstStyle>
            <a:lvl1pPr marL="0" indent="0">
              <a:spcBef>
                <a:spcPts val="0"/>
              </a:spcBef>
              <a:buNone/>
              <a:defRPr sz="2400" b="0">
                <a:latin typeface="Work Sans SemiBold" panose="000007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4" name="Content Placeholder 3"/>
          <p:cNvSpPr>
            <a:spLocks noGrp="1"/>
          </p:cNvSpPr>
          <p:nvPr>
            <p:ph sz="half" idx="2"/>
          </p:nvPr>
        </p:nvSpPr>
        <p:spPr>
          <a:xfrm>
            <a:off x="774011" y="2852920"/>
            <a:ext cx="5106089" cy="2952568"/>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7" name="Date Placeholder 6"/>
          <p:cNvSpPr>
            <a:spLocks noGrp="1"/>
          </p:cNvSpPr>
          <p:nvPr>
            <p:ph type="dt" sz="half" idx="10"/>
          </p:nvPr>
        </p:nvSpPr>
        <p:spPr/>
        <p:txBody>
          <a:bodyPr/>
          <a:lstStyle/>
          <a:p>
            <a:fld id="{35F0D0DC-FFCE-4535-B859-D79D48AC3E58}" type="datetime1">
              <a:rPr lang="fi-FI" smtClean="0"/>
              <a:t>26.1.2022</a:t>
            </a:fld>
            <a:endParaRPr lang="fi-FI"/>
          </a:p>
        </p:txBody>
      </p:sp>
      <p:sp>
        <p:nvSpPr>
          <p:cNvPr id="8" name="Footer Placeholder 7"/>
          <p:cNvSpPr>
            <a:spLocks noGrp="1"/>
          </p:cNvSpPr>
          <p:nvPr>
            <p:ph type="ftr" sz="quarter" idx="11"/>
          </p:nvPr>
        </p:nvSpPr>
        <p:spPr/>
        <p:txBody>
          <a:bodyPr/>
          <a:lstStyle/>
          <a:p>
            <a:r>
              <a:rPr lang="fi-FI"/>
              <a:t>Esityksen nimi ja tekijä</a:t>
            </a:r>
          </a:p>
        </p:txBody>
      </p:sp>
      <p:sp>
        <p:nvSpPr>
          <p:cNvPr id="9" name="Slide Number Placeholder 8"/>
          <p:cNvSpPr>
            <a:spLocks noGrp="1"/>
          </p:cNvSpPr>
          <p:nvPr>
            <p:ph type="sldNum" sz="quarter" idx="12"/>
          </p:nvPr>
        </p:nvSpPr>
        <p:spPr/>
        <p:txBody>
          <a:bodyPr/>
          <a:lstStyle/>
          <a:p>
            <a:fld id="{0861148C-697E-4B67-BDAA-872F34DF1106}" type="slidenum">
              <a:rPr lang="fi-FI" smtClean="0"/>
              <a:t>‹#›</a:t>
            </a:fld>
            <a:endParaRPr lang="fi-FI"/>
          </a:p>
        </p:txBody>
      </p:sp>
      <p:sp>
        <p:nvSpPr>
          <p:cNvPr id="10" name="Title 9"/>
          <p:cNvSpPr>
            <a:spLocks noGrp="1"/>
          </p:cNvSpPr>
          <p:nvPr>
            <p:ph type="title"/>
          </p:nvPr>
        </p:nvSpPr>
        <p:spPr/>
        <p:txBody>
          <a:bodyPr/>
          <a:lstStyle/>
          <a:p>
            <a:r>
              <a:rPr lang="fi-FI" noProof="0"/>
              <a:t>Muokkaa ots. perustyyl. napsautt.</a:t>
            </a:r>
          </a:p>
        </p:txBody>
      </p:sp>
    </p:spTree>
    <p:extLst>
      <p:ext uri="{BB962C8B-B14F-4D97-AF65-F5344CB8AC3E}">
        <p14:creationId xmlns:p14="http://schemas.microsoft.com/office/powerpoint/2010/main" val="69417199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isältö ja grafiikka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66763" y="1989137"/>
            <a:ext cx="5113337" cy="719763"/>
          </a:xfrm>
        </p:spPr>
        <p:txBody>
          <a:bodyPr anchor="t" anchorCtr="0"/>
          <a:lstStyle>
            <a:lvl1pPr marL="0" indent="0">
              <a:spcBef>
                <a:spcPts val="0"/>
              </a:spcBef>
              <a:buNone/>
              <a:defRPr sz="2400" b="0">
                <a:latin typeface="Work Sans SemiBold" panose="000007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4" name="Content Placeholder 3"/>
          <p:cNvSpPr>
            <a:spLocks noGrp="1"/>
          </p:cNvSpPr>
          <p:nvPr>
            <p:ph sz="half" idx="2"/>
          </p:nvPr>
        </p:nvSpPr>
        <p:spPr>
          <a:xfrm>
            <a:off x="774011" y="2852920"/>
            <a:ext cx="5106089" cy="2952568"/>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7" name="Date Placeholder 6"/>
          <p:cNvSpPr>
            <a:spLocks noGrp="1"/>
          </p:cNvSpPr>
          <p:nvPr>
            <p:ph type="dt" sz="half" idx="10"/>
          </p:nvPr>
        </p:nvSpPr>
        <p:spPr/>
        <p:txBody>
          <a:bodyPr/>
          <a:lstStyle/>
          <a:p>
            <a:fld id="{F2D588A9-004E-48C7-9249-D404E5931C69}" type="datetime1">
              <a:rPr lang="fi-FI" smtClean="0"/>
              <a:t>26.1.2022</a:t>
            </a:fld>
            <a:endParaRPr lang="fi-FI"/>
          </a:p>
        </p:txBody>
      </p:sp>
      <p:sp>
        <p:nvSpPr>
          <p:cNvPr id="8" name="Footer Placeholder 7"/>
          <p:cNvSpPr>
            <a:spLocks noGrp="1"/>
          </p:cNvSpPr>
          <p:nvPr>
            <p:ph type="ftr" sz="quarter" idx="11"/>
          </p:nvPr>
        </p:nvSpPr>
        <p:spPr/>
        <p:txBody>
          <a:bodyPr/>
          <a:lstStyle/>
          <a:p>
            <a:r>
              <a:rPr lang="fi-FI"/>
              <a:t>Esityksen nimi ja tekijä</a:t>
            </a:r>
          </a:p>
        </p:txBody>
      </p:sp>
      <p:sp>
        <p:nvSpPr>
          <p:cNvPr id="9" name="Slide Number Placeholder 8"/>
          <p:cNvSpPr>
            <a:spLocks noGrp="1"/>
          </p:cNvSpPr>
          <p:nvPr>
            <p:ph type="sldNum" sz="quarter" idx="12"/>
          </p:nvPr>
        </p:nvSpPr>
        <p:spPr/>
        <p:txBody>
          <a:bodyPr/>
          <a:lstStyle/>
          <a:p>
            <a:fld id="{0861148C-697E-4B67-BDAA-872F34DF1106}" type="slidenum">
              <a:rPr lang="fi-FI" smtClean="0"/>
              <a:t>‹#›</a:t>
            </a:fld>
            <a:endParaRPr lang="fi-FI"/>
          </a:p>
        </p:txBody>
      </p:sp>
      <p:sp>
        <p:nvSpPr>
          <p:cNvPr id="10" name="Title 9"/>
          <p:cNvSpPr>
            <a:spLocks noGrp="1"/>
          </p:cNvSpPr>
          <p:nvPr>
            <p:ph type="title"/>
          </p:nvPr>
        </p:nvSpPr>
        <p:spPr/>
        <p:txBody>
          <a:bodyPr/>
          <a:lstStyle/>
          <a:p>
            <a:r>
              <a:rPr lang="fi-FI" noProof="0"/>
              <a:t>Muokkaa ots. perustyyl. napsautt.</a:t>
            </a:r>
          </a:p>
        </p:txBody>
      </p:sp>
    </p:spTree>
    <p:extLst>
      <p:ext uri="{BB962C8B-B14F-4D97-AF65-F5344CB8AC3E}">
        <p14:creationId xmlns:p14="http://schemas.microsoft.com/office/powerpoint/2010/main" val="183721430"/>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Kolme nosto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ots. perustyyl. napsautt.</a:t>
            </a:r>
          </a:p>
        </p:txBody>
      </p:sp>
      <p:sp>
        <p:nvSpPr>
          <p:cNvPr id="3" name="Content Placeholder 2"/>
          <p:cNvSpPr>
            <a:spLocks noGrp="1"/>
          </p:cNvSpPr>
          <p:nvPr>
            <p:ph sz="half" idx="1"/>
          </p:nvPr>
        </p:nvSpPr>
        <p:spPr>
          <a:xfrm>
            <a:off x="766763" y="1989138"/>
            <a:ext cx="3384967" cy="3816350"/>
          </a:xfrm>
          <a:solidFill>
            <a:srgbClr val="DFDAD6">
              <a:alpha val="50196"/>
            </a:srgbClr>
          </a:solidFill>
        </p:spPr>
        <p:txBody>
          <a:bodyPr lIns="216000" tIns="216000" rIns="216000" bIns="216000"/>
          <a:lstStyle>
            <a:lvl1pPr marL="0" indent="0" algn="l">
              <a:buFontTx/>
              <a:buNone/>
              <a:defRPr>
                <a:latin typeface="Work Sans SemiBold" panose="00000700000000000000" pitchFamily="2" charset="0"/>
              </a:defRPr>
            </a:lvl1pPr>
            <a:lvl2pPr marL="0" indent="0" algn="l">
              <a:buFontTx/>
              <a:buNone/>
              <a:defRPr sz="1600"/>
            </a:lvl2pPr>
            <a:lvl3pPr marL="0" indent="0" algn="just">
              <a:buFontTx/>
              <a:buNone/>
              <a:defRPr sz="1400"/>
            </a:lvl3pPr>
            <a:lvl4pPr marL="0" indent="0" algn="just">
              <a:buFontTx/>
              <a:buNone/>
              <a:defRPr sz="1200"/>
            </a:lvl4pPr>
            <a:lvl5pPr marL="0" indent="0" algn="just">
              <a:buFontTx/>
              <a:buNone/>
              <a:defRPr/>
            </a:lvl5pPr>
            <a:lvl6pPr marL="0" indent="0" algn="just">
              <a:buFontTx/>
              <a:buNone/>
              <a:defRPr/>
            </a:lvl6pPr>
            <a:lvl7pPr marL="0" indent="0" algn="just">
              <a:buFontTx/>
              <a:buNone/>
              <a:defRPr/>
            </a:lvl7pPr>
            <a:lvl8pPr marL="0" indent="0" algn="just">
              <a:buFontTx/>
              <a:buNone/>
              <a:defRPr/>
            </a:lvl8pPr>
            <a:lvl9pPr marL="0" indent="0" algn="just">
              <a:buFontTx/>
              <a:buNone/>
              <a:defRPr/>
            </a:lvl9pPr>
          </a:lstStyle>
          <a:p>
            <a:pPr lvl="0"/>
            <a:r>
              <a:rPr lang="fi-FI" noProof="0"/>
              <a:t>Muokkaa tekstin perustyylejä napsauttamalla</a:t>
            </a:r>
          </a:p>
          <a:p>
            <a:pPr lvl="1"/>
            <a:r>
              <a:rPr lang="fi-FI" noProof="0"/>
              <a:t>toinen taso</a:t>
            </a:r>
          </a:p>
        </p:txBody>
      </p:sp>
      <p:sp>
        <p:nvSpPr>
          <p:cNvPr id="5" name="Date Placeholder 4"/>
          <p:cNvSpPr>
            <a:spLocks noGrp="1"/>
          </p:cNvSpPr>
          <p:nvPr>
            <p:ph type="dt" sz="half" idx="10"/>
          </p:nvPr>
        </p:nvSpPr>
        <p:spPr/>
        <p:txBody>
          <a:bodyPr/>
          <a:lstStyle/>
          <a:p>
            <a:fld id="{8F4329BB-45E0-4B12-BF7B-305F061B8F5D}" type="datetime1">
              <a:rPr lang="fi-FI" smtClean="0"/>
              <a:t>26.1.2022</a:t>
            </a:fld>
            <a:endParaRPr lang="fi-FI"/>
          </a:p>
        </p:txBody>
      </p:sp>
      <p:sp>
        <p:nvSpPr>
          <p:cNvPr id="6" name="Footer Placeholder 5"/>
          <p:cNvSpPr>
            <a:spLocks noGrp="1"/>
          </p:cNvSpPr>
          <p:nvPr>
            <p:ph type="ftr" sz="quarter" idx="11"/>
          </p:nvPr>
        </p:nvSpPr>
        <p:spPr/>
        <p:txBody>
          <a:bodyPr/>
          <a:lstStyle/>
          <a:p>
            <a:r>
              <a:rPr lang="fi-FI"/>
              <a:t>Esityksen nimi ja tekijä</a:t>
            </a:r>
          </a:p>
        </p:txBody>
      </p:sp>
      <p:sp>
        <p:nvSpPr>
          <p:cNvPr id="7" name="Slide Number Placeholder 6"/>
          <p:cNvSpPr>
            <a:spLocks noGrp="1"/>
          </p:cNvSpPr>
          <p:nvPr>
            <p:ph type="sldNum" sz="quarter" idx="12"/>
          </p:nvPr>
        </p:nvSpPr>
        <p:spPr/>
        <p:txBody>
          <a:bodyPr/>
          <a:lstStyle/>
          <a:p>
            <a:fld id="{0861148C-697E-4B67-BDAA-872F34DF1106}" type="slidenum">
              <a:rPr lang="fi-FI" smtClean="0"/>
              <a:t>‹#›</a:t>
            </a:fld>
            <a:endParaRPr lang="fi-FI"/>
          </a:p>
        </p:txBody>
      </p:sp>
      <p:sp>
        <p:nvSpPr>
          <p:cNvPr id="9" name="Content Placeholder 2"/>
          <p:cNvSpPr>
            <a:spLocks noGrp="1"/>
          </p:cNvSpPr>
          <p:nvPr>
            <p:ph sz="half" idx="13"/>
          </p:nvPr>
        </p:nvSpPr>
        <p:spPr>
          <a:xfrm>
            <a:off x="4403516" y="1989138"/>
            <a:ext cx="3384967" cy="3816350"/>
          </a:xfrm>
          <a:solidFill>
            <a:srgbClr val="DFDAD6">
              <a:alpha val="50196"/>
            </a:srgbClr>
          </a:solidFill>
        </p:spPr>
        <p:txBody>
          <a:bodyPr lIns="216000" tIns="216000" rIns="216000" bIns="216000"/>
          <a:lstStyle>
            <a:lvl1pPr marL="0" indent="0" algn="l">
              <a:buFontTx/>
              <a:buNone/>
              <a:defRPr>
                <a:latin typeface="Work Sans SemiBold" panose="00000700000000000000" pitchFamily="2" charset="0"/>
              </a:defRPr>
            </a:lvl1pPr>
            <a:lvl2pPr marL="0" indent="0" algn="l">
              <a:buFontTx/>
              <a:buNone/>
              <a:defRPr sz="1600"/>
            </a:lvl2pPr>
            <a:lvl3pPr marL="0" indent="0" algn="just">
              <a:buFontTx/>
              <a:buNone/>
              <a:defRPr sz="1400"/>
            </a:lvl3pPr>
            <a:lvl4pPr marL="0" indent="0" algn="just">
              <a:buFontTx/>
              <a:buNone/>
              <a:defRPr sz="1200"/>
            </a:lvl4pPr>
            <a:lvl5pPr marL="0" indent="0" algn="just">
              <a:buFontTx/>
              <a:buNone/>
              <a:defRPr/>
            </a:lvl5pPr>
            <a:lvl6pPr marL="0" indent="0" algn="just">
              <a:buFontTx/>
              <a:buNone/>
              <a:defRPr/>
            </a:lvl6pPr>
            <a:lvl7pPr marL="0" indent="0" algn="just">
              <a:buFontTx/>
              <a:buNone/>
              <a:defRPr/>
            </a:lvl7pPr>
            <a:lvl8pPr marL="0" indent="0" algn="just">
              <a:buFontTx/>
              <a:buNone/>
              <a:defRPr/>
            </a:lvl8pPr>
            <a:lvl9pPr marL="0" indent="0" algn="just">
              <a:buFontTx/>
              <a:buNone/>
              <a:defRPr/>
            </a:lvl9pPr>
          </a:lstStyle>
          <a:p>
            <a:pPr lvl="0"/>
            <a:r>
              <a:rPr lang="fi-FI" noProof="0"/>
              <a:t>Muokkaa tekstin perustyylejä napsauttamalla</a:t>
            </a:r>
          </a:p>
          <a:p>
            <a:pPr lvl="1"/>
            <a:r>
              <a:rPr lang="fi-FI" noProof="0"/>
              <a:t>toinen taso</a:t>
            </a:r>
          </a:p>
        </p:txBody>
      </p:sp>
      <p:sp>
        <p:nvSpPr>
          <p:cNvPr id="10" name="Content Placeholder 2"/>
          <p:cNvSpPr>
            <a:spLocks noGrp="1"/>
          </p:cNvSpPr>
          <p:nvPr>
            <p:ph sz="half" idx="14"/>
          </p:nvPr>
        </p:nvSpPr>
        <p:spPr>
          <a:xfrm>
            <a:off x="8040271" y="1989138"/>
            <a:ext cx="3384967" cy="3816350"/>
          </a:xfrm>
          <a:solidFill>
            <a:srgbClr val="DFDAD6">
              <a:alpha val="50196"/>
            </a:srgbClr>
          </a:solidFill>
        </p:spPr>
        <p:txBody>
          <a:bodyPr lIns="216000" tIns="216000" rIns="216000" bIns="216000"/>
          <a:lstStyle>
            <a:lvl1pPr marL="0" indent="0" algn="l">
              <a:buFontTx/>
              <a:buNone/>
              <a:defRPr>
                <a:latin typeface="Work Sans SemiBold" panose="00000700000000000000" pitchFamily="2" charset="0"/>
              </a:defRPr>
            </a:lvl1pPr>
            <a:lvl2pPr marL="0" indent="0" algn="l">
              <a:buFontTx/>
              <a:buNone/>
              <a:defRPr sz="1600"/>
            </a:lvl2pPr>
            <a:lvl3pPr marL="0" indent="0" algn="just">
              <a:buFontTx/>
              <a:buNone/>
              <a:defRPr sz="1400"/>
            </a:lvl3pPr>
            <a:lvl4pPr marL="0" indent="0" algn="just">
              <a:buFontTx/>
              <a:buNone/>
              <a:defRPr sz="1200"/>
            </a:lvl4pPr>
            <a:lvl5pPr marL="0" indent="0" algn="just">
              <a:buFontTx/>
              <a:buNone/>
              <a:defRPr/>
            </a:lvl5pPr>
            <a:lvl6pPr marL="0" indent="0" algn="just">
              <a:buFontTx/>
              <a:buNone/>
              <a:defRPr/>
            </a:lvl6pPr>
            <a:lvl7pPr marL="0" indent="0" algn="just">
              <a:buFontTx/>
              <a:buNone/>
              <a:defRPr/>
            </a:lvl7pPr>
            <a:lvl8pPr marL="0" indent="0" algn="just">
              <a:buFontTx/>
              <a:buNone/>
              <a:defRPr/>
            </a:lvl8pPr>
            <a:lvl9pPr marL="0" indent="0" algn="just">
              <a:buFontTx/>
              <a:buNone/>
              <a:defRPr/>
            </a:lvl9pPr>
          </a:lstStyle>
          <a:p>
            <a:pPr lvl="0"/>
            <a:r>
              <a:rPr lang="fi-FI" noProof="0"/>
              <a:t>Muokkaa tekstin perustyylejä napsauttamalla</a:t>
            </a:r>
          </a:p>
          <a:p>
            <a:pPr lvl="1"/>
            <a:r>
              <a:rPr lang="fi-FI" noProof="0"/>
              <a:t>toinen taso</a:t>
            </a:r>
          </a:p>
        </p:txBody>
      </p:sp>
    </p:spTree>
    <p:extLst>
      <p:ext uri="{BB962C8B-B14F-4D97-AF65-F5344CB8AC3E}">
        <p14:creationId xmlns:p14="http://schemas.microsoft.com/office/powerpoint/2010/main" val="426073330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Kolme nostoa kuvill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ots. perustyyl. napsautt.</a:t>
            </a:r>
          </a:p>
        </p:txBody>
      </p:sp>
      <p:sp>
        <p:nvSpPr>
          <p:cNvPr id="3" name="Content Placeholder 2"/>
          <p:cNvSpPr>
            <a:spLocks noGrp="1"/>
          </p:cNvSpPr>
          <p:nvPr>
            <p:ph sz="half" idx="1"/>
          </p:nvPr>
        </p:nvSpPr>
        <p:spPr>
          <a:xfrm>
            <a:off x="766763" y="1989138"/>
            <a:ext cx="3384967" cy="3816350"/>
          </a:xfrm>
          <a:solidFill>
            <a:srgbClr val="DFDAD6">
              <a:alpha val="50196"/>
            </a:srgbClr>
          </a:solidFill>
        </p:spPr>
        <p:txBody>
          <a:bodyPr lIns="216000" tIns="1512000" rIns="216000" bIns="216000"/>
          <a:lstStyle>
            <a:lvl1pPr marL="0" indent="0" algn="l">
              <a:buFontTx/>
              <a:buNone/>
              <a:defRPr>
                <a:latin typeface="Work Sans SemiBold" panose="00000700000000000000" pitchFamily="2" charset="0"/>
              </a:defRPr>
            </a:lvl1pPr>
            <a:lvl2pPr marL="0" indent="0" algn="l">
              <a:buFontTx/>
              <a:buNone/>
              <a:defRPr sz="1600"/>
            </a:lvl2pPr>
            <a:lvl3pPr marL="0" indent="0" algn="just">
              <a:buFontTx/>
              <a:buNone/>
              <a:defRPr sz="1400"/>
            </a:lvl3pPr>
            <a:lvl4pPr marL="0" indent="0" algn="just">
              <a:buFontTx/>
              <a:buNone/>
              <a:defRPr sz="1200"/>
            </a:lvl4pPr>
            <a:lvl5pPr marL="0" indent="0" algn="just">
              <a:buFontTx/>
              <a:buNone/>
              <a:defRPr/>
            </a:lvl5pPr>
            <a:lvl6pPr marL="0" indent="0" algn="just">
              <a:buFontTx/>
              <a:buNone/>
              <a:defRPr/>
            </a:lvl6pPr>
            <a:lvl7pPr marL="0" indent="0" algn="just">
              <a:buFontTx/>
              <a:buNone/>
              <a:defRPr/>
            </a:lvl7pPr>
            <a:lvl8pPr marL="0" indent="0" algn="just">
              <a:buFontTx/>
              <a:buNone/>
              <a:defRPr/>
            </a:lvl8pPr>
            <a:lvl9pPr marL="0" indent="0" algn="just">
              <a:buFontTx/>
              <a:buNone/>
              <a:defRPr/>
            </a:lvl9pPr>
          </a:lstStyle>
          <a:p>
            <a:pPr lvl="0"/>
            <a:r>
              <a:rPr lang="fi-FI" noProof="0"/>
              <a:t>Muokkaa tekstin perustyylejä napsauttamalla</a:t>
            </a:r>
          </a:p>
          <a:p>
            <a:pPr lvl="1"/>
            <a:r>
              <a:rPr lang="fi-FI" noProof="0"/>
              <a:t>toinen taso</a:t>
            </a:r>
          </a:p>
        </p:txBody>
      </p:sp>
      <p:sp>
        <p:nvSpPr>
          <p:cNvPr id="5" name="Date Placeholder 4"/>
          <p:cNvSpPr>
            <a:spLocks noGrp="1"/>
          </p:cNvSpPr>
          <p:nvPr>
            <p:ph type="dt" sz="half" idx="10"/>
          </p:nvPr>
        </p:nvSpPr>
        <p:spPr/>
        <p:txBody>
          <a:bodyPr/>
          <a:lstStyle/>
          <a:p>
            <a:fld id="{573900FB-5165-4E43-BD07-359AAF474A07}" type="datetime1">
              <a:rPr lang="fi-FI" smtClean="0"/>
              <a:t>26.1.2022</a:t>
            </a:fld>
            <a:endParaRPr lang="fi-FI"/>
          </a:p>
        </p:txBody>
      </p:sp>
      <p:sp>
        <p:nvSpPr>
          <p:cNvPr id="6" name="Footer Placeholder 5"/>
          <p:cNvSpPr>
            <a:spLocks noGrp="1"/>
          </p:cNvSpPr>
          <p:nvPr>
            <p:ph type="ftr" sz="quarter" idx="11"/>
          </p:nvPr>
        </p:nvSpPr>
        <p:spPr/>
        <p:txBody>
          <a:bodyPr/>
          <a:lstStyle/>
          <a:p>
            <a:r>
              <a:rPr lang="fi-FI"/>
              <a:t>Esityksen nimi ja tekijä</a:t>
            </a:r>
          </a:p>
        </p:txBody>
      </p:sp>
      <p:sp>
        <p:nvSpPr>
          <p:cNvPr id="7" name="Slide Number Placeholder 6"/>
          <p:cNvSpPr>
            <a:spLocks noGrp="1"/>
          </p:cNvSpPr>
          <p:nvPr>
            <p:ph type="sldNum" sz="quarter" idx="12"/>
          </p:nvPr>
        </p:nvSpPr>
        <p:spPr/>
        <p:txBody>
          <a:bodyPr/>
          <a:lstStyle/>
          <a:p>
            <a:fld id="{0861148C-697E-4B67-BDAA-872F34DF1106}" type="slidenum">
              <a:rPr lang="fi-FI" smtClean="0"/>
              <a:t>‹#›</a:t>
            </a:fld>
            <a:endParaRPr lang="fi-FI"/>
          </a:p>
        </p:txBody>
      </p:sp>
      <p:sp>
        <p:nvSpPr>
          <p:cNvPr id="9" name="Content Placeholder 2"/>
          <p:cNvSpPr>
            <a:spLocks noGrp="1"/>
          </p:cNvSpPr>
          <p:nvPr>
            <p:ph sz="half" idx="13"/>
          </p:nvPr>
        </p:nvSpPr>
        <p:spPr>
          <a:xfrm>
            <a:off x="4403516" y="1989138"/>
            <a:ext cx="3384967" cy="3816350"/>
          </a:xfrm>
          <a:solidFill>
            <a:srgbClr val="DFDAD6">
              <a:alpha val="50196"/>
            </a:srgbClr>
          </a:solidFill>
        </p:spPr>
        <p:txBody>
          <a:bodyPr lIns="216000" tIns="1512000" rIns="216000" bIns="216000"/>
          <a:lstStyle>
            <a:lvl1pPr marL="0" indent="0" algn="l">
              <a:buFontTx/>
              <a:buNone/>
              <a:defRPr>
                <a:latin typeface="Work Sans SemiBold" panose="00000700000000000000" pitchFamily="2" charset="0"/>
              </a:defRPr>
            </a:lvl1pPr>
            <a:lvl2pPr marL="0" indent="0" algn="l">
              <a:buFontTx/>
              <a:buNone/>
              <a:defRPr sz="1600"/>
            </a:lvl2pPr>
            <a:lvl3pPr marL="0" indent="0" algn="just">
              <a:buFontTx/>
              <a:buNone/>
              <a:defRPr sz="1400"/>
            </a:lvl3pPr>
            <a:lvl4pPr marL="0" indent="0" algn="just">
              <a:buFontTx/>
              <a:buNone/>
              <a:defRPr sz="1200"/>
            </a:lvl4pPr>
            <a:lvl5pPr marL="0" indent="0" algn="just">
              <a:buFontTx/>
              <a:buNone/>
              <a:defRPr/>
            </a:lvl5pPr>
            <a:lvl6pPr marL="0" indent="0" algn="just">
              <a:buFontTx/>
              <a:buNone/>
              <a:defRPr/>
            </a:lvl6pPr>
            <a:lvl7pPr marL="0" indent="0" algn="just">
              <a:buFontTx/>
              <a:buNone/>
              <a:defRPr/>
            </a:lvl7pPr>
            <a:lvl8pPr marL="0" indent="0" algn="just">
              <a:buFontTx/>
              <a:buNone/>
              <a:defRPr/>
            </a:lvl8pPr>
            <a:lvl9pPr marL="0" indent="0" algn="just">
              <a:buFontTx/>
              <a:buNone/>
              <a:defRPr/>
            </a:lvl9pPr>
          </a:lstStyle>
          <a:p>
            <a:pPr lvl="0"/>
            <a:r>
              <a:rPr lang="fi-FI" noProof="0"/>
              <a:t>Muokkaa tekstin perustyylejä napsauttamalla</a:t>
            </a:r>
          </a:p>
          <a:p>
            <a:pPr lvl="1"/>
            <a:r>
              <a:rPr lang="fi-FI" noProof="0"/>
              <a:t>toinen taso</a:t>
            </a:r>
          </a:p>
        </p:txBody>
      </p:sp>
      <p:sp>
        <p:nvSpPr>
          <p:cNvPr id="10" name="Content Placeholder 2"/>
          <p:cNvSpPr>
            <a:spLocks noGrp="1"/>
          </p:cNvSpPr>
          <p:nvPr>
            <p:ph sz="half" idx="14"/>
          </p:nvPr>
        </p:nvSpPr>
        <p:spPr>
          <a:xfrm>
            <a:off x="8040271" y="1989138"/>
            <a:ext cx="3384967" cy="3816350"/>
          </a:xfrm>
          <a:solidFill>
            <a:srgbClr val="DFDAD6">
              <a:alpha val="50196"/>
            </a:srgbClr>
          </a:solidFill>
        </p:spPr>
        <p:txBody>
          <a:bodyPr lIns="216000" tIns="1512000" rIns="216000" bIns="216000"/>
          <a:lstStyle>
            <a:lvl1pPr marL="0" indent="0" algn="l">
              <a:buFontTx/>
              <a:buNone/>
              <a:defRPr>
                <a:latin typeface="Work Sans SemiBold" panose="00000700000000000000" pitchFamily="2" charset="0"/>
              </a:defRPr>
            </a:lvl1pPr>
            <a:lvl2pPr marL="0" indent="0" algn="l">
              <a:buFontTx/>
              <a:buNone/>
              <a:defRPr sz="1600"/>
            </a:lvl2pPr>
            <a:lvl3pPr marL="0" indent="0" algn="just">
              <a:buFontTx/>
              <a:buNone/>
              <a:defRPr sz="1400"/>
            </a:lvl3pPr>
            <a:lvl4pPr marL="0" indent="0" algn="just">
              <a:buFontTx/>
              <a:buNone/>
              <a:defRPr sz="1200"/>
            </a:lvl4pPr>
            <a:lvl5pPr marL="0" indent="0" algn="just">
              <a:buFontTx/>
              <a:buNone/>
              <a:defRPr/>
            </a:lvl5pPr>
            <a:lvl6pPr marL="0" indent="0" algn="just">
              <a:buFontTx/>
              <a:buNone/>
              <a:defRPr/>
            </a:lvl6pPr>
            <a:lvl7pPr marL="0" indent="0" algn="just">
              <a:buFontTx/>
              <a:buNone/>
              <a:defRPr/>
            </a:lvl7pPr>
            <a:lvl8pPr marL="0" indent="0" algn="just">
              <a:buFontTx/>
              <a:buNone/>
              <a:defRPr/>
            </a:lvl8pPr>
            <a:lvl9pPr marL="0" indent="0" algn="just">
              <a:buFontTx/>
              <a:buNone/>
              <a:defRPr/>
            </a:lvl9pPr>
          </a:lstStyle>
          <a:p>
            <a:pPr lvl="0"/>
            <a:r>
              <a:rPr lang="fi-FI" noProof="0"/>
              <a:t>Muokkaa tekstin perustyylejä napsauttamalla</a:t>
            </a:r>
          </a:p>
          <a:p>
            <a:pPr lvl="1"/>
            <a:r>
              <a:rPr lang="fi-FI" noProof="0"/>
              <a:t>toinen taso</a:t>
            </a:r>
          </a:p>
        </p:txBody>
      </p:sp>
      <p:sp>
        <p:nvSpPr>
          <p:cNvPr id="8" name="Picture Placeholder 7"/>
          <p:cNvSpPr>
            <a:spLocks noGrp="1"/>
          </p:cNvSpPr>
          <p:nvPr>
            <p:ph type="pic" sz="quarter" idx="15"/>
          </p:nvPr>
        </p:nvSpPr>
        <p:spPr>
          <a:xfrm>
            <a:off x="983290" y="2205039"/>
            <a:ext cx="2952123" cy="1079942"/>
          </a:xfrm>
          <a:solidFill>
            <a:schemeClr val="bg1">
              <a:lumMod val="95000"/>
            </a:schemeClr>
          </a:solidFill>
        </p:spPr>
        <p:txBody>
          <a:bodyPr/>
          <a:lstStyle>
            <a:lvl1pPr marL="0" indent="0">
              <a:buFontTx/>
              <a:buNone/>
              <a:defRPr sz="1000"/>
            </a:lvl1pPr>
          </a:lstStyle>
          <a:p>
            <a:r>
              <a:rPr lang="fi-FI" noProof="0"/>
              <a:t>Lisää kuva napsauttamalla kuvaketta</a:t>
            </a:r>
          </a:p>
        </p:txBody>
      </p:sp>
      <p:sp>
        <p:nvSpPr>
          <p:cNvPr id="11" name="Picture Placeholder 7"/>
          <p:cNvSpPr>
            <a:spLocks noGrp="1"/>
          </p:cNvSpPr>
          <p:nvPr>
            <p:ph type="pic" sz="quarter" idx="16"/>
          </p:nvPr>
        </p:nvSpPr>
        <p:spPr>
          <a:xfrm>
            <a:off x="4619938" y="2205039"/>
            <a:ext cx="2952123" cy="1079942"/>
          </a:xfrm>
          <a:solidFill>
            <a:schemeClr val="bg1">
              <a:lumMod val="95000"/>
            </a:schemeClr>
          </a:solidFill>
        </p:spPr>
        <p:txBody>
          <a:bodyPr/>
          <a:lstStyle>
            <a:lvl1pPr marL="0" indent="0">
              <a:buFontTx/>
              <a:buNone/>
              <a:defRPr sz="1000"/>
            </a:lvl1pPr>
          </a:lstStyle>
          <a:p>
            <a:r>
              <a:rPr lang="fi-FI" noProof="0"/>
              <a:t>Lisää kuva napsauttamalla kuvaketta</a:t>
            </a:r>
          </a:p>
        </p:txBody>
      </p:sp>
      <p:sp>
        <p:nvSpPr>
          <p:cNvPr id="12" name="Picture Placeholder 7"/>
          <p:cNvSpPr>
            <a:spLocks noGrp="1"/>
          </p:cNvSpPr>
          <p:nvPr>
            <p:ph type="pic" sz="quarter" idx="17"/>
          </p:nvPr>
        </p:nvSpPr>
        <p:spPr>
          <a:xfrm>
            <a:off x="8256300" y="2205039"/>
            <a:ext cx="2952123" cy="1079942"/>
          </a:xfrm>
          <a:solidFill>
            <a:schemeClr val="bg1">
              <a:lumMod val="95000"/>
            </a:schemeClr>
          </a:solidFill>
        </p:spPr>
        <p:txBody>
          <a:bodyPr/>
          <a:lstStyle>
            <a:lvl1pPr marL="0" indent="0">
              <a:buFontTx/>
              <a:buNone/>
              <a:defRPr sz="1000"/>
            </a:lvl1pPr>
          </a:lstStyle>
          <a:p>
            <a:r>
              <a:rPr lang="fi-FI" noProof="0"/>
              <a:t>Lisää kuva napsauttamalla kuvaketta</a:t>
            </a:r>
          </a:p>
        </p:txBody>
      </p:sp>
    </p:spTree>
    <p:extLst>
      <p:ext uri="{BB962C8B-B14F-4D97-AF65-F5344CB8AC3E}">
        <p14:creationId xmlns:p14="http://schemas.microsoft.com/office/powerpoint/2010/main" val="411016632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Aloitusdia violetti">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6763" y="1989138"/>
            <a:ext cx="10658475" cy="2231972"/>
          </a:xfrm>
        </p:spPr>
        <p:txBody>
          <a:bodyPr anchor="b" anchorCtr="0">
            <a:noAutofit/>
          </a:bodyPr>
          <a:lstStyle>
            <a:lvl1pPr algn="l">
              <a:defRPr sz="5400">
                <a:solidFill>
                  <a:schemeClr val="bg1"/>
                </a:solidFill>
              </a:defRPr>
            </a:lvl1pPr>
          </a:lstStyle>
          <a:p>
            <a:r>
              <a:rPr lang="fi-FI" noProof="0"/>
              <a:t>Muokkaa ots. perustyyl. napsautt.</a:t>
            </a:r>
          </a:p>
        </p:txBody>
      </p:sp>
      <p:sp>
        <p:nvSpPr>
          <p:cNvPr id="3" name="Subtitle 2"/>
          <p:cNvSpPr>
            <a:spLocks noGrp="1"/>
          </p:cNvSpPr>
          <p:nvPr>
            <p:ph type="subTitle" idx="1"/>
          </p:nvPr>
        </p:nvSpPr>
        <p:spPr>
          <a:xfrm>
            <a:off x="766763" y="4365130"/>
            <a:ext cx="10658475" cy="936130"/>
          </a:xfrm>
        </p:spPr>
        <p:txBody>
          <a:bodyPr>
            <a:noAutofit/>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sp>
        <p:nvSpPr>
          <p:cNvPr id="4" name="Date Placeholder 3"/>
          <p:cNvSpPr>
            <a:spLocks noGrp="1"/>
          </p:cNvSpPr>
          <p:nvPr>
            <p:ph type="dt" sz="half" idx="10"/>
          </p:nvPr>
        </p:nvSpPr>
        <p:spPr/>
        <p:txBody>
          <a:bodyPr/>
          <a:lstStyle>
            <a:lvl1pPr>
              <a:defRPr>
                <a:noFill/>
              </a:defRPr>
            </a:lvl1pPr>
          </a:lstStyle>
          <a:p>
            <a:fld id="{624620D6-9495-4E92-B929-18D859B25042}" type="datetime1">
              <a:rPr lang="fi-FI" noProof="0" smtClean="0"/>
              <a:t>26.1.2022</a:t>
            </a:fld>
            <a:endParaRPr lang="fi-FI" noProof="0"/>
          </a:p>
        </p:txBody>
      </p:sp>
      <p:sp>
        <p:nvSpPr>
          <p:cNvPr id="5" name="Footer Placeholder 4"/>
          <p:cNvSpPr>
            <a:spLocks noGrp="1"/>
          </p:cNvSpPr>
          <p:nvPr>
            <p:ph type="ftr" sz="quarter" idx="11"/>
          </p:nvPr>
        </p:nvSpPr>
        <p:spPr/>
        <p:txBody>
          <a:bodyPr/>
          <a:lstStyle>
            <a:lvl1pPr>
              <a:defRPr>
                <a:noFill/>
              </a:defRPr>
            </a:lvl1pPr>
          </a:lstStyle>
          <a:p>
            <a:r>
              <a:rPr lang="fi-FI" noProof="0"/>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noProof="0" smtClean="0"/>
              <a:pPr/>
              <a:t>‹#›</a:t>
            </a:fld>
            <a:endParaRPr lang="fi-FI" noProof="0"/>
          </a:p>
        </p:txBody>
      </p:sp>
      <p:sp>
        <p:nvSpPr>
          <p:cNvPr id="13" name="Text Placeholder 12"/>
          <p:cNvSpPr>
            <a:spLocks noGrp="1"/>
          </p:cNvSpPr>
          <p:nvPr>
            <p:ph type="body" sz="quarter" idx="13" hasCustomPrompt="1"/>
          </p:nvPr>
        </p:nvSpPr>
        <p:spPr>
          <a:xfrm>
            <a:off x="766763" y="5445281"/>
            <a:ext cx="10658475" cy="360208"/>
          </a:xfrm>
        </p:spPr>
        <p:txBody>
          <a:bodyPr>
            <a:noAutofit/>
          </a:bodyPr>
          <a:lstStyle>
            <a:lvl1pPr marL="0" indent="0">
              <a:buFontTx/>
              <a:buNone/>
              <a:defRPr sz="1800">
                <a:solidFill>
                  <a:schemeClr val="bg1"/>
                </a:solidFill>
              </a:defRPr>
            </a:lvl1pPr>
            <a:lvl2pPr marL="0" indent="0">
              <a:buFontTx/>
              <a:buNone/>
              <a:defRPr sz="1600">
                <a:solidFill>
                  <a:schemeClr val="bg1"/>
                </a:solidFill>
              </a:defRPr>
            </a:lvl2pPr>
            <a:lvl3pPr marL="0" indent="0">
              <a:buFontTx/>
              <a:buNone/>
              <a:defRPr sz="1400">
                <a:solidFill>
                  <a:schemeClr val="bg1"/>
                </a:solidFill>
              </a:defRPr>
            </a:lvl3pPr>
            <a:lvl4pPr marL="0" indent="0">
              <a:buFontTx/>
              <a:buNone/>
              <a:defRPr sz="1200">
                <a:solidFill>
                  <a:schemeClr val="bg1"/>
                </a:solidFill>
              </a:defRPr>
            </a:lvl4pPr>
            <a:lvl5pPr marL="0" indent="0">
              <a:buFontTx/>
              <a:buNone/>
              <a:defRPr sz="1200">
                <a:solidFill>
                  <a:schemeClr val="bg1"/>
                </a:solidFill>
              </a:defRPr>
            </a:lvl5pPr>
            <a:lvl6pPr marL="0" indent="0">
              <a:buFontTx/>
              <a:buNone/>
              <a:defRPr/>
            </a:lvl6pPr>
            <a:lvl7pPr marL="0" indent="0">
              <a:buFontTx/>
              <a:buNone/>
              <a:defRPr sz="1200">
                <a:solidFill>
                  <a:schemeClr val="bg1"/>
                </a:solidFill>
              </a:defRPr>
            </a:lvl7pPr>
            <a:lvl8pPr marL="0" indent="0">
              <a:buFontTx/>
              <a:buNone/>
              <a:defRPr/>
            </a:lvl8pPr>
            <a:lvl9pPr marL="0" indent="0">
              <a:buFontTx/>
              <a:buNone/>
              <a:defRPr sz="1200">
                <a:solidFill>
                  <a:schemeClr val="bg1"/>
                </a:solidFill>
              </a:defRPr>
            </a:lvl9pPr>
          </a:lstStyle>
          <a:p>
            <a:pPr lvl="0"/>
            <a:r>
              <a:rPr lang="fi-FI" noProof="0"/>
              <a:t>Etunimi Sukunimi @twitter</a:t>
            </a:r>
          </a:p>
        </p:txBody>
      </p:sp>
      <p:sp>
        <p:nvSpPr>
          <p:cNvPr id="9" name="Freeform 6">
            <a:extLst>
              <a:ext uri="{FF2B5EF4-FFF2-40B4-BE49-F238E27FC236}">
                <a16:creationId xmlns:a16="http://schemas.microsoft.com/office/drawing/2014/main" id="{AF5562F4-E9C8-4807-AA4A-09D88C06E192}"/>
              </a:ext>
            </a:extLst>
          </p:cNvPr>
          <p:cNvSpPr>
            <a:spLocks noChangeAspect="1" noEditPoints="1"/>
          </p:cNvSpPr>
          <p:nvPr userDrawn="1"/>
        </p:nvSpPr>
        <p:spPr bwMode="auto">
          <a:xfrm>
            <a:off x="479425" y="375646"/>
            <a:ext cx="1561879" cy="468000"/>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339112256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Neljä nostoa (swo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ots. perustyyl. napsautt.</a:t>
            </a:r>
          </a:p>
        </p:txBody>
      </p:sp>
      <p:sp>
        <p:nvSpPr>
          <p:cNvPr id="3" name="Content Placeholder 2"/>
          <p:cNvSpPr>
            <a:spLocks noGrp="1"/>
          </p:cNvSpPr>
          <p:nvPr>
            <p:ph sz="half" idx="1"/>
          </p:nvPr>
        </p:nvSpPr>
        <p:spPr>
          <a:xfrm>
            <a:off x="766763" y="1989138"/>
            <a:ext cx="5113337" cy="1799912"/>
          </a:xfrm>
          <a:solidFill>
            <a:srgbClr val="DFDAD6">
              <a:alpha val="50196"/>
            </a:srgbClr>
          </a:solidFill>
        </p:spPr>
        <p:txBody>
          <a:bodyPr lIns="216000" tIns="216000" rIns="216000" bIns="216000"/>
          <a:lstStyle>
            <a:lvl1pPr marL="0" indent="0" algn="l">
              <a:buFontTx/>
              <a:buNone/>
              <a:defRPr>
                <a:latin typeface="Work Sans SemiBold" panose="00000700000000000000" pitchFamily="2" charset="0"/>
              </a:defRPr>
            </a:lvl1pPr>
            <a:lvl2pPr marL="0" indent="0" algn="l">
              <a:buFontTx/>
              <a:buNone/>
              <a:defRPr sz="1600"/>
            </a:lvl2pPr>
            <a:lvl3pPr marL="0" indent="0" algn="just">
              <a:buFontTx/>
              <a:buNone/>
              <a:defRPr sz="1400"/>
            </a:lvl3pPr>
            <a:lvl4pPr marL="0" indent="0" algn="just">
              <a:buFontTx/>
              <a:buNone/>
              <a:defRPr sz="1200"/>
            </a:lvl4pPr>
            <a:lvl5pPr marL="0" indent="0" algn="just">
              <a:buFontTx/>
              <a:buNone/>
              <a:defRPr/>
            </a:lvl5pPr>
            <a:lvl6pPr marL="0" indent="0" algn="just">
              <a:buFontTx/>
              <a:buNone/>
              <a:defRPr/>
            </a:lvl6pPr>
            <a:lvl7pPr marL="0" indent="0" algn="just">
              <a:buFontTx/>
              <a:buNone/>
              <a:defRPr/>
            </a:lvl7pPr>
            <a:lvl8pPr marL="0" indent="0" algn="just">
              <a:buFontTx/>
              <a:buNone/>
              <a:defRPr/>
            </a:lvl8pPr>
            <a:lvl9pPr marL="0" indent="0" algn="just">
              <a:buFontTx/>
              <a:buNone/>
              <a:defRPr/>
            </a:lvl9pPr>
          </a:lstStyle>
          <a:p>
            <a:pPr lvl="0"/>
            <a:r>
              <a:rPr lang="fi-FI" noProof="0"/>
              <a:t>Muokkaa tekstin perustyylejä napsauttamalla</a:t>
            </a:r>
          </a:p>
          <a:p>
            <a:pPr lvl="1"/>
            <a:r>
              <a:rPr lang="fi-FI" noProof="0"/>
              <a:t>toinen taso</a:t>
            </a:r>
          </a:p>
        </p:txBody>
      </p:sp>
      <p:sp>
        <p:nvSpPr>
          <p:cNvPr id="5" name="Date Placeholder 4"/>
          <p:cNvSpPr>
            <a:spLocks noGrp="1"/>
          </p:cNvSpPr>
          <p:nvPr>
            <p:ph type="dt" sz="half" idx="10"/>
          </p:nvPr>
        </p:nvSpPr>
        <p:spPr/>
        <p:txBody>
          <a:bodyPr/>
          <a:lstStyle/>
          <a:p>
            <a:fld id="{EC275183-CBD9-4C1E-811C-0CBAAE148081}" type="datetime1">
              <a:rPr lang="fi-FI" smtClean="0"/>
              <a:t>26.1.2022</a:t>
            </a:fld>
            <a:endParaRPr lang="fi-FI"/>
          </a:p>
        </p:txBody>
      </p:sp>
      <p:sp>
        <p:nvSpPr>
          <p:cNvPr id="6" name="Footer Placeholder 5"/>
          <p:cNvSpPr>
            <a:spLocks noGrp="1"/>
          </p:cNvSpPr>
          <p:nvPr>
            <p:ph type="ftr" sz="quarter" idx="11"/>
          </p:nvPr>
        </p:nvSpPr>
        <p:spPr/>
        <p:txBody>
          <a:bodyPr/>
          <a:lstStyle/>
          <a:p>
            <a:r>
              <a:rPr lang="fi-FI"/>
              <a:t>Esityksen nimi ja tekijä</a:t>
            </a:r>
          </a:p>
        </p:txBody>
      </p:sp>
      <p:sp>
        <p:nvSpPr>
          <p:cNvPr id="7" name="Slide Number Placeholder 6"/>
          <p:cNvSpPr>
            <a:spLocks noGrp="1"/>
          </p:cNvSpPr>
          <p:nvPr>
            <p:ph type="sldNum" sz="quarter" idx="12"/>
          </p:nvPr>
        </p:nvSpPr>
        <p:spPr/>
        <p:txBody>
          <a:bodyPr/>
          <a:lstStyle/>
          <a:p>
            <a:fld id="{0861148C-697E-4B67-BDAA-872F34DF1106}" type="slidenum">
              <a:rPr lang="fi-FI" smtClean="0"/>
              <a:t>‹#›</a:t>
            </a:fld>
            <a:endParaRPr lang="fi-FI"/>
          </a:p>
        </p:txBody>
      </p:sp>
      <p:sp>
        <p:nvSpPr>
          <p:cNvPr id="9" name="Content Placeholder 2"/>
          <p:cNvSpPr>
            <a:spLocks noGrp="1"/>
          </p:cNvSpPr>
          <p:nvPr>
            <p:ph sz="half" idx="13"/>
          </p:nvPr>
        </p:nvSpPr>
        <p:spPr>
          <a:xfrm>
            <a:off x="6311900" y="1989138"/>
            <a:ext cx="5113338" cy="1799912"/>
          </a:xfrm>
          <a:solidFill>
            <a:srgbClr val="DFDAD6">
              <a:alpha val="50196"/>
            </a:srgbClr>
          </a:solidFill>
        </p:spPr>
        <p:txBody>
          <a:bodyPr lIns="216000" tIns="216000" rIns="216000" bIns="216000"/>
          <a:lstStyle>
            <a:lvl1pPr marL="0" indent="0" algn="l">
              <a:buFontTx/>
              <a:buNone/>
              <a:defRPr>
                <a:latin typeface="Work Sans SemiBold" panose="00000700000000000000" pitchFamily="2" charset="0"/>
              </a:defRPr>
            </a:lvl1pPr>
            <a:lvl2pPr marL="0" indent="0" algn="l">
              <a:buFontTx/>
              <a:buNone/>
              <a:defRPr sz="1600"/>
            </a:lvl2pPr>
            <a:lvl3pPr marL="0" indent="0" algn="just">
              <a:buFontTx/>
              <a:buNone/>
              <a:defRPr sz="1400"/>
            </a:lvl3pPr>
            <a:lvl4pPr marL="0" indent="0" algn="just">
              <a:buFontTx/>
              <a:buNone/>
              <a:defRPr sz="1200"/>
            </a:lvl4pPr>
            <a:lvl5pPr marL="0" indent="0" algn="just">
              <a:buFontTx/>
              <a:buNone/>
              <a:defRPr/>
            </a:lvl5pPr>
            <a:lvl6pPr marL="0" indent="0" algn="just">
              <a:buFontTx/>
              <a:buNone/>
              <a:defRPr/>
            </a:lvl6pPr>
            <a:lvl7pPr marL="0" indent="0" algn="just">
              <a:buFontTx/>
              <a:buNone/>
              <a:defRPr/>
            </a:lvl7pPr>
            <a:lvl8pPr marL="0" indent="0" algn="just">
              <a:buFontTx/>
              <a:buNone/>
              <a:defRPr/>
            </a:lvl8pPr>
            <a:lvl9pPr marL="0" indent="0" algn="just">
              <a:buFontTx/>
              <a:buNone/>
              <a:defRPr/>
            </a:lvl9pPr>
          </a:lstStyle>
          <a:p>
            <a:pPr lvl="0"/>
            <a:r>
              <a:rPr lang="fi-FI" noProof="0"/>
              <a:t>Muokkaa tekstin perustyylejä napsauttamalla</a:t>
            </a:r>
          </a:p>
          <a:p>
            <a:pPr lvl="1"/>
            <a:r>
              <a:rPr lang="fi-FI" noProof="0"/>
              <a:t>toinen taso</a:t>
            </a:r>
          </a:p>
        </p:txBody>
      </p:sp>
      <p:sp>
        <p:nvSpPr>
          <p:cNvPr id="10" name="Content Placeholder 2"/>
          <p:cNvSpPr>
            <a:spLocks noGrp="1"/>
          </p:cNvSpPr>
          <p:nvPr>
            <p:ph sz="half" idx="14"/>
          </p:nvPr>
        </p:nvSpPr>
        <p:spPr>
          <a:xfrm>
            <a:off x="766762" y="4005576"/>
            <a:ext cx="5113338" cy="1799912"/>
          </a:xfrm>
          <a:solidFill>
            <a:srgbClr val="DFDAD6">
              <a:alpha val="50196"/>
            </a:srgbClr>
          </a:solidFill>
        </p:spPr>
        <p:txBody>
          <a:bodyPr lIns="216000" tIns="216000" rIns="216000" bIns="216000"/>
          <a:lstStyle>
            <a:lvl1pPr marL="0" indent="0" algn="l">
              <a:buFontTx/>
              <a:buNone/>
              <a:defRPr>
                <a:latin typeface="Work Sans SemiBold" panose="00000700000000000000" pitchFamily="2" charset="0"/>
              </a:defRPr>
            </a:lvl1pPr>
            <a:lvl2pPr marL="0" indent="0" algn="l">
              <a:buFontTx/>
              <a:buNone/>
              <a:defRPr sz="1600"/>
            </a:lvl2pPr>
            <a:lvl3pPr marL="0" indent="0" algn="just">
              <a:buFontTx/>
              <a:buNone/>
              <a:defRPr sz="1400"/>
            </a:lvl3pPr>
            <a:lvl4pPr marL="0" indent="0" algn="just">
              <a:buFontTx/>
              <a:buNone/>
              <a:defRPr sz="1200"/>
            </a:lvl4pPr>
            <a:lvl5pPr marL="0" indent="0" algn="just">
              <a:buFontTx/>
              <a:buNone/>
              <a:defRPr/>
            </a:lvl5pPr>
            <a:lvl6pPr marL="0" indent="0" algn="just">
              <a:buFontTx/>
              <a:buNone/>
              <a:defRPr/>
            </a:lvl6pPr>
            <a:lvl7pPr marL="0" indent="0" algn="just">
              <a:buFontTx/>
              <a:buNone/>
              <a:defRPr/>
            </a:lvl7pPr>
            <a:lvl8pPr marL="0" indent="0" algn="just">
              <a:buFontTx/>
              <a:buNone/>
              <a:defRPr/>
            </a:lvl8pPr>
            <a:lvl9pPr marL="0" indent="0" algn="just">
              <a:buFontTx/>
              <a:buNone/>
              <a:defRPr/>
            </a:lvl9pPr>
          </a:lstStyle>
          <a:p>
            <a:pPr lvl="0"/>
            <a:r>
              <a:rPr lang="fi-FI" noProof="0"/>
              <a:t>Muokkaa tekstin perustyylejä napsauttamalla</a:t>
            </a:r>
          </a:p>
          <a:p>
            <a:pPr lvl="1"/>
            <a:r>
              <a:rPr lang="fi-FI" noProof="0"/>
              <a:t>toinen taso</a:t>
            </a:r>
          </a:p>
        </p:txBody>
      </p:sp>
      <p:sp>
        <p:nvSpPr>
          <p:cNvPr id="11" name="Content Placeholder 2"/>
          <p:cNvSpPr>
            <a:spLocks noGrp="1"/>
          </p:cNvSpPr>
          <p:nvPr>
            <p:ph sz="half" idx="15"/>
          </p:nvPr>
        </p:nvSpPr>
        <p:spPr>
          <a:xfrm>
            <a:off x="6311900" y="4005576"/>
            <a:ext cx="5113338" cy="1799912"/>
          </a:xfrm>
          <a:solidFill>
            <a:srgbClr val="DFDAD6">
              <a:alpha val="50196"/>
            </a:srgbClr>
          </a:solidFill>
        </p:spPr>
        <p:txBody>
          <a:bodyPr lIns="216000" tIns="216000" rIns="216000" bIns="216000"/>
          <a:lstStyle>
            <a:lvl1pPr marL="0" indent="0" algn="l">
              <a:buFontTx/>
              <a:buNone/>
              <a:defRPr>
                <a:latin typeface="Work Sans SemiBold" panose="00000700000000000000" pitchFamily="2" charset="0"/>
              </a:defRPr>
            </a:lvl1pPr>
            <a:lvl2pPr marL="0" indent="0" algn="l">
              <a:buFontTx/>
              <a:buNone/>
              <a:defRPr sz="1600"/>
            </a:lvl2pPr>
            <a:lvl3pPr marL="0" indent="0" algn="just">
              <a:buFontTx/>
              <a:buNone/>
              <a:defRPr sz="1400"/>
            </a:lvl3pPr>
            <a:lvl4pPr marL="0" indent="0" algn="just">
              <a:buFontTx/>
              <a:buNone/>
              <a:defRPr sz="1200"/>
            </a:lvl4pPr>
            <a:lvl5pPr marL="0" indent="0" algn="just">
              <a:buFontTx/>
              <a:buNone/>
              <a:defRPr/>
            </a:lvl5pPr>
            <a:lvl6pPr marL="0" indent="0" algn="just">
              <a:buFontTx/>
              <a:buNone/>
              <a:defRPr/>
            </a:lvl6pPr>
            <a:lvl7pPr marL="0" indent="0" algn="just">
              <a:buFontTx/>
              <a:buNone/>
              <a:defRPr/>
            </a:lvl7pPr>
            <a:lvl8pPr marL="0" indent="0" algn="just">
              <a:buFontTx/>
              <a:buNone/>
              <a:defRPr/>
            </a:lvl8pPr>
            <a:lvl9pPr marL="0" indent="0" algn="just">
              <a:buFontTx/>
              <a:buNone/>
              <a:defRPr/>
            </a:lvl9pPr>
          </a:lstStyle>
          <a:p>
            <a:pPr lvl="0"/>
            <a:r>
              <a:rPr lang="fi-FI" noProof="0"/>
              <a:t>Muokkaa tekstin perustyylejä napsauttamalla</a:t>
            </a:r>
          </a:p>
          <a:p>
            <a:pPr lvl="1"/>
            <a:r>
              <a:rPr lang="fi-FI" noProof="0"/>
              <a:t>toinen taso</a:t>
            </a:r>
          </a:p>
        </p:txBody>
      </p:sp>
    </p:spTree>
    <p:extLst>
      <p:ext uri="{BB962C8B-B14F-4D97-AF65-F5344CB8AC3E}">
        <p14:creationId xmlns:p14="http://schemas.microsoft.com/office/powerpoint/2010/main" val="2698919977"/>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isältö ja nosto">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774011" y="2276840"/>
            <a:ext cx="10218669" cy="3528648"/>
          </a:xfrm>
          <a:solidFill>
            <a:srgbClr val="DFDAD6">
              <a:alpha val="50196"/>
            </a:srgbClr>
          </a:solidFill>
        </p:spPr>
        <p:txBody>
          <a:bodyPr lIns="216000" tIns="1296000" rIns="2520000" bIns="216000"/>
          <a:lstStyle>
            <a:lvl1pPr marL="0" indent="0">
              <a:buFontTx/>
              <a:buNone/>
              <a:defRPr sz="1800"/>
            </a:lvl1pPr>
            <a:lvl2pPr marL="444500" indent="-271463">
              <a:defRPr/>
            </a:lvl2pPr>
            <a:lvl3pPr marL="898525" indent="-263525">
              <a:defRPr/>
            </a:lvl3pPr>
            <a:lvl4pPr marL="1343025" indent="-271463">
              <a:defRPr/>
            </a:lvl4pPr>
            <a:lvl5pPr marL="1795463" indent="-263525">
              <a:defRPr/>
            </a:lvl5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3" name="Text Placeholder 2"/>
          <p:cNvSpPr>
            <a:spLocks noGrp="1"/>
          </p:cNvSpPr>
          <p:nvPr>
            <p:ph type="body" idx="1"/>
          </p:nvPr>
        </p:nvSpPr>
        <p:spPr>
          <a:xfrm>
            <a:off x="983290" y="2636890"/>
            <a:ext cx="7345020" cy="792110"/>
          </a:xfrm>
        </p:spPr>
        <p:txBody>
          <a:bodyPr lIns="0" tIns="0" rIns="0" bIns="0" anchor="t" anchorCtr="0"/>
          <a:lstStyle>
            <a:lvl1pPr marL="0" indent="0">
              <a:spcBef>
                <a:spcPts val="0"/>
              </a:spcBef>
              <a:buNone/>
              <a:defRPr sz="2400" b="0">
                <a:latin typeface="Work Sans SemiBold" panose="000007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7" name="Date Placeholder 6"/>
          <p:cNvSpPr>
            <a:spLocks noGrp="1"/>
          </p:cNvSpPr>
          <p:nvPr>
            <p:ph type="dt" sz="half" idx="10"/>
          </p:nvPr>
        </p:nvSpPr>
        <p:spPr/>
        <p:txBody>
          <a:bodyPr/>
          <a:lstStyle/>
          <a:p>
            <a:fld id="{C4CB6DD7-76B6-4C8F-9624-05012FBA0734}" type="datetime1">
              <a:rPr lang="fi-FI" smtClean="0"/>
              <a:t>26.1.2022</a:t>
            </a:fld>
            <a:endParaRPr lang="fi-FI"/>
          </a:p>
        </p:txBody>
      </p:sp>
      <p:sp>
        <p:nvSpPr>
          <p:cNvPr id="8" name="Footer Placeholder 7"/>
          <p:cNvSpPr>
            <a:spLocks noGrp="1"/>
          </p:cNvSpPr>
          <p:nvPr>
            <p:ph type="ftr" sz="quarter" idx="11"/>
          </p:nvPr>
        </p:nvSpPr>
        <p:spPr/>
        <p:txBody>
          <a:bodyPr/>
          <a:lstStyle/>
          <a:p>
            <a:r>
              <a:rPr lang="fi-FI"/>
              <a:t>Esityksen nimi ja tekijä</a:t>
            </a:r>
          </a:p>
        </p:txBody>
      </p:sp>
      <p:sp>
        <p:nvSpPr>
          <p:cNvPr id="9" name="Slide Number Placeholder 8"/>
          <p:cNvSpPr>
            <a:spLocks noGrp="1"/>
          </p:cNvSpPr>
          <p:nvPr>
            <p:ph type="sldNum" sz="quarter" idx="12"/>
          </p:nvPr>
        </p:nvSpPr>
        <p:spPr/>
        <p:txBody>
          <a:bodyPr/>
          <a:lstStyle/>
          <a:p>
            <a:fld id="{0861148C-697E-4B67-BDAA-872F34DF1106}" type="slidenum">
              <a:rPr lang="fi-FI" smtClean="0"/>
              <a:t>‹#›</a:t>
            </a:fld>
            <a:endParaRPr lang="fi-FI"/>
          </a:p>
        </p:txBody>
      </p:sp>
      <p:sp>
        <p:nvSpPr>
          <p:cNvPr id="10" name="Title 9"/>
          <p:cNvSpPr>
            <a:spLocks noGrp="1"/>
          </p:cNvSpPr>
          <p:nvPr>
            <p:ph type="title"/>
          </p:nvPr>
        </p:nvSpPr>
        <p:spPr/>
        <p:txBody>
          <a:bodyPr/>
          <a:lstStyle/>
          <a:p>
            <a:r>
              <a:rPr lang="fi-FI" noProof="0"/>
              <a:t>Muokkaa ots. perustyyl. napsautt.</a:t>
            </a:r>
          </a:p>
        </p:txBody>
      </p:sp>
      <p:sp>
        <p:nvSpPr>
          <p:cNvPr id="6" name="Text Placeholder 5"/>
          <p:cNvSpPr>
            <a:spLocks noGrp="1"/>
          </p:cNvSpPr>
          <p:nvPr>
            <p:ph type="body" sz="quarter" idx="13" hasCustomPrompt="1"/>
          </p:nvPr>
        </p:nvSpPr>
        <p:spPr>
          <a:xfrm>
            <a:off x="8759825" y="2565400"/>
            <a:ext cx="3097213" cy="2808288"/>
          </a:xfrm>
          <a:solidFill>
            <a:srgbClr val="FF3E60"/>
          </a:solidFill>
        </p:spPr>
        <p:txBody>
          <a:bodyPr lIns="216000" tIns="648000" rIns="216000" bIns="648000"/>
          <a:lstStyle>
            <a:lvl1pPr marL="0" indent="0">
              <a:spcBef>
                <a:spcPts val="200"/>
              </a:spcBef>
              <a:buFontTx/>
              <a:buNone/>
              <a:defRPr sz="3600">
                <a:solidFill>
                  <a:schemeClr val="bg1"/>
                </a:solidFill>
                <a:latin typeface="+mj-lt"/>
              </a:defRPr>
            </a:lvl1pPr>
            <a:lvl2pPr marL="0" indent="0">
              <a:spcBef>
                <a:spcPts val="200"/>
              </a:spcBef>
              <a:buFontTx/>
              <a:buNone/>
              <a:defRPr>
                <a:solidFill>
                  <a:schemeClr val="bg1"/>
                </a:solidFill>
                <a:latin typeface="Work Sans SemiBold" panose="00000700000000000000" pitchFamily="2" charset="0"/>
              </a:defRPr>
            </a:lvl2pPr>
            <a:lvl3pPr marL="0" indent="0">
              <a:spcBef>
                <a:spcPts val="200"/>
              </a:spcBef>
              <a:buFontTx/>
              <a:buNone/>
              <a:defRPr>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nosto%</a:t>
            </a:r>
          </a:p>
          <a:p>
            <a:pPr lvl="1"/>
            <a:r>
              <a:rPr lang="fi-FI" noProof="0"/>
              <a:t>Second level</a:t>
            </a:r>
          </a:p>
          <a:p>
            <a:pPr lvl="2"/>
            <a:r>
              <a:rPr lang="fi-FI" noProof="0"/>
              <a:t>Third level</a:t>
            </a:r>
          </a:p>
        </p:txBody>
      </p:sp>
    </p:spTree>
    <p:extLst>
      <p:ext uri="{BB962C8B-B14F-4D97-AF65-F5344CB8AC3E}">
        <p14:creationId xmlns:p14="http://schemas.microsoft.com/office/powerpoint/2010/main" val="3138406720"/>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isältö ja nosto2">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774011" y="2276840"/>
            <a:ext cx="10218669" cy="3528648"/>
          </a:xfrm>
          <a:solidFill>
            <a:srgbClr val="DFDAD6">
              <a:alpha val="50196"/>
            </a:srgbClr>
          </a:solidFill>
        </p:spPr>
        <p:txBody>
          <a:bodyPr lIns="216000" tIns="1296000" rIns="2520000" bIns="216000"/>
          <a:lstStyle>
            <a:lvl1pPr marL="0" indent="0">
              <a:buFontTx/>
              <a:buNone/>
              <a:defRPr sz="1800"/>
            </a:lvl1pPr>
            <a:lvl2pPr marL="444500" indent="-271463">
              <a:defRPr/>
            </a:lvl2pPr>
            <a:lvl3pPr marL="898525" indent="-263525">
              <a:defRPr/>
            </a:lvl3pPr>
            <a:lvl4pPr marL="1343025" indent="-271463">
              <a:defRPr/>
            </a:lvl4pPr>
            <a:lvl5pPr marL="1795463" indent="-263525">
              <a:defRPr/>
            </a:lvl5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3" name="Text Placeholder 2"/>
          <p:cNvSpPr>
            <a:spLocks noGrp="1"/>
          </p:cNvSpPr>
          <p:nvPr>
            <p:ph type="body" idx="1"/>
          </p:nvPr>
        </p:nvSpPr>
        <p:spPr>
          <a:xfrm>
            <a:off x="983290" y="2636890"/>
            <a:ext cx="7345020" cy="792110"/>
          </a:xfrm>
        </p:spPr>
        <p:txBody>
          <a:bodyPr lIns="0" tIns="0" rIns="0" bIns="0" anchor="t" anchorCtr="0"/>
          <a:lstStyle>
            <a:lvl1pPr marL="0" indent="0">
              <a:spcBef>
                <a:spcPts val="0"/>
              </a:spcBef>
              <a:buNone/>
              <a:defRPr sz="2400" b="0">
                <a:latin typeface="Work Sans SemiBold" panose="000007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7" name="Date Placeholder 6"/>
          <p:cNvSpPr>
            <a:spLocks noGrp="1"/>
          </p:cNvSpPr>
          <p:nvPr>
            <p:ph type="dt" sz="half" idx="10"/>
          </p:nvPr>
        </p:nvSpPr>
        <p:spPr/>
        <p:txBody>
          <a:bodyPr/>
          <a:lstStyle/>
          <a:p>
            <a:fld id="{E62AB49E-E61E-4479-A0B6-656DFE812A10}" type="datetime1">
              <a:rPr lang="fi-FI" smtClean="0"/>
              <a:t>26.1.2022</a:t>
            </a:fld>
            <a:endParaRPr lang="fi-FI"/>
          </a:p>
        </p:txBody>
      </p:sp>
      <p:sp>
        <p:nvSpPr>
          <p:cNvPr id="8" name="Footer Placeholder 7"/>
          <p:cNvSpPr>
            <a:spLocks noGrp="1"/>
          </p:cNvSpPr>
          <p:nvPr>
            <p:ph type="ftr" sz="quarter" idx="11"/>
          </p:nvPr>
        </p:nvSpPr>
        <p:spPr/>
        <p:txBody>
          <a:bodyPr/>
          <a:lstStyle/>
          <a:p>
            <a:r>
              <a:rPr lang="fi-FI"/>
              <a:t>Esityksen nimi ja tekijä</a:t>
            </a:r>
          </a:p>
        </p:txBody>
      </p:sp>
      <p:sp>
        <p:nvSpPr>
          <p:cNvPr id="9" name="Slide Number Placeholder 8"/>
          <p:cNvSpPr>
            <a:spLocks noGrp="1"/>
          </p:cNvSpPr>
          <p:nvPr>
            <p:ph type="sldNum" sz="quarter" idx="12"/>
          </p:nvPr>
        </p:nvSpPr>
        <p:spPr/>
        <p:txBody>
          <a:bodyPr/>
          <a:lstStyle/>
          <a:p>
            <a:fld id="{0861148C-697E-4B67-BDAA-872F34DF1106}" type="slidenum">
              <a:rPr lang="fi-FI" smtClean="0"/>
              <a:t>‹#›</a:t>
            </a:fld>
            <a:endParaRPr lang="fi-FI"/>
          </a:p>
        </p:txBody>
      </p:sp>
      <p:sp>
        <p:nvSpPr>
          <p:cNvPr id="10" name="Title 9"/>
          <p:cNvSpPr>
            <a:spLocks noGrp="1"/>
          </p:cNvSpPr>
          <p:nvPr>
            <p:ph type="title"/>
          </p:nvPr>
        </p:nvSpPr>
        <p:spPr/>
        <p:txBody>
          <a:bodyPr/>
          <a:lstStyle/>
          <a:p>
            <a:r>
              <a:rPr lang="fi-FI" noProof="0"/>
              <a:t>Muokkaa ots. perustyyl. napsautt.</a:t>
            </a:r>
          </a:p>
        </p:txBody>
      </p:sp>
      <p:sp>
        <p:nvSpPr>
          <p:cNvPr id="6" name="Text Placeholder 5"/>
          <p:cNvSpPr>
            <a:spLocks noGrp="1"/>
          </p:cNvSpPr>
          <p:nvPr>
            <p:ph type="body" sz="quarter" idx="13" hasCustomPrompt="1"/>
          </p:nvPr>
        </p:nvSpPr>
        <p:spPr>
          <a:xfrm>
            <a:off x="8759825" y="2565400"/>
            <a:ext cx="3097213" cy="2808288"/>
          </a:xfrm>
          <a:solidFill>
            <a:schemeClr val="accent1"/>
          </a:solidFill>
        </p:spPr>
        <p:txBody>
          <a:bodyPr lIns="216000" tIns="648000" rIns="216000" bIns="648000"/>
          <a:lstStyle>
            <a:lvl1pPr marL="0" indent="0">
              <a:spcBef>
                <a:spcPts val="200"/>
              </a:spcBef>
              <a:buFontTx/>
              <a:buNone/>
              <a:defRPr sz="3600">
                <a:solidFill>
                  <a:schemeClr val="bg1"/>
                </a:solidFill>
                <a:latin typeface="+mj-lt"/>
              </a:defRPr>
            </a:lvl1pPr>
            <a:lvl2pPr marL="0" indent="0">
              <a:spcBef>
                <a:spcPts val="200"/>
              </a:spcBef>
              <a:buFontTx/>
              <a:buNone/>
              <a:defRPr>
                <a:solidFill>
                  <a:schemeClr val="bg1"/>
                </a:solidFill>
                <a:latin typeface="Work Sans SemiBold" panose="00000700000000000000" pitchFamily="2" charset="0"/>
              </a:defRPr>
            </a:lvl2pPr>
            <a:lvl3pPr marL="0" indent="0">
              <a:spcBef>
                <a:spcPts val="200"/>
              </a:spcBef>
              <a:buFontTx/>
              <a:buNone/>
              <a:defRPr>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nosto%</a:t>
            </a:r>
          </a:p>
          <a:p>
            <a:pPr lvl="1"/>
            <a:r>
              <a:rPr lang="fi-FI" noProof="0"/>
              <a:t>Second level</a:t>
            </a:r>
          </a:p>
          <a:p>
            <a:pPr lvl="2"/>
            <a:r>
              <a:rPr lang="fi-FI" noProof="0"/>
              <a:t>Third level</a:t>
            </a:r>
          </a:p>
        </p:txBody>
      </p:sp>
    </p:spTree>
    <p:extLst>
      <p:ext uri="{BB962C8B-B14F-4D97-AF65-F5344CB8AC3E}">
        <p14:creationId xmlns:p14="http://schemas.microsoft.com/office/powerpoint/2010/main" val="272492200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isältö ja kaavio">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66763" y="1989137"/>
            <a:ext cx="5113337" cy="719763"/>
          </a:xfrm>
        </p:spPr>
        <p:txBody>
          <a:bodyPr anchor="t" anchorCtr="0"/>
          <a:lstStyle>
            <a:lvl1pPr marL="0" indent="0">
              <a:spcBef>
                <a:spcPts val="0"/>
              </a:spcBef>
              <a:buNone/>
              <a:defRPr sz="2400" b="0">
                <a:latin typeface="Work Sans SemiBold" panose="000007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4" name="Content Placeholder 3"/>
          <p:cNvSpPr>
            <a:spLocks noGrp="1"/>
          </p:cNvSpPr>
          <p:nvPr>
            <p:ph sz="half" idx="2"/>
          </p:nvPr>
        </p:nvSpPr>
        <p:spPr>
          <a:xfrm>
            <a:off x="774011" y="2852920"/>
            <a:ext cx="5106089" cy="2952568"/>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7" name="Date Placeholder 6"/>
          <p:cNvSpPr>
            <a:spLocks noGrp="1"/>
          </p:cNvSpPr>
          <p:nvPr>
            <p:ph type="dt" sz="half" idx="10"/>
          </p:nvPr>
        </p:nvSpPr>
        <p:spPr/>
        <p:txBody>
          <a:bodyPr/>
          <a:lstStyle/>
          <a:p>
            <a:fld id="{694459C7-B1FD-43B2-A1AF-1A902ACF93C5}" type="datetime1">
              <a:rPr lang="fi-FI" smtClean="0"/>
              <a:t>26.1.2022</a:t>
            </a:fld>
            <a:endParaRPr lang="fi-FI"/>
          </a:p>
        </p:txBody>
      </p:sp>
      <p:sp>
        <p:nvSpPr>
          <p:cNvPr id="8" name="Footer Placeholder 7"/>
          <p:cNvSpPr>
            <a:spLocks noGrp="1"/>
          </p:cNvSpPr>
          <p:nvPr>
            <p:ph type="ftr" sz="quarter" idx="11"/>
          </p:nvPr>
        </p:nvSpPr>
        <p:spPr/>
        <p:txBody>
          <a:bodyPr/>
          <a:lstStyle/>
          <a:p>
            <a:r>
              <a:rPr lang="fi-FI"/>
              <a:t>Esityksen nimi ja tekijä</a:t>
            </a:r>
          </a:p>
        </p:txBody>
      </p:sp>
      <p:sp>
        <p:nvSpPr>
          <p:cNvPr id="9" name="Slide Number Placeholder 8"/>
          <p:cNvSpPr>
            <a:spLocks noGrp="1"/>
          </p:cNvSpPr>
          <p:nvPr>
            <p:ph type="sldNum" sz="quarter" idx="12"/>
          </p:nvPr>
        </p:nvSpPr>
        <p:spPr/>
        <p:txBody>
          <a:bodyPr/>
          <a:lstStyle/>
          <a:p>
            <a:fld id="{0861148C-697E-4B67-BDAA-872F34DF1106}" type="slidenum">
              <a:rPr lang="fi-FI" smtClean="0"/>
              <a:t>‹#›</a:t>
            </a:fld>
            <a:endParaRPr lang="fi-FI"/>
          </a:p>
        </p:txBody>
      </p:sp>
      <p:sp>
        <p:nvSpPr>
          <p:cNvPr id="10" name="Title 9"/>
          <p:cNvSpPr>
            <a:spLocks noGrp="1"/>
          </p:cNvSpPr>
          <p:nvPr>
            <p:ph type="title"/>
          </p:nvPr>
        </p:nvSpPr>
        <p:spPr>
          <a:xfrm>
            <a:off x="766763" y="836711"/>
            <a:ext cx="10658475" cy="576009"/>
          </a:xfrm>
        </p:spPr>
        <p:txBody>
          <a:bodyPr/>
          <a:lstStyle/>
          <a:p>
            <a:r>
              <a:rPr lang="fi-FI" noProof="0"/>
              <a:t>Muokkaa ots. perustyyl. napsautt.</a:t>
            </a:r>
          </a:p>
        </p:txBody>
      </p:sp>
      <p:sp>
        <p:nvSpPr>
          <p:cNvPr id="5" name="Chart Placeholder 4"/>
          <p:cNvSpPr>
            <a:spLocks noGrp="1"/>
          </p:cNvSpPr>
          <p:nvPr>
            <p:ph type="chart" sz="quarter" idx="13"/>
          </p:nvPr>
        </p:nvSpPr>
        <p:spPr>
          <a:xfrm>
            <a:off x="6311900" y="1556740"/>
            <a:ext cx="5113338" cy="4248748"/>
          </a:xfrm>
        </p:spPr>
        <p:txBody>
          <a:bodyPr/>
          <a:lstStyle>
            <a:lvl1pPr marL="0" indent="0">
              <a:buFontTx/>
              <a:buNone/>
              <a:defRPr sz="1200"/>
            </a:lvl1pPr>
          </a:lstStyle>
          <a:p>
            <a:r>
              <a:rPr lang="fi-FI" noProof="0"/>
              <a:t>Lisää kaavio napsauttamalla kuvaketta</a:t>
            </a:r>
          </a:p>
        </p:txBody>
      </p:sp>
    </p:spTree>
    <p:extLst>
      <p:ext uri="{BB962C8B-B14F-4D97-AF65-F5344CB8AC3E}">
        <p14:creationId xmlns:p14="http://schemas.microsoft.com/office/powerpoint/2010/main" val="81977606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Kaksi kaaviota">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99DC6366-A444-4167-BC0C-762BA82C7074}" type="datetime1">
              <a:rPr lang="fi-FI" smtClean="0"/>
              <a:t>26.1.2022</a:t>
            </a:fld>
            <a:endParaRPr lang="fi-FI"/>
          </a:p>
        </p:txBody>
      </p:sp>
      <p:sp>
        <p:nvSpPr>
          <p:cNvPr id="8" name="Footer Placeholder 7"/>
          <p:cNvSpPr>
            <a:spLocks noGrp="1"/>
          </p:cNvSpPr>
          <p:nvPr>
            <p:ph type="ftr" sz="quarter" idx="11"/>
          </p:nvPr>
        </p:nvSpPr>
        <p:spPr/>
        <p:txBody>
          <a:bodyPr/>
          <a:lstStyle/>
          <a:p>
            <a:r>
              <a:rPr lang="fi-FI"/>
              <a:t>Esityksen nimi ja tekijä</a:t>
            </a:r>
          </a:p>
        </p:txBody>
      </p:sp>
      <p:sp>
        <p:nvSpPr>
          <p:cNvPr id="9" name="Slide Number Placeholder 8"/>
          <p:cNvSpPr>
            <a:spLocks noGrp="1"/>
          </p:cNvSpPr>
          <p:nvPr>
            <p:ph type="sldNum" sz="quarter" idx="12"/>
          </p:nvPr>
        </p:nvSpPr>
        <p:spPr/>
        <p:txBody>
          <a:bodyPr/>
          <a:lstStyle/>
          <a:p>
            <a:fld id="{0861148C-697E-4B67-BDAA-872F34DF1106}" type="slidenum">
              <a:rPr lang="fi-FI" smtClean="0"/>
              <a:t>‹#›</a:t>
            </a:fld>
            <a:endParaRPr lang="fi-FI"/>
          </a:p>
        </p:txBody>
      </p:sp>
      <p:sp>
        <p:nvSpPr>
          <p:cNvPr id="10" name="Title 9"/>
          <p:cNvSpPr>
            <a:spLocks noGrp="1"/>
          </p:cNvSpPr>
          <p:nvPr>
            <p:ph type="title"/>
          </p:nvPr>
        </p:nvSpPr>
        <p:spPr>
          <a:xfrm>
            <a:off x="766763" y="836711"/>
            <a:ext cx="10658475" cy="576009"/>
          </a:xfrm>
        </p:spPr>
        <p:txBody>
          <a:bodyPr/>
          <a:lstStyle/>
          <a:p>
            <a:r>
              <a:rPr lang="fi-FI" noProof="0"/>
              <a:t>Muokkaa ots. perustyyl. napsautt.</a:t>
            </a:r>
          </a:p>
        </p:txBody>
      </p:sp>
      <p:sp>
        <p:nvSpPr>
          <p:cNvPr id="5" name="Chart Placeholder 4"/>
          <p:cNvSpPr>
            <a:spLocks noGrp="1"/>
          </p:cNvSpPr>
          <p:nvPr>
            <p:ph type="chart" sz="quarter" idx="13"/>
          </p:nvPr>
        </p:nvSpPr>
        <p:spPr>
          <a:xfrm>
            <a:off x="766763" y="1556740"/>
            <a:ext cx="5113337" cy="4248748"/>
          </a:xfrm>
        </p:spPr>
        <p:txBody>
          <a:bodyPr/>
          <a:lstStyle>
            <a:lvl1pPr marL="0" indent="0">
              <a:buFontTx/>
              <a:buNone/>
              <a:defRPr sz="1200"/>
            </a:lvl1pPr>
          </a:lstStyle>
          <a:p>
            <a:r>
              <a:rPr lang="fi-FI" noProof="0"/>
              <a:t>Lisää kaavio napsauttamalla kuvaketta</a:t>
            </a:r>
          </a:p>
        </p:txBody>
      </p:sp>
      <p:sp>
        <p:nvSpPr>
          <p:cNvPr id="11" name="Chart Placeholder 4"/>
          <p:cNvSpPr>
            <a:spLocks noGrp="1"/>
          </p:cNvSpPr>
          <p:nvPr>
            <p:ph type="chart" sz="quarter" idx="14"/>
          </p:nvPr>
        </p:nvSpPr>
        <p:spPr>
          <a:xfrm>
            <a:off x="6311900" y="1556740"/>
            <a:ext cx="5113338" cy="4248748"/>
          </a:xfrm>
        </p:spPr>
        <p:txBody>
          <a:bodyPr/>
          <a:lstStyle>
            <a:lvl1pPr marL="0" indent="0">
              <a:buFontTx/>
              <a:buNone/>
              <a:defRPr sz="1200"/>
            </a:lvl1pPr>
          </a:lstStyle>
          <a:p>
            <a:r>
              <a:rPr lang="fi-FI" noProof="0"/>
              <a:t>Lisää kaavio napsauttamalla kuvaketta</a:t>
            </a:r>
          </a:p>
        </p:txBody>
      </p:sp>
    </p:spTree>
    <p:extLst>
      <p:ext uri="{BB962C8B-B14F-4D97-AF65-F5344CB8AC3E}">
        <p14:creationId xmlns:p14="http://schemas.microsoft.com/office/powerpoint/2010/main" val="2399752592"/>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Kaavio">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D8E69C4F-D786-4567-B4CC-E870875C3588}" type="datetime1">
              <a:rPr lang="fi-FI" smtClean="0"/>
              <a:t>26.1.2022</a:t>
            </a:fld>
            <a:endParaRPr lang="fi-FI"/>
          </a:p>
        </p:txBody>
      </p:sp>
      <p:sp>
        <p:nvSpPr>
          <p:cNvPr id="8" name="Footer Placeholder 7"/>
          <p:cNvSpPr>
            <a:spLocks noGrp="1"/>
          </p:cNvSpPr>
          <p:nvPr>
            <p:ph type="ftr" sz="quarter" idx="11"/>
          </p:nvPr>
        </p:nvSpPr>
        <p:spPr/>
        <p:txBody>
          <a:bodyPr/>
          <a:lstStyle/>
          <a:p>
            <a:r>
              <a:rPr lang="fi-FI"/>
              <a:t>Esityksen nimi ja tekijä</a:t>
            </a:r>
          </a:p>
        </p:txBody>
      </p:sp>
      <p:sp>
        <p:nvSpPr>
          <p:cNvPr id="9" name="Slide Number Placeholder 8"/>
          <p:cNvSpPr>
            <a:spLocks noGrp="1"/>
          </p:cNvSpPr>
          <p:nvPr>
            <p:ph type="sldNum" sz="quarter" idx="12"/>
          </p:nvPr>
        </p:nvSpPr>
        <p:spPr/>
        <p:txBody>
          <a:bodyPr/>
          <a:lstStyle/>
          <a:p>
            <a:fld id="{0861148C-697E-4B67-BDAA-872F34DF1106}" type="slidenum">
              <a:rPr lang="fi-FI" smtClean="0"/>
              <a:t>‹#›</a:t>
            </a:fld>
            <a:endParaRPr lang="fi-FI"/>
          </a:p>
        </p:txBody>
      </p:sp>
      <p:sp>
        <p:nvSpPr>
          <p:cNvPr id="10" name="Title 9"/>
          <p:cNvSpPr>
            <a:spLocks noGrp="1"/>
          </p:cNvSpPr>
          <p:nvPr>
            <p:ph type="title"/>
          </p:nvPr>
        </p:nvSpPr>
        <p:spPr>
          <a:xfrm>
            <a:off x="766763" y="836711"/>
            <a:ext cx="10658475" cy="576009"/>
          </a:xfrm>
        </p:spPr>
        <p:txBody>
          <a:bodyPr/>
          <a:lstStyle/>
          <a:p>
            <a:r>
              <a:rPr lang="fi-FI" noProof="0"/>
              <a:t>Muokkaa ots. perustyyl. napsautt.</a:t>
            </a:r>
          </a:p>
        </p:txBody>
      </p:sp>
      <p:sp>
        <p:nvSpPr>
          <p:cNvPr id="5" name="Chart Placeholder 4"/>
          <p:cNvSpPr>
            <a:spLocks noGrp="1"/>
          </p:cNvSpPr>
          <p:nvPr>
            <p:ph type="chart" sz="quarter" idx="13"/>
          </p:nvPr>
        </p:nvSpPr>
        <p:spPr>
          <a:xfrm>
            <a:off x="766763" y="1556740"/>
            <a:ext cx="10658475" cy="4248748"/>
          </a:xfrm>
        </p:spPr>
        <p:txBody>
          <a:bodyPr/>
          <a:lstStyle>
            <a:lvl1pPr marL="0" indent="0">
              <a:buFontTx/>
              <a:buNone/>
              <a:defRPr sz="1200"/>
            </a:lvl1pPr>
          </a:lstStyle>
          <a:p>
            <a:r>
              <a:rPr lang="fi-FI" noProof="0"/>
              <a:t>Lisää kaavio napsauttamalla kuvaketta</a:t>
            </a:r>
          </a:p>
        </p:txBody>
      </p:sp>
    </p:spTree>
    <p:extLst>
      <p:ext uri="{BB962C8B-B14F-4D97-AF65-F5344CB8AC3E}">
        <p14:creationId xmlns:p14="http://schemas.microsoft.com/office/powerpoint/2010/main" val="298056715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Neljä taulukko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ots. perustyyl. napsautt.</a:t>
            </a:r>
          </a:p>
        </p:txBody>
      </p:sp>
      <p:sp>
        <p:nvSpPr>
          <p:cNvPr id="5" name="Date Placeholder 4"/>
          <p:cNvSpPr>
            <a:spLocks noGrp="1"/>
          </p:cNvSpPr>
          <p:nvPr>
            <p:ph type="dt" sz="half" idx="10"/>
          </p:nvPr>
        </p:nvSpPr>
        <p:spPr/>
        <p:txBody>
          <a:bodyPr/>
          <a:lstStyle/>
          <a:p>
            <a:fld id="{C53BEB26-41D6-4026-B61D-A3E7E670F1AC}" type="datetime1">
              <a:rPr lang="fi-FI" smtClean="0"/>
              <a:t>26.1.2022</a:t>
            </a:fld>
            <a:endParaRPr lang="fi-FI"/>
          </a:p>
        </p:txBody>
      </p:sp>
      <p:sp>
        <p:nvSpPr>
          <p:cNvPr id="6" name="Footer Placeholder 5"/>
          <p:cNvSpPr>
            <a:spLocks noGrp="1"/>
          </p:cNvSpPr>
          <p:nvPr>
            <p:ph type="ftr" sz="quarter" idx="11"/>
          </p:nvPr>
        </p:nvSpPr>
        <p:spPr/>
        <p:txBody>
          <a:bodyPr/>
          <a:lstStyle/>
          <a:p>
            <a:r>
              <a:rPr lang="fi-FI"/>
              <a:t>Esityksen nimi ja tekijä</a:t>
            </a:r>
          </a:p>
        </p:txBody>
      </p:sp>
      <p:sp>
        <p:nvSpPr>
          <p:cNvPr id="7" name="Slide Number Placeholder 6"/>
          <p:cNvSpPr>
            <a:spLocks noGrp="1"/>
          </p:cNvSpPr>
          <p:nvPr>
            <p:ph type="sldNum" sz="quarter" idx="12"/>
          </p:nvPr>
        </p:nvSpPr>
        <p:spPr/>
        <p:txBody>
          <a:bodyPr/>
          <a:lstStyle/>
          <a:p>
            <a:fld id="{0861148C-697E-4B67-BDAA-872F34DF1106}" type="slidenum">
              <a:rPr lang="fi-FI" smtClean="0"/>
              <a:t>‹#›</a:t>
            </a:fld>
            <a:endParaRPr lang="fi-FI"/>
          </a:p>
        </p:txBody>
      </p:sp>
      <p:sp>
        <p:nvSpPr>
          <p:cNvPr id="9" name="Table Placeholder 8"/>
          <p:cNvSpPr>
            <a:spLocks noGrp="1"/>
          </p:cNvSpPr>
          <p:nvPr>
            <p:ph type="tbl" sz="quarter" idx="13"/>
          </p:nvPr>
        </p:nvSpPr>
        <p:spPr>
          <a:xfrm>
            <a:off x="766763" y="1989138"/>
            <a:ext cx="5113337" cy="1871662"/>
          </a:xfrm>
        </p:spPr>
        <p:txBody>
          <a:bodyPr/>
          <a:lstStyle>
            <a:lvl1pPr marL="0" indent="0">
              <a:buFontTx/>
              <a:buNone/>
              <a:defRPr sz="1200"/>
            </a:lvl1pPr>
          </a:lstStyle>
          <a:p>
            <a:r>
              <a:rPr lang="fi-FI"/>
              <a:t>Lisää taulukko napsauttamalla kuvaketta</a:t>
            </a:r>
            <a:endParaRPr lang="en-US"/>
          </a:p>
        </p:txBody>
      </p:sp>
      <p:sp>
        <p:nvSpPr>
          <p:cNvPr id="10" name="Table Placeholder 8"/>
          <p:cNvSpPr>
            <a:spLocks noGrp="1"/>
          </p:cNvSpPr>
          <p:nvPr>
            <p:ph type="tbl" sz="quarter" idx="14"/>
          </p:nvPr>
        </p:nvSpPr>
        <p:spPr>
          <a:xfrm>
            <a:off x="766763" y="3933826"/>
            <a:ext cx="5113337" cy="1871662"/>
          </a:xfrm>
        </p:spPr>
        <p:txBody>
          <a:bodyPr/>
          <a:lstStyle>
            <a:lvl1pPr marL="0" indent="0">
              <a:buFontTx/>
              <a:buNone/>
              <a:defRPr sz="1200"/>
            </a:lvl1pPr>
          </a:lstStyle>
          <a:p>
            <a:r>
              <a:rPr lang="fi-FI"/>
              <a:t>Lisää taulukko napsauttamalla kuvaketta</a:t>
            </a:r>
            <a:endParaRPr lang="en-US"/>
          </a:p>
        </p:txBody>
      </p:sp>
      <p:sp>
        <p:nvSpPr>
          <p:cNvPr id="11" name="Table Placeholder 8"/>
          <p:cNvSpPr>
            <a:spLocks noGrp="1"/>
          </p:cNvSpPr>
          <p:nvPr>
            <p:ph type="tbl" sz="quarter" idx="15"/>
          </p:nvPr>
        </p:nvSpPr>
        <p:spPr>
          <a:xfrm>
            <a:off x="6312030" y="1989138"/>
            <a:ext cx="5113208" cy="1871662"/>
          </a:xfrm>
        </p:spPr>
        <p:txBody>
          <a:bodyPr/>
          <a:lstStyle>
            <a:lvl1pPr marL="0" indent="0">
              <a:buFontTx/>
              <a:buNone/>
              <a:defRPr sz="1200"/>
            </a:lvl1pPr>
          </a:lstStyle>
          <a:p>
            <a:r>
              <a:rPr lang="fi-FI"/>
              <a:t>Lisää taulukko napsauttamalla kuvaketta</a:t>
            </a:r>
            <a:endParaRPr lang="en-US"/>
          </a:p>
        </p:txBody>
      </p:sp>
      <p:sp>
        <p:nvSpPr>
          <p:cNvPr id="12" name="Table Placeholder 8"/>
          <p:cNvSpPr>
            <a:spLocks noGrp="1"/>
          </p:cNvSpPr>
          <p:nvPr>
            <p:ph type="tbl" sz="quarter" idx="16"/>
          </p:nvPr>
        </p:nvSpPr>
        <p:spPr>
          <a:xfrm>
            <a:off x="6312030" y="3933826"/>
            <a:ext cx="5113208" cy="1871662"/>
          </a:xfrm>
        </p:spPr>
        <p:txBody>
          <a:bodyPr/>
          <a:lstStyle>
            <a:lvl1pPr marL="0" indent="0">
              <a:buFontTx/>
              <a:buNone/>
              <a:defRPr sz="1200"/>
            </a:lvl1pPr>
          </a:lstStyle>
          <a:p>
            <a:r>
              <a:rPr lang="fi-FI"/>
              <a:t>Lisää taulukko napsauttamalla kuvaketta</a:t>
            </a:r>
            <a:endParaRPr lang="en-US"/>
          </a:p>
        </p:txBody>
      </p:sp>
    </p:spTree>
    <p:extLst>
      <p:ext uri="{BB962C8B-B14F-4D97-AF65-F5344CB8AC3E}">
        <p14:creationId xmlns:p14="http://schemas.microsoft.com/office/powerpoint/2010/main" val="336506058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Nelikenttä">
    <p:spTree>
      <p:nvGrpSpPr>
        <p:cNvPr id="1" name=""/>
        <p:cNvGrpSpPr/>
        <p:nvPr/>
      </p:nvGrpSpPr>
      <p:grpSpPr>
        <a:xfrm>
          <a:off x="0" y="0"/>
          <a:ext cx="0" cy="0"/>
          <a:chOff x="0" y="0"/>
          <a:chExt cx="0" cy="0"/>
        </a:xfrm>
      </p:grpSpPr>
      <p:sp>
        <p:nvSpPr>
          <p:cNvPr id="4" name="Text Placeholder 3"/>
          <p:cNvSpPr>
            <a:spLocks noGrp="1"/>
          </p:cNvSpPr>
          <p:nvPr>
            <p:ph type="body" sz="quarter" idx="17"/>
          </p:nvPr>
        </p:nvSpPr>
        <p:spPr>
          <a:xfrm>
            <a:off x="766763" y="1989138"/>
            <a:ext cx="5257227" cy="1871922"/>
          </a:xfrm>
          <a:solidFill>
            <a:srgbClr val="DFDAD6">
              <a:alpha val="50196"/>
            </a:srgbClr>
          </a:solidFill>
        </p:spPr>
        <p:txBody>
          <a:bodyPr lIns="288000" tIns="216000" rIns="288000" bIns="216000"/>
          <a:lstStyle>
            <a:lvl1pPr marL="271463" indent="-271463">
              <a:buClr>
                <a:schemeClr val="accent3"/>
              </a:buClr>
              <a:defRPr sz="1200">
                <a:solidFill>
                  <a:schemeClr val="tx1"/>
                </a:solidFill>
              </a:defRPr>
            </a:lvl1pPr>
            <a:lvl2pPr marL="271463" indent="-271463">
              <a:buClr>
                <a:schemeClr val="accent3"/>
              </a:buClr>
              <a:defRPr sz="1200">
                <a:solidFill>
                  <a:schemeClr val="tx1"/>
                </a:solidFill>
              </a:defRPr>
            </a:lvl2pPr>
            <a:lvl3pPr marL="271463" indent="-271463">
              <a:buClr>
                <a:schemeClr val="accent3"/>
              </a:buClr>
              <a:defRPr sz="1200">
                <a:solidFill>
                  <a:schemeClr val="tx1"/>
                </a:solidFill>
              </a:defRPr>
            </a:lvl3pPr>
            <a:lvl4pPr marL="271463" indent="-271463">
              <a:buClr>
                <a:schemeClr val="accent3"/>
              </a:buClr>
              <a:defRPr sz="1200">
                <a:solidFill>
                  <a:schemeClr val="tx1"/>
                </a:solidFill>
              </a:defRPr>
            </a:lvl4pPr>
            <a:lvl5pPr marL="271463" indent="-271463">
              <a:buClr>
                <a:schemeClr val="accent3"/>
              </a:buClr>
              <a:defRPr sz="1200">
                <a:solidFill>
                  <a:schemeClr val="tx1"/>
                </a:solidFill>
              </a:defRPr>
            </a:lvl5pPr>
          </a:lstStyle>
          <a:p>
            <a:pPr lvl="0"/>
            <a:r>
              <a:rPr lang="fi-FI"/>
              <a:t>Muokkaa tekstin perustyylejä napsauttamalla</a:t>
            </a:r>
          </a:p>
        </p:txBody>
      </p:sp>
      <p:sp>
        <p:nvSpPr>
          <p:cNvPr id="2" name="Title 1"/>
          <p:cNvSpPr>
            <a:spLocks noGrp="1"/>
          </p:cNvSpPr>
          <p:nvPr>
            <p:ph type="title"/>
          </p:nvPr>
        </p:nvSpPr>
        <p:spPr/>
        <p:txBody>
          <a:bodyPr/>
          <a:lstStyle/>
          <a:p>
            <a:r>
              <a:rPr lang="fi-FI" noProof="0"/>
              <a:t>Muokkaa ots. perustyyl. napsautt.</a:t>
            </a:r>
          </a:p>
        </p:txBody>
      </p:sp>
      <p:sp>
        <p:nvSpPr>
          <p:cNvPr id="5" name="Date Placeholder 4"/>
          <p:cNvSpPr>
            <a:spLocks noGrp="1"/>
          </p:cNvSpPr>
          <p:nvPr>
            <p:ph type="dt" sz="half" idx="10"/>
          </p:nvPr>
        </p:nvSpPr>
        <p:spPr/>
        <p:txBody>
          <a:bodyPr/>
          <a:lstStyle/>
          <a:p>
            <a:fld id="{6A21A49A-E0EE-4A76-AD38-8443CE185D7D}" type="datetime1">
              <a:rPr lang="fi-FI" smtClean="0"/>
              <a:t>26.1.2022</a:t>
            </a:fld>
            <a:endParaRPr lang="fi-FI"/>
          </a:p>
        </p:txBody>
      </p:sp>
      <p:sp>
        <p:nvSpPr>
          <p:cNvPr id="6" name="Footer Placeholder 5"/>
          <p:cNvSpPr>
            <a:spLocks noGrp="1"/>
          </p:cNvSpPr>
          <p:nvPr>
            <p:ph type="ftr" sz="quarter" idx="11"/>
          </p:nvPr>
        </p:nvSpPr>
        <p:spPr/>
        <p:txBody>
          <a:bodyPr/>
          <a:lstStyle/>
          <a:p>
            <a:r>
              <a:rPr lang="fi-FI"/>
              <a:t>Esityksen nimi ja tekijä</a:t>
            </a:r>
          </a:p>
        </p:txBody>
      </p:sp>
      <p:sp>
        <p:nvSpPr>
          <p:cNvPr id="7" name="Slide Number Placeholder 6"/>
          <p:cNvSpPr>
            <a:spLocks noGrp="1"/>
          </p:cNvSpPr>
          <p:nvPr>
            <p:ph type="sldNum" sz="quarter" idx="12"/>
          </p:nvPr>
        </p:nvSpPr>
        <p:spPr/>
        <p:txBody>
          <a:bodyPr/>
          <a:lstStyle/>
          <a:p>
            <a:fld id="{0861148C-697E-4B67-BDAA-872F34DF1106}" type="slidenum">
              <a:rPr lang="fi-FI" smtClean="0"/>
              <a:t>‹#›</a:t>
            </a:fld>
            <a:endParaRPr lang="fi-FI"/>
          </a:p>
        </p:txBody>
      </p:sp>
      <p:sp>
        <p:nvSpPr>
          <p:cNvPr id="14" name="Text Placeholder 5"/>
          <p:cNvSpPr>
            <a:spLocks noGrp="1"/>
          </p:cNvSpPr>
          <p:nvPr>
            <p:ph type="body" sz="quarter" idx="13"/>
          </p:nvPr>
        </p:nvSpPr>
        <p:spPr>
          <a:xfrm>
            <a:off x="4223740" y="2060810"/>
            <a:ext cx="1728000" cy="1728240"/>
          </a:xfrm>
          <a:prstGeom prst="rect">
            <a:avLst/>
          </a:prstGeom>
          <a:solidFill>
            <a:schemeClr val="accent2"/>
          </a:solidFill>
        </p:spPr>
        <p:txBody>
          <a:bodyPr wrap="square" lIns="72000" tIns="72000" rIns="72000" bIns="72000" anchor="ctr" anchorCtr="0"/>
          <a:lstStyle>
            <a:lvl1pPr marL="0" indent="0" algn="ctr">
              <a:spcBef>
                <a:spcPts val="200"/>
              </a:spcBef>
              <a:buFontTx/>
              <a:buNone/>
              <a:defRPr sz="1600" b="0">
                <a:solidFill>
                  <a:schemeClr val="accent1"/>
                </a:solidFill>
                <a:latin typeface="+mj-lt"/>
              </a:defRPr>
            </a:lvl1pPr>
            <a:lvl2pPr marL="0" indent="0" algn="ctr">
              <a:spcBef>
                <a:spcPts val="200"/>
              </a:spcBef>
              <a:buFontTx/>
              <a:buNone/>
              <a:defRPr sz="1600" b="0">
                <a:solidFill>
                  <a:schemeClr val="accent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15" name="Text Placeholder 3"/>
          <p:cNvSpPr>
            <a:spLocks noGrp="1"/>
          </p:cNvSpPr>
          <p:nvPr>
            <p:ph type="body" sz="quarter" idx="18"/>
          </p:nvPr>
        </p:nvSpPr>
        <p:spPr>
          <a:xfrm>
            <a:off x="6158355" y="1989138"/>
            <a:ext cx="5257227" cy="1871922"/>
          </a:xfrm>
          <a:solidFill>
            <a:srgbClr val="DFDAD6">
              <a:alpha val="50196"/>
            </a:srgbClr>
          </a:solidFill>
        </p:spPr>
        <p:txBody>
          <a:bodyPr lIns="2088000" tIns="216000" rIns="288000" bIns="216000"/>
          <a:lstStyle>
            <a:lvl1pPr marL="271463" indent="-271463">
              <a:buClr>
                <a:schemeClr val="accent3"/>
              </a:buClr>
              <a:defRPr sz="1200">
                <a:solidFill>
                  <a:schemeClr val="tx1"/>
                </a:solidFill>
              </a:defRPr>
            </a:lvl1pPr>
            <a:lvl2pPr marL="271463" indent="-271463">
              <a:buClr>
                <a:schemeClr val="accent3"/>
              </a:buClr>
              <a:defRPr sz="1200">
                <a:solidFill>
                  <a:schemeClr val="tx1"/>
                </a:solidFill>
              </a:defRPr>
            </a:lvl2pPr>
            <a:lvl3pPr marL="271463" indent="-271463">
              <a:buClr>
                <a:schemeClr val="accent3"/>
              </a:buClr>
              <a:defRPr sz="1200">
                <a:solidFill>
                  <a:schemeClr val="tx1"/>
                </a:solidFill>
              </a:defRPr>
            </a:lvl3pPr>
            <a:lvl4pPr marL="271463" indent="-271463">
              <a:buClr>
                <a:schemeClr val="accent3"/>
              </a:buClr>
              <a:defRPr sz="1200">
                <a:solidFill>
                  <a:schemeClr val="tx1"/>
                </a:solidFill>
              </a:defRPr>
            </a:lvl4pPr>
            <a:lvl5pPr marL="271463" indent="-271463">
              <a:buClr>
                <a:schemeClr val="accent3"/>
              </a:buClr>
              <a:defRPr sz="1200">
                <a:solidFill>
                  <a:schemeClr val="tx1"/>
                </a:solidFill>
              </a:defRPr>
            </a:lvl5pPr>
          </a:lstStyle>
          <a:p>
            <a:pPr lvl="0"/>
            <a:r>
              <a:rPr lang="fi-FI"/>
              <a:t>Muokkaa tekstin perustyylejä napsauttamalla</a:t>
            </a:r>
          </a:p>
        </p:txBody>
      </p:sp>
      <p:sp>
        <p:nvSpPr>
          <p:cNvPr id="16" name="Text Placeholder 3"/>
          <p:cNvSpPr>
            <a:spLocks noGrp="1"/>
          </p:cNvSpPr>
          <p:nvPr>
            <p:ph type="body" sz="quarter" idx="19"/>
          </p:nvPr>
        </p:nvSpPr>
        <p:spPr>
          <a:xfrm>
            <a:off x="766763" y="3933070"/>
            <a:ext cx="5257227" cy="1872418"/>
          </a:xfrm>
          <a:solidFill>
            <a:srgbClr val="DFDAD6">
              <a:alpha val="50196"/>
            </a:srgbClr>
          </a:solidFill>
        </p:spPr>
        <p:txBody>
          <a:bodyPr lIns="288000" tIns="216000" rIns="288000" bIns="216000"/>
          <a:lstStyle>
            <a:lvl1pPr marL="271463" indent="-271463">
              <a:buClr>
                <a:schemeClr val="accent3"/>
              </a:buClr>
              <a:defRPr sz="1200">
                <a:solidFill>
                  <a:schemeClr val="tx1"/>
                </a:solidFill>
              </a:defRPr>
            </a:lvl1pPr>
            <a:lvl2pPr marL="271463" indent="-271463">
              <a:buClr>
                <a:schemeClr val="accent3"/>
              </a:buClr>
              <a:defRPr sz="1200">
                <a:solidFill>
                  <a:schemeClr val="tx1"/>
                </a:solidFill>
              </a:defRPr>
            </a:lvl2pPr>
            <a:lvl3pPr marL="271463" indent="-271463">
              <a:buClr>
                <a:schemeClr val="accent3"/>
              </a:buClr>
              <a:defRPr sz="1200">
                <a:solidFill>
                  <a:schemeClr val="tx1"/>
                </a:solidFill>
              </a:defRPr>
            </a:lvl3pPr>
            <a:lvl4pPr marL="271463" indent="-271463">
              <a:buClr>
                <a:schemeClr val="accent3"/>
              </a:buClr>
              <a:defRPr sz="1200">
                <a:solidFill>
                  <a:schemeClr val="tx1"/>
                </a:solidFill>
              </a:defRPr>
            </a:lvl4pPr>
            <a:lvl5pPr marL="271463" indent="-271463">
              <a:buClr>
                <a:schemeClr val="accent3"/>
              </a:buClr>
              <a:defRPr sz="1200">
                <a:solidFill>
                  <a:schemeClr val="tx1"/>
                </a:solidFill>
              </a:defRPr>
            </a:lvl5pPr>
          </a:lstStyle>
          <a:p>
            <a:pPr lvl="0"/>
            <a:r>
              <a:rPr lang="fi-FI"/>
              <a:t>Muokkaa tekstin perustyylejä napsauttamalla</a:t>
            </a:r>
          </a:p>
        </p:txBody>
      </p:sp>
      <p:sp>
        <p:nvSpPr>
          <p:cNvPr id="17" name="Text Placeholder 3"/>
          <p:cNvSpPr>
            <a:spLocks noGrp="1"/>
          </p:cNvSpPr>
          <p:nvPr>
            <p:ph type="body" sz="quarter" idx="20"/>
          </p:nvPr>
        </p:nvSpPr>
        <p:spPr>
          <a:xfrm>
            <a:off x="6168011" y="3933070"/>
            <a:ext cx="5257227" cy="1872418"/>
          </a:xfrm>
          <a:solidFill>
            <a:srgbClr val="DFDAD6">
              <a:alpha val="50196"/>
            </a:srgbClr>
          </a:solidFill>
        </p:spPr>
        <p:txBody>
          <a:bodyPr lIns="2088000" tIns="216000" rIns="288000" bIns="216000"/>
          <a:lstStyle>
            <a:lvl1pPr marL="271463" indent="-271463">
              <a:buClr>
                <a:schemeClr val="accent3"/>
              </a:buClr>
              <a:defRPr sz="1200">
                <a:solidFill>
                  <a:schemeClr val="tx1"/>
                </a:solidFill>
              </a:defRPr>
            </a:lvl1pPr>
            <a:lvl2pPr marL="271463" indent="-271463">
              <a:buClr>
                <a:schemeClr val="accent3"/>
              </a:buClr>
              <a:defRPr sz="1200">
                <a:solidFill>
                  <a:schemeClr val="tx1"/>
                </a:solidFill>
              </a:defRPr>
            </a:lvl2pPr>
            <a:lvl3pPr marL="271463" indent="-271463">
              <a:buClr>
                <a:schemeClr val="accent3"/>
              </a:buClr>
              <a:defRPr sz="1200">
                <a:solidFill>
                  <a:schemeClr val="tx1"/>
                </a:solidFill>
              </a:defRPr>
            </a:lvl3pPr>
            <a:lvl4pPr marL="271463" indent="-271463">
              <a:buClr>
                <a:schemeClr val="accent3"/>
              </a:buClr>
              <a:defRPr sz="1200">
                <a:solidFill>
                  <a:schemeClr val="tx1"/>
                </a:solidFill>
              </a:defRPr>
            </a:lvl4pPr>
            <a:lvl5pPr marL="271463" indent="-271463">
              <a:buClr>
                <a:schemeClr val="accent3"/>
              </a:buClr>
              <a:defRPr sz="1200">
                <a:solidFill>
                  <a:schemeClr val="tx1"/>
                </a:solidFill>
              </a:defRPr>
            </a:lvl5pPr>
          </a:lstStyle>
          <a:p>
            <a:pPr lvl="0"/>
            <a:r>
              <a:rPr lang="fi-FI"/>
              <a:t>Muokkaa tekstin perustyylejä napsauttamalla</a:t>
            </a:r>
          </a:p>
        </p:txBody>
      </p:sp>
      <p:sp>
        <p:nvSpPr>
          <p:cNvPr id="18" name="Text Placeholder 5"/>
          <p:cNvSpPr>
            <a:spLocks noGrp="1"/>
          </p:cNvSpPr>
          <p:nvPr>
            <p:ph type="body" sz="quarter" idx="21"/>
          </p:nvPr>
        </p:nvSpPr>
        <p:spPr>
          <a:xfrm>
            <a:off x="6240020" y="2060810"/>
            <a:ext cx="1728000" cy="1728240"/>
          </a:xfrm>
          <a:prstGeom prst="rect">
            <a:avLst/>
          </a:prstGeom>
          <a:solidFill>
            <a:schemeClr val="accent3"/>
          </a:solidFill>
        </p:spPr>
        <p:txBody>
          <a:bodyPr wrap="square" lIns="72000" tIns="72000" rIns="72000" bIns="72000" anchor="ctr" anchorCtr="0"/>
          <a:lstStyle>
            <a:lvl1pPr marL="0" indent="0" algn="ctr">
              <a:spcBef>
                <a:spcPts val="200"/>
              </a:spcBef>
              <a:buFontTx/>
              <a:buNone/>
              <a:defRPr sz="1600" b="0">
                <a:solidFill>
                  <a:schemeClr val="bg1"/>
                </a:solidFill>
                <a:latin typeface="+mj-lt"/>
              </a:defRPr>
            </a:lvl1pPr>
            <a:lvl2pPr marL="0" indent="0" algn="ctr">
              <a:spcBef>
                <a:spcPts val="200"/>
              </a:spcBef>
              <a:buFontTx/>
              <a:buNone/>
              <a:defRPr sz="1600" b="0">
                <a:solidFill>
                  <a:schemeClr val="bg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19" name="Text Placeholder 5"/>
          <p:cNvSpPr>
            <a:spLocks noGrp="1"/>
          </p:cNvSpPr>
          <p:nvPr>
            <p:ph type="body" sz="quarter" idx="22"/>
          </p:nvPr>
        </p:nvSpPr>
        <p:spPr>
          <a:xfrm>
            <a:off x="4223740" y="4005080"/>
            <a:ext cx="1728000" cy="1728240"/>
          </a:xfrm>
          <a:prstGeom prst="rect">
            <a:avLst/>
          </a:prstGeom>
          <a:solidFill>
            <a:schemeClr val="accent4"/>
          </a:solidFill>
        </p:spPr>
        <p:txBody>
          <a:bodyPr wrap="square" lIns="72000" tIns="72000" rIns="72000" bIns="72000" anchor="ctr" anchorCtr="0"/>
          <a:lstStyle>
            <a:lvl1pPr marL="0" indent="0" algn="ctr">
              <a:spcBef>
                <a:spcPts val="200"/>
              </a:spcBef>
              <a:buFontTx/>
              <a:buNone/>
              <a:defRPr sz="1600" b="0">
                <a:solidFill>
                  <a:schemeClr val="bg1"/>
                </a:solidFill>
                <a:latin typeface="+mj-lt"/>
              </a:defRPr>
            </a:lvl1pPr>
            <a:lvl2pPr marL="0" indent="0" algn="ctr">
              <a:spcBef>
                <a:spcPts val="200"/>
              </a:spcBef>
              <a:buFontTx/>
              <a:buNone/>
              <a:defRPr sz="1600" b="0">
                <a:solidFill>
                  <a:schemeClr val="bg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20" name="Text Placeholder 5"/>
          <p:cNvSpPr>
            <a:spLocks noGrp="1"/>
          </p:cNvSpPr>
          <p:nvPr>
            <p:ph type="body" sz="quarter" idx="23"/>
          </p:nvPr>
        </p:nvSpPr>
        <p:spPr>
          <a:xfrm>
            <a:off x="6240020" y="4005080"/>
            <a:ext cx="1728000" cy="1728240"/>
          </a:xfrm>
          <a:prstGeom prst="rect">
            <a:avLst/>
          </a:prstGeom>
          <a:solidFill>
            <a:schemeClr val="accent1"/>
          </a:solidFill>
        </p:spPr>
        <p:txBody>
          <a:bodyPr wrap="square" lIns="72000" tIns="72000" rIns="72000" bIns="72000" anchor="ctr" anchorCtr="0"/>
          <a:lstStyle>
            <a:lvl1pPr marL="0" indent="0" algn="ctr">
              <a:spcBef>
                <a:spcPts val="200"/>
              </a:spcBef>
              <a:buFontTx/>
              <a:buNone/>
              <a:defRPr sz="1600" b="0">
                <a:solidFill>
                  <a:schemeClr val="bg1"/>
                </a:solidFill>
                <a:latin typeface="+mj-lt"/>
              </a:defRPr>
            </a:lvl1pPr>
            <a:lvl2pPr marL="0" indent="0" algn="ctr">
              <a:spcBef>
                <a:spcPts val="200"/>
              </a:spcBef>
              <a:buFontTx/>
              <a:buNone/>
              <a:defRPr sz="1600" b="0">
                <a:solidFill>
                  <a:schemeClr val="bg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Tree>
    <p:extLst>
      <p:ext uri="{BB962C8B-B14F-4D97-AF65-F5344CB8AC3E}">
        <p14:creationId xmlns:p14="http://schemas.microsoft.com/office/powerpoint/2010/main" val="1520546640"/>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Nelikenttä 2">
    <p:spTree>
      <p:nvGrpSpPr>
        <p:cNvPr id="1" name=""/>
        <p:cNvGrpSpPr/>
        <p:nvPr/>
      </p:nvGrpSpPr>
      <p:grpSpPr>
        <a:xfrm>
          <a:off x="0" y="0"/>
          <a:ext cx="0" cy="0"/>
          <a:chOff x="0" y="0"/>
          <a:chExt cx="0" cy="0"/>
        </a:xfrm>
      </p:grpSpPr>
      <p:sp>
        <p:nvSpPr>
          <p:cNvPr id="4" name="Text Placeholder 3"/>
          <p:cNvSpPr>
            <a:spLocks noGrp="1"/>
          </p:cNvSpPr>
          <p:nvPr>
            <p:ph type="body" sz="quarter" idx="17"/>
          </p:nvPr>
        </p:nvSpPr>
        <p:spPr>
          <a:xfrm>
            <a:off x="766763" y="1989138"/>
            <a:ext cx="5257227" cy="1871922"/>
          </a:xfrm>
          <a:noFill/>
        </p:spPr>
        <p:txBody>
          <a:bodyPr lIns="288000" tIns="216000" rIns="288000" bIns="216000"/>
          <a:lstStyle>
            <a:lvl1pPr marL="271463" indent="-271463">
              <a:buClr>
                <a:schemeClr val="accent3"/>
              </a:buClr>
              <a:defRPr sz="1200">
                <a:solidFill>
                  <a:schemeClr val="tx1"/>
                </a:solidFill>
              </a:defRPr>
            </a:lvl1pPr>
            <a:lvl2pPr marL="271463" indent="-271463">
              <a:buClr>
                <a:schemeClr val="accent3"/>
              </a:buClr>
              <a:defRPr sz="1200">
                <a:solidFill>
                  <a:schemeClr val="tx1"/>
                </a:solidFill>
              </a:defRPr>
            </a:lvl2pPr>
            <a:lvl3pPr marL="271463" indent="-271463">
              <a:buClr>
                <a:schemeClr val="accent3"/>
              </a:buClr>
              <a:defRPr sz="1200">
                <a:solidFill>
                  <a:schemeClr val="tx1"/>
                </a:solidFill>
              </a:defRPr>
            </a:lvl3pPr>
            <a:lvl4pPr marL="271463" indent="-271463">
              <a:buClr>
                <a:schemeClr val="accent3"/>
              </a:buClr>
              <a:defRPr sz="1200">
                <a:solidFill>
                  <a:schemeClr val="tx1"/>
                </a:solidFill>
              </a:defRPr>
            </a:lvl4pPr>
            <a:lvl5pPr marL="271463" indent="-271463">
              <a:buClr>
                <a:schemeClr val="accent3"/>
              </a:buClr>
              <a:defRPr sz="1200">
                <a:solidFill>
                  <a:schemeClr val="tx1"/>
                </a:solidFill>
              </a:defRPr>
            </a:lvl5pPr>
          </a:lstStyle>
          <a:p>
            <a:pPr lvl="0"/>
            <a:r>
              <a:rPr lang="fi-FI"/>
              <a:t>Muokkaa tekstin perustyylejä napsauttamalla</a:t>
            </a:r>
          </a:p>
        </p:txBody>
      </p:sp>
      <p:sp>
        <p:nvSpPr>
          <p:cNvPr id="15" name="Text Placeholder 3"/>
          <p:cNvSpPr>
            <a:spLocks noGrp="1"/>
          </p:cNvSpPr>
          <p:nvPr>
            <p:ph type="body" sz="quarter" idx="18"/>
          </p:nvPr>
        </p:nvSpPr>
        <p:spPr>
          <a:xfrm>
            <a:off x="6158355" y="1989138"/>
            <a:ext cx="5257227" cy="1871922"/>
          </a:xfrm>
          <a:noFill/>
        </p:spPr>
        <p:txBody>
          <a:bodyPr lIns="2088000" tIns="216000" rIns="288000" bIns="216000"/>
          <a:lstStyle>
            <a:lvl1pPr marL="271463" indent="-271463">
              <a:buClr>
                <a:schemeClr val="accent3"/>
              </a:buClr>
              <a:defRPr sz="1200">
                <a:solidFill>
                  <a:schemeClr val="tx1"/>
                </a:solidFill>
              </a:defRPr>
            </a:lvl1pPr>
            <a:lvl2pPr marL="271463" indent="-271463">
              <a:buClr>
                <a:schemeClr val="accent3"/>
              </a:buClr>
              <a:defRPr sz="1200">
                <a:solidFill>
                  <a:schemeClr val="tx1"/>
                </a:solidFill>
              </a:defRPr>
            </a:lvl2pPr>
            <a:lvl3pPr marL="271463" indent="-271463">
              <a:buClr>
                <a:schemeClr val="accent3"/>
              </a:buClr>
              <a:defRPr sz="1200">
                <a:solidFill>
                  <a:schemeClr val="tx1"/>
                </a:solidFill>
              </a:defRPr>
            </a:lvl3pPr>
            <a:lvl4pPr marL="271463" indent="-271463">
              <a:buClr>
                <a:schemeClr val="accent3"/>
              </a:buClr>
              <a:defRPr sz="1200">
                <a:solidFill>
                  <a:schemeClr val="tx1"/>
                </a:solidFill>
              </a:defRPr>
            </a:lvl4pPr>
            <a:lvl5pPr marL="271463" indent="-271463">
              <a:buClr>
                <a:schemeClr val="accent3"/>
              </a:buClr>
              <a:defRPr sz="1200">
                <a:solidFill>
                  <a:schemeClr val="tx1"/>
                </a:solidFill>
              </a:defRPr>
            </a:lvl5pPr>
          </a:lstStyle>
          <a:p>
            <a:pPr lvl="0"/>
            <a:r>
              <a:rPr lang="fi-FI"/>
              <a:t>Muokkaa tekstin perustyylejä napsauttamalla</a:t>
            </a:r>
          </a:p>
        </p:txBody>
      </p:sp>
      <p:sp>
        <p:nvSpPr>
          <p:cNvPr id="16" name="Text Placeholder 3"/>
          <p:cNvSpPr>
            <a:spLocks noGrp="1"/>
          </p:cNvSpPr>
          <p:nvPr>
            <p:ph type="body" sz="quarter" idx="19"/>
          </p:nvPr>
        </p:nvSpPr>
        <p:spPr>
          <a:xfrm>
            <a:off x="766763" y="3933070"/>
            <a:ext cx="5257227" cy="1872418"/>
          </a:xfrm>
          <a:noFill/>
        </p:spPr>
        <p:txBody>
          <a:bodyPr lIns="288000" tIns="216000" rIns="288000" bIns="216000"/>
          <a:lstStyle>
            <a:lvl1pPr marL="271463" indent="-271463">
              <a:buClr>
                <a:schemeClr val="accent3"/>
              </a:buClr>
              <a:defRPr sz="1200">
                <a:solidFill>
                  <a:schemeClr val="tx1"/>
                </a:solidFill>
              </a:defRPr>
            </a:lvl1pPr>
            <a:lvl2pPr marL="271463" indent="-271463">
              <a:buClr>
                <a:schemeClr val="accent3"/>
              </a:buClr>
              <a:defRPr sz="1200">
                <a:solidFill>
                  <a:schemeClr val="tx1"/>
                </a:solidFill>
              </a:defRPr>
            </a:lvl2pPr>
            <a:lvl3pPr marL="271463" indent="-271463">
              <a:buClr>
                <a:schemeClr val="accent3"/>
              </a:buClr>
              <a:defRPr sz="1200">
                <a:solidFill>
                  <a:schemeClr val="tx1"/>
                </a:solidFill>
              </a:defRPr>
            </a:lvl3pPr>
            <a:lvl4pPr marL="271463" indent="-271463">
              <a:buClr>
                <a:schemeClr val="accent3"/>
              </a:buClr>
              <a:defRPr sz="1200">
                <a:solidFill>
                  <a:schemeClr val="tx1"/>
                </a:solidFill>
              </a:defRPr>
            </a:lvl4pPr>
            <a:lvl5pPr marL="271463" indent="-271463">
              <a:buClr>
                <a:schemeClr val="accent3"/>
              </a:buClr>
              <a:defRPr sz="1200">
                <a:solidFill>
                  <a:schemeClr val="tx1"/>
                </a:solidFill>
              </a:defRPr>
            </a:lvl5pPr>
          </a:lstStyle>
          <a:p>
            <a:pPr lvl="0"/>
            <a:r>
              <a:rPr lang="fi-FI"/>
              <a:t>Muokkaa tekstin perustyylejä napsauttamalla</a:t>
            </a:r>
          </a:p>
        </p:txBody>
      </p:sp>
      <p:sp>
        <p:nvSpPr>
          <p:cNvPr id="17" name="Text Placeholder 3"/>
          <p:cNvSpPr>
            <a:spLocks noGrp="1"/>
          </p:cNvSpPr>
          <p:nvPr>
            <p:ph type="body" sz="quarter" idx="20"/>
          </p:nvPr>
        </p:nvSpPr>
        <p:spPr>
          <a:xfrm>
            <a:off x="6168011" y="3933070"/>
            <a:ext cx="5257227" cy="1872418"/>
          </a:xfrm>
          <a:noFill/>
        </p:spPr>
        <p:txBody>
          <a:bodyPr lIns="2088000" tIns="216000" rIns="288000" bIns="216000"/>
          <a:lstStyle>
            <a:lvl1pPr marL="271463" indent="-271463">
              <a:buClr>
                <a:schemeClr val="accent3"/>
              </a:buClr>
              <a:defRPr sz="1200">
                <a:solidFill>
                  <a:schemeClr val="tx1"/>
                </a:solidFill>
              </a:defRPr>
            </a:lvl1pPr>
            <a:lvl2pPr marL="271463" indent="-271463">
              <a:buClr>
                <a:schemeClr val="accent3"/>
              </a:buClr>
              <a:defRPr sz="1200">
                <a:solidFill>
                  <a:schemeClr val="tx1"/>
                </a:solidFill>
              </a:defRPr>
            </a:lvl2pPr>
            <a:lvl3pPr marL="271463" indent="-271463">
              <a:buClr>
                <a:schemeClr val="accent3"/>
              </a:buClr>
              <a:defRPr sz="1200">
                <a:solidFill>
                  <a:schemeClr val="tx1"/>
                </a:solidFill>
              </a:defRPr>
            </a:lvl3pPr>
            <a:lvl4pPr marL="271463" indent="-271463">
              <a:buClr>
                <a:schemeClr val="accent3"/>
              </a:buClr>
              <a:defRPr sz="1200">
                <a:solidFill>
                  <a:schemeClr val="tx1"/>
                </a:solidFill>
              </a:defRPr>
            </a:lvl4pPr>
            <a:lvl5pPr marL="271463" indent="-271463">
              <a:buClr>
                <a:schemeClr val="accent3"/>
              </a:buClr>
              <a:defRPr sz="1200">
                <a:solidFill>
                  <a:schemeClr val="tx1"/>
                </a:solidFill>
              </a:defRPr>
            </a:lvl5pPr>
          </a:lstStyle>
          <a:p>
            <a:pPr lvl="0"/>
            <a:r>
              <a:rPr lang="fi-FI"/>
              <a:t>Muokkaa tekstin perustyylejä napsauttamalla</a:t>
            </a:r>
          </a:p>
        </p:txBody>
      </p:sp>
      <p:sp>
        <p:nvSpPr>
          <p:cNvPr id="3" name="Oval 2"/>
          <p:cNvSpPr/>
          <p:nvPr userDrawn="1"/>
        </p:nvSpPr>
        <p:spPr>
          <a:xfrm>
            <a:off x="4295750" y="2132820"/>
            <a:ext cx="1728240" cy="1728240"/>
          </a:xfrm>
          <a:custGeom>
            <a:avLst/>
            <a:gdLst/>
            <a:ahLst/>
            <a:cxnLst/>
            <a:rect l="l" t="t" r="r" b="b"/>
            <a:pathLst>
              <a:path w="1728240" h="1728240">
                <a:moveTo>
                  <a:pt x="1728240" y="0"/>
                </a:moveTo>
                <a:lnTo>
                  <a:pt x="1728240" y="1728240"/>
                </a:lnTo>
                <a:lnTo>
                  <a:pt x="0" y="1728240"/>
                </a:lnTo>
                <a:cubicBezTo>
                  <a:pt x="0" y="773759"/>
                  <a:pt x="773759" y="0"/>
                  <a:pt x="172824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1" name="Oval 2"/>
          <p:cNvSpPr/>
          <p:nvPr userDrawn="1"/>
        </p:nvSpPr>
        <p:spPr>
          <a:xfrm flipH="1">
            <a:off x="6168010" y="2132820"/>
            <a:ext cx="1728240" cy="1728240"/>
          </a:xfrm>
          <a:custGeom>
            <a:avLst/>
            <a:gdLst/>
            <a:ahLst/>
            <a:cxnLst/>
            <a:rect l="l" t="t" r="r" b="b"/>
            <a:pathLst>
              <a:path w="1728240" h="1728240">
                <a:moveTo>
                  <a:pt x="1728240" y="0"/>
                </a:moveTo>
                <a:lnTo>
                  <a:pt x="1728240" y="1728240"/>
                </a:lnTo>
                <a:lnTo>
                  <a:pt x="0" y="1728240"/>
                </a:lnTo>
                <a:cubicBezTo>
                  <a:pt x="0" y="773759"/>
                  <a:pt x="773759" y="0"/>
                  <a:pt x="172824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2" name="Oval 2"/>
          <p:cNvSpPr/>
          <p:nvPr userDrawn="1"/>
        </p:nvSpPr>
        <p:spPr>
          <a:xfrm flipH="1" flipV="1">
            <a:off x="6168010" y="3933070"/>
            <a:ext cx="1728240" cy="1728240"/>
          </a:xfrm>
          <a:custGeom>
            <a:avLst/>
            <a:gdLst/>
            <a:ahLst/>
            <a:cxnLst/>
            <a:rect l="l" t="t" r="r" b="b"/>
            <a:pathLst>
              <a:path w="1728240" h="1728240">
                <a:moveTo>
                  <a:pt x="1728240" y="0"/>
                </a:moveTo>
                <a:lnTo>
                  <a:pt x="1728240" y="1728240"/>
                </a:lnTo>
                <a:lnTo>
                  <a:pt x="0" y="1728240"/>
                </a:lnTo>
                <a:cubicBezTo>
                  <a:pt x="0" y="773759"/>
                  <a:pt x="773759" y="0"/>
                  <a:pt x="172824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3" name="Oval 2"/>
          <p:cNvSpPr/>
          <p:nvPr userDrawn="1"/>
        </p:nvSpPr>
        <p:spPr>
          <a:xfrm flipV="1">
            <a:off x="4295750" y="3933070"/>
            <a:ext cx="1728240" cy="1728240"/>
          </a:xfrm>
          <a:custGeom>
            <a:avLst/>
            <a:gdLst/>
            <a:ahLst/>
            <a:cxnLst/>
            <a:rect l="l" t="t" r="r" b="b"/>
            <a:pathLst>
              <a:path w="1728240" h="1728240">
                <a:moveTo>
                  <a:pt x="1728240" y="0"/>
                </a:moveTo>
                <a:lnTo>
                  <a:pt x="1728240" y="1728240"/>
                </a:lnTo>
                <a:lnTo>
                  <a:pt x="0" y="1728240"/>
                </a:lnTo>
                <a:cubicBezTo>
                  <a:pt x="0" y="773759"/>
                  <a:pt x="773759" y="0"/>
                  <a:pt x="172824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4" name="Text Placeholder 5"/>
          <p:cNvSpPr>
            <a:spLocks noGrp="1"/>
          </p:cNvSpPr>
          <p:nvPr>
            <p:ph type="body" sz="quarter" idx="13"/>
          </p:nvPr>
        </p:nvSpPr>
        <p:spPr>
          <a:xfrm>
            <a:off x="4295990" y="2132820"/>
            <a:ext cx="1728000" cy="1728240"/>
          </a:xfrm>
          <a:prstGeom prst="rect">
            <a:avLst/>
          </a:prstGeom>
          <a:noFill/>
        </p:spPr>
        <p:txBody>
          <a:bodyPr wrap="square" lIns="72000" tIns="648000" rIns="72000" bIns="72000" anchor="ctr" anchorCtr="0"/>
          <a:lstStyle>
            <a:lvl1pPr marL="0" indent="0" algn="ctr">
              <a:spcBef>
                <a:spcPts val="200"/>
              </a:spcBef>
              <a:buFontTx/>
              <a:buNone/>
              <a:defRPr sz="1600" b="0">
                <a:solidFill>
                  <a:schemeClr val="accent1"/>
                </a:solidFill>
                <a:latin typeface="+mj-lt"/>
              </a:defRPr>
            </a:lvl1pPr>
            <a:lvl2pPr marL="0" indent="0" algn="ctr">
              <a:spcBef>
                <a:spcPts val="200"/>
              </a:spcBef>
              <a:buFontTx/>
              <a:buNone/>
              <a:defRPr sz="1600" b="0">
                <a:solidFill>
                  <a:schemeClr val="accent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2" name="Title 1"/>
          <p:cNvSpPr>
            <a:spLocks noGrp="1"/>
          </p:cNvSpPr>
          <p:nvPr>
            <p:ph type="title"/>
          </p:nvPr>
        </p:nvSpPr>
        <p:spPr/>
        <p:txBody>
          <a:bodyPr/>
          <a:lstStyle/>
          <a:p>
            <a:r>
              <a:rPr lang="fi-FI" noProof="0"/>
              <a:t>Muokkaa ots. perustyyl. napsautt.</a:t>
            </a:r>
          </a:p>
        </p:txBody>
      </p:sp>
      <p:sp>
        <p:nvSpPr>
          <p:cNvPr id="5" name="Date Placeholder 4"/>
          <p:cNvSpPr>
            <a:spLocks noGrp="1"/>
          </p:cNvSpPr>
          <p:nvPr>
            <p:ph type="dt" sz="half" idx="10"/>
          </p:nvPr>
        </p:nvSpPr>
        <p:spPr/>
        <p:txBody>
          <a:bodyPr/>
          <a:lstStyle/>
          <a:p>
            <a:fld id="{A3C5BCE6-2D7A-4E96-B01D-446E7A06509F}" type="datetime1">
              <a:rPr lang="fi-FI" smtClean="0"/>
              <a:t>26.1.2022</a:t>
            </a:fld>
            <a:endParaRPr lang="fi-FI"/>
          </a:p>
        </p:txBody>
      </p:sp>
      <p:sp>
        <p:nvSpPr>
          <p:cNvPr id="6" name="Footer Placeholder 5"/>
          <p:cNvSpPr>
            <a:spLocks noGrp="1"/>
          </p:cNvSpPr>
          <p:nvPr>
            <p:ph type="ftr" sz="quarter" idx="11"/>
          </p:nvPr>
        </p:nvSpPr>
        <p:spPr/>
        <p:txBody>
          <a:bodyPr/>
          <a:lstStyle/>
          <a:p>
            <a:r>
              <a:rPr lang="fi-FI"/>
              <a:t>Esityksen nimi ja tekijä</a:t>
            </a:r>
          </a:p>
        </p:txBody>
      </p:sp>
      <p:sp>
        <p:nvSpPr>
          <p:cNvPr id="7" name="Slide Number Placeholder 6"/>
          <p:cNvSpPr>
            <a:spLocks noGrp="1"/>
          </p:cNvSpPr>
          <p:nvPr>
            <p:ph type="sldNum" sz="quarter" idx="12"/>
          </p:nvPr>
        </p:nvSpPr>
        <p:spPr/>
        <p:txBody>
          <a:bodyPr/>
          <a:lstStyle/>
          <a:p>
            <a:fld id="{0861148C-697E-4B67-BDAA-872F34DF1106}" type="slidenum">
              <a:rPr lang="fi-FI" smtClean="0"/>
              <a:t>‹#›</a:t>
            </a:fld>
            <a:endParaRPr lang="fi-FI"/>
          </a:p>
        </p:txBody>
      </p:sp>
      <p:sp>
        <p:nvSpPr>
          <p:cNvPr id="18" name="Text Placeholder 5"/>
          <p:cNvSpPr>
            <a:spLocks noGrp="1"/>
          </p:cNvSpPr>
          <p:nvPr>
            <p:ph type="body" sz="quarter" idx="21"/>
          </p:nvPr>
        </p:nvSpPr>
        <p:spPr>
          <a:xfrm>
            <a:off x="6168010" y="2132820"/>
            <a:ext cx="1728000" cy="1728240"/>
          </a:xfrm>
          <a:prstGeom prst="rect">
            <a:avLst/>
          </a:prstGeom>
          <a:noFill/>
        </p:spPr>
        <p:txBody>
          <a:bodyPr wrap="square" lIns="72000" tIns="648000" rIns="72000" bIns="72000" anchor="ctr" anchorCtr="0"/>
          <a:lstStyle>
            <a:lvl1pPr marL="0" indent="0" algn="ctr">
              <a:spcBef>
                <a:spcPts val="200"/>
              </a:spcBef>
              <a:buFontTx/>
              <a:buNone/>
              <a:defRPr sz="1600" b="0">
                <a:solidFill>
                  <a:schemeClr val="bg1"/>
                </a:solidFill>
                <a:latin typeface="+mj-lt"/>
              </a:defRPr>
            </a:lvl1pPr>
            <a:lvl2pPr marL="0" indent="0" algn="ctr">
              <a:spcBef>
                <a:spcPts val="200"/>
              </a:spcBef>
              <a:buFontTx/>
              <a:buNone/>
              <a:defRPr sz="1600" b="0">
                <a:solidFill>
                  <a:schemeClr val="bg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19" name="Text Placeholder 5"/>
          <p:cNvSpPr>
            <a:spLocks noGrp="1"/>
          </p:cNvSpPr>
          <p:nvPr>
            <p:ph type="body" sz="quarter" idx="22"/>
          </p:nvPr>
        </p:nvSpPr>
        <p:spPr>
          <a:xfrm>
            <a:off x="4295990" y="3933070"/>
            <a:ext cx="1728000" cy="1728240"/>
          </a:xfrm>
          <a:prstGeom prst="rect">
            <a:avLst/>
          </a:prstGeom>
          <a:noFill/>
        </p:spPr>
        <p:txBody>
          <a:bodyPr wrap="square" lIns="72000" tIns="72000" rIns="72000" bIns="648000" anchor="ctr" anchorCtr="0"/>
          <a:lstStyle>
            <a:lvl1pPr marL="0" indent="0" algn="ctr">
              <a:spcBef>
                <a:spcPts val="200"/>
              </a:spcBef>
              <a:buFontTx/>
              <a:buNone/>
              <a:defRPr sz="1600" b="0">
                <a:solidFill>
                  <a:schemeClr val="bg1"/>
                </a:solidFill>
                <a:latin typeface="+mj-lt"/>
              </a:defRPr>
            </a:lvl1pPr>
            <a:lvl2pPr marL="0" indent="0" algn="ctr">
              <a:spcBef>
                <a:spcPts val="200"/>
              </a:spcBef>
              <a:buFontTx/>
              <a:buNone/>
              <a:defRPr sz="1600" b="0">
                <a:solidFill>
                  <a:schemeClr val="bg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20" name="Text Placeholder 5"/>
          <p:cNvSpPr>
            <a:spLocks noGrp="1"/>
          </p:cNvSpPr>
          <p:nvPr>
            <p:ph type="body" sz="quarter" idx="23"/>
          </p:nvPr>
        </p:nvSpPr>
        <p:spPr>
          <a:xfrm>
            <a:off x="6168010" y="3933070"/>
            <a:ext cx="1728000" cy="1728240"/>
          </a:xfrm>
          <a:prstGeom prst="rect">
            <a:avLst/>
          </a:prstGeom>
          <a:noFill/>
        </p:spPr>
        <p:txBody>
          <a:bodyPr wrap="square" lIns="72000" tIns="72000" rIns="72000" bIns="648000" anchor="ctr" anchorCtr="0"/>
          <a:lstStyle>
            <a:lvl1pPr marL="0" indent="0" algn="ctr">
              <a:spcBef>
                <a:spcPts val="200"/>
              </a:spcBef>
              <a:buFontTx/>
              <a:buNone/>
              <a:defRPr sz="1600" b="0">
                <a:solidFill>
                  <a:schemeClr val="bg1"/>
                </a:solidFill>
                <a:latin typeface="+mj-lt"/>
              </a:defRPr>
            </a:lvl1pPr>
            <a:lvl2pPr marL="0" indent="0" algn="ctr">
              <a:spcBef>
                <a:spcPts val="200"/>
              </a:spcBef>
              <a:buFontTx/>
              <a:buNone/>
              <a:defRPr sz="1600" b="0">
                <a:solidFill>
                  <a:schemeClr val="bg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Tree>
    <p:extLst>
      <p:ext uri="{BB962C8B-B14F-4D97-AF65-F5344CB8AC3E}">
        <p14:creationId xmlns:p14="http://schemas.microsoft.com/office/powerpoint/2010/main" val="342406047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aulukko">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E6D2382-5F4D-45A2-B915-9F0497753B2D}"/>
              </a:ext>
            </a:extLst>
          </p:cNvPr>
          <p:cNvSpPr>
            <a:spLocks noGrp="1"/>
          </p:cNvSpPr>
          <p:nvPr>
            <p:ph type="body" sz="quarter" idx="30"/>
          </p:nvPr>
        </p:nvSpPr>
        <p:spPr>
          <a:xfrm>
            <a:off x="767260" y="3861060"/>
            <a:ext cx="1656230" cy="1944428"/>
          </a:xfrm>
          <a:solidFill>
            <a:srgbClr val="DFDAD6">
              <a:alpha val="50196"/>
            </a:srgbClr>
          </a:solidFill>
        </p:spPr>
        <p:txBody>
          <a:bodyPr lIns="216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26" name="Text Placeholder 3">
            <a:extLst>
              <a:ext uri="{FF2B5EF4-FFF2-40B4-BE49-F238E27FC236}">
                <a16:creationId xmlns:a16="http://schemas.microsoft.com/office/drawing/2014/main" id="{7FF6DC43-D734-4C64-A391-7AFEC5B082CE}"/>
              </a:ext>
            </a:extLst>
          </p:cNvPr>
          <p:cNvSpPr>
            <a:spLocks noGrp="1"/>
          </p:cNvSpPr>
          <p:nvPr>
            <p:ph type="body" sz="quarter" idx="31"/>
          </p:nvPr>
        </p:nvSpPr>
        <p:spPr>
          <a:xfrm>
            <a:off x="2567510" y="3861060"/>
            <a:ext cx="1656230" cy="1944428"/>
          </a:xfrm>
          <a:solidFill>
            <a:srgbClr val="DFDAD6">
              <a:alpha val="50196"/>
            </a:srgbClr>
          </a:solidFill>
        </p:spPr>
        <p:txBody>
          <a:bodyPr lIns="216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27" name="Text Placeholder 3">
            <a:extLst>
              <a:ext uri="{FF2B5EF4-FFF2-40B4-BE49-F238E27FC236}">
                <a16:creationId xmlns:a16="http://schemas.microsoft.com/office/drawing/2014/main" id="{6401BFA9-F837-46D2-A1BF-DD532A48F262}"/>
              </a:ext>
            </a:extLst>
          </p:cNvPr>
          <p:cNvSpPr>
            <a:spLocks noGrp="1"/>
          </p:cNvSpPr>
          <p:nvPr>
            <p:ph type="body" sz="quarter" idx="32"/>
          </p:nvPr>
        </p:nvSpPr>
        <p:spPr>
          <a:xfrm>
            <a:off x="4367760" y="3861060"/>
            <a:ext cx="1656230" cy="1944428"/>
          </a:xfrm>
          <a:solidFill>
            <a:srgbClr val="DFDAD6">
              <a:alpha val="50196"/>
            </a:srgbClr>
          </a:solidFill>
        </p:spPr>
        <p:txBody>
          <a:bodyPr lIns="216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28" name="Text Placeholder 3">
            <a:extLst>
              <a:ext uri="{FF2B5EF4-FFF2-40B4-BE49-F238E27FC236}">
                <a16:creationId xmlns:a16="http://schemas.microsoft.com/office/drawing/2014/main" id="{F69B8DBA-0EBA-4B4D-AFA2-00A95BCD71F3}"/>
              </a:ext>
            </a:extLst>
          </p:cNvPr>
          <p:cNvSpPr>
            <a:spLocks noGrp="1"/>
          </p:cNvSpPr>
          <p:nvPr>
            <p:ph type="body" sz="quarter" idx="33"/>
          </p:nvPr>
        </p:nvSpPr>
        <p:spPr>
          <a:xfrm>
            <a:off x="6168010" y="3861060"/>
            <a:ext cx="1656230" cy="1944428"/>
          </a:xfrm>
          <a:solidFill>
            <a:srgbClr val="DFDAD6">
              <a:alpha val="50196"/>
            </a:srgbClr>
          </a:solidFill>
        </p:spPr>
        <p:txBody>
          <a:bodyPr lIns="216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29" name="Text Placeholder 3">
            <a:extLst>
              <a:ext uri="{FF2B5EF4-FFF2-40B4-BE49-F238E27FC236}">
                <a16:creationId xmlns:a16="http://schemas.microsoft.com/office/drawing/2014/main" id="{56BC24BB-84C6-440E-B034-41BD02337F89}"/>
              </a:ext>
            </a:extLst>
          </p:cNvPr>
          <p:cNvSpPr>
            <a:spLocks noGrp="1"/>
          </p:cNvSpPr>
          <p:nvPr>
            <p:ph type="body" sz="quarter" idx="34"/>
          </p:nvPr>
        </p:nvSpPr>
        <p:spPr>
          <a:xfrm>
            <a:off x="7968260" y="3861060"/>
            <a:ext cx="1656230" cy="1944428"/>
          </a:xfrm>
          <a:solidFill>
            <a:srgbClr val="DFDAD6">
              <a:alpha val="50196"/>
            </a:srgbClr>
          </a:solidFill>
        </p:spPr>
        <p:txBody>
          <a:bodyPr lIns="216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30" name="Text Placeholder 3">
            <a:extLst>
              <a:ext uri="{FF2B5EF4-FFF2-40B4-BE49-F238E27FC236}">
                <a16:creationId xmlns:a16="http://schemas.microsoft.com/office/drawing/2014/main" id="{64564ED9-AD9E-43E4-8343-9CBA870DF3AD}"/>
              </a:ext>
            </a:extLst>
          </p:cNvPr>
          <p:cNvSpPr>
            <a:spLocks noGrp="1"/>
          </p:cNvSpPr>
          <p:nvPr>
            <p:ph type="body" sz="quarter" idx="35"/>
          </p:nvPr>
        </p:nvSpPr>
        <p:spPr>
          <a:xfrm>
            <a:off x="9768510" y="3861060"/>
            <a:ext cx="1656230" cy="1944428"/>
          </a:xfrm>
          <a:solidFill>
            <a:srgbClr val="DFDAD6">
              <a:alpha val="50196"/>
            </a:srgbClr>
          </a:solidFill>
        </p:spPr>
        <p:txBody>
          <a:bodyPr lIns="216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2" name="Title 1"/>
          <p:cNvSpPr>
            <a:spLocks noGrp="1"/>
          </p:cNvSpPr>
          <p:nvPr>
            <p:ph type="title"/>
          </p:nvPr>
        </p:nvSpPr>
        <p:spPr/>
        <p:txBody>
          <a:bodyPr/>
          <a:lstStyle/>
          <a:p>
            <a:r>
              <a:rPr lang="fi-FI" noProof="0"/>
              <a:t>Muokkaa ots. perustyyl. napsautt.</a:t>
            </a:r>
          </a:p>
        </p:txBody>
      </p:sp>
      <p:sp>
        <p:nvSpPr>
          <p:cNvPr id="5" name="Date Placeholder 4"/>
          <p:cNvSpPr>
            <a:spLocks noGrp="1"/>
          </p:cNvSpPr>
          <p:nvPr>
            <p:ph type="dt" sz="half" idx="10"/>
          </p:nvPr>
        </p:nvSpPr>
        <p:spPr/>
        <p:txBody>
          <a:bodyPr/>
          <a:lstStyle/>
          <a:p>
            <a:fld id="{461A66A4-CB0F-4FFB-A3F7-97A8406D58B6}" type="datetime1">
              <a:rPr lang="fi-FI" smtClean="0"/>
              <a:t>26.1.2022</a:t>
            </a:fld>
            <a:endParaRPr lang="fi-FI"/>
          </a:p>
        </p:txBody>
      </p:sp>
      <p:sp>
        <p:nvSpPr>
          <p:cNvPr id="6" name="Footer Placeholder 5"/>
          <p:cNvSpPr>
            <a:spLocks noGrp="1"/>
          </p:cNvSpPr>
          <p:nvPr>
            <p:ph type="ftr" sz="quarter" idx="11"/>
          </p:nvPr>
        </p:nvSpPr>
        <p:spPr/>
        <p:txBody>
          <a:bodyPr/>
          <a:lstStyle/>
          <a:p>
            <a:r>
              <a:rPr lang="fi-FI"/>
              <a:t>Esityksen nimi ja tekijä</a:t>
            </a:r>
          </a:p>
        </p:txBody>
      </p:sp>
      <p:sp>
        <p:nvSpPr>
          <p:cNvPr id="7" name="Slide Number Placeholder 6"/>
          <p:cNvSpPr>
            <a:spLocks noGrp="1"/>
          </p:cNvSpPr>
          <p:nvPr>
            <p:ph type="sldNum" sz="quarter" idx="12"/>
          </p:nvPr>
        </p:nvSpPr>
        <p:spPr/>
        <p:txBody>
          <a:bodyPr/>
          <a:lstStyle/>
          <a:p>
            <a:fld id="{0861148C-697E-4B67-BDAA-872F34DF1106}" type="slidenum">
              <a:rPr lang="fi-FI" smtClean="0"/>
              <a:t>‹#›</a:t>
            </a:fld>
            <a:endParaRPr lang="fi-FI"/>
          </a:p>
        </p:txBody>
      </p:sp>
      <p:sp>
        <p:nvSpPr>
          <p:cNvPr id="25" name="Text Placeholder 5"/>
          <p:cNvSpPr>
            <a:spLocks noGrp="1"/>
          </p:cNvSpPr>
          <p:nvPr>
            <p:ph type="body" sz="quarter" idx="13"/>
          </p:nvPr>
        </p:nvSpPr>
        <p:spPr>
          <a:xfrm>
            <a:off x="766763" y="1989138"/>
            <a:ext cx="1656727" cy="575742"/>
          </a:xfrm>
          <a:prstGeom prst="rect">
            <a:avLst/>
          </a:prstGeom>
          <a:solidFill>
            <a:schemeClr val="accent3"/>
          </a:solidFill>
        </p:spPr>
        <p:txBody>
          <a:bodyPr wrap="square" lIns="72000" tIns="72000" rIns="72000" bIns="72000" anchor="ctr" anchorCtr="0"/>
          <a:lstStyle>
            <a:lvl1pPr marL="0" indent="0" algn="ctr">
              <a:spcBef>
                <a:spcPts val="200"/>
              </a:spcBef>
              <a:buFontTx/>
              <a:buNone/>
              <a:defRPr sz="1200" b="0">
                <a:solidFill>
                  <a:schemeClr val="bg1"/>
                </a:solidFill>
                <a:latin typeface="+mj-lt"/>
              </a:defRPr>
            </a:lvl1pPr>
            <a:lvl2pPr marL="0" indent="0" algn="ctr">
              <a:spcBef>
                <a:spcPts val="200"/>
              </a:spcBef>
              <a:buFontTx/>
              <a:buNone/>
              <a:defRPr sz="1200" b="0">
                <a:solidFill>
                  <a:schemeClr val="bg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36" name="Text Placeholder 5"/>
          <p:cNvSpPr>
            <a:spLocks noGrp="1"/>
          </p:cNvSpPr>
          <p:nvPr>
            <p:ph type="body" sz="quarter" idx="19"/>
          </p:nvPr>
        </p:nvSpPr>
        <p:spPr>
          <a:xfrm>
            <a:off x="2567510" y="1989138"/>
            <a:ext cx="1656727" cy="575742"/>
          </a:xfrm>
          <a:prstGeom prst="rect">
            <a:avLst/>
          </a:prstGeom>
          <a:solidFill>
            <a:schemeClr val="accent1"/>
          </a:solidFill>
        </p:spPr>
        <p:txBody>
          <a:bodyPr wrap="square" lIns="72000" tIns="72000" rIns="72000" bIns="72000" anchor="ctr" anchorCtr="0"/>
          <a:lstStyle>
            <a:lvl1pPr marL="0" indent="0" algn="ctr">
              <a:spcBef>
                <a:spcPts val="200"/>
              </a:spcBef>
              <a:buFontTx/>
              <a:buNone/>
              <a:defRPr sz="1200" b="0">
                <a:solidFill>
                  <a:schemeClr val="bg1"/>
                </a:solidFill>
                <a:latin typeface="+mj-lt"/>
              </a:defRPr>
            </a:lvl1pPr>
            <a:lvl2pPr marL="0" indent="0" algn="ctr">
              <a:spcBef>
                <a:spcPts val="200"/>
              </a:spcBef>
              <a:buFontTx/>
              <a:buNone/>
              <a:defRPr sz="1200" b="0">
                <a:solidFill>
                  <a:schemeClr val="bg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37" name="Text Placeholder 5"/>
          <p:cNvSpPr>
            <a:spLocks noGrp="1"/>
          </p:cNvSpPr>
          <p:nvPr>
            <p:ph type="body" sz="quarter" idx="20"/>
          </p:nvPr>
        </p:nvSpPr>
        <p:spPr>
          <a:xfrm>
            <a:off x="4367760" y="1989138"/>
            <a:ext cx="1656727" cy="575742"/>
          </a:xfrm>
          <a:prstGeom prst="rect">
            <a:avLst/>
          </a:prstGeom>
          <a:solidFill>
            <a:schemeClr val="accent4"/>
          </a:solidFill>
        </p:spPr>
        <p:txBody>
          <a:bodyPr wrap="square" lIns="72000" tIns="72000" rIns="72000" bIns="72000" anchor="ctr" anchorCtr="0"/>
          <a:lstStyle>
            <a:lvl1pPr marL="0" indent="0" algn="ctr">
              <a:spcBef>
                <a:spcPts val="200"/>
              </a:spcBef>
              <a:buFontTx/>
              <a:buNone/>
              <a:defRPr sz="1200" b="0">
                <a:solidFill>
                  <a:schemeClr val="bg1"/>
                </a:solidFill>
                <a:latin typeface="+mj-lt"/>
              </a:defRPr>
            </a:lvl1pPr>
            <a:lvl2pPr marL="0" indent="0" algn="ctr">
              <a:spcBef>
                <a:spcPts val="200"/>
              </a:spcBef>
              <a:buFontTx/>
              <a:buNone/>
              <a:defRPr sz="1200" b="0">
                <a:solidFill>
                  <a:schemeClr val="bg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38" name="Text Placeholder 5"/>
          <p:cNvSpPr>
            <a:spLocks noGrp="1"/>
          </p:cNvSpPr>
          <p:nvPr>
            <p:ph type="body" sz="quarter" idx="21"/>
          </p:nvPr>
        </p:nvSpPr>
        <p:spPr>
          <a:xfrm>
            <a:off x="6168010" y="1989138"/>
            <a:ext cx="1656727" cy="575742"/>
          </a:xfrm>
          <a:prstGeom prst="rect">
            <a:avLst/>
          </a:prstGeom>
          <a:solidFill>
            <a:schemeClr val="accent6"/>
          </a:solidFill>
        </p:spPr>
        <p:txBody>
          <a:bodyPr wrap="square" lIns="72000" tIns="72000" rIns="72000" bIns="72000" anchor="ctr" anchorCtr="0"/>
          <a:lstStyle>
            <a:lvl1pPr marL="0" indent="0" algn="ctr">
              <a:spcBef>
                <a:spcPts val="200"/>
              </a:spcBef>
              <a:buFontTx/>
              <a:buNone/>
              <a:defRPr sz="1200" b="0">
                <a:solidFill>
                  <a:schemeClr val="bg1"/>
                </a:solidFill>
                <a:latin typeface="+mj-lt"/>
              </a:defRPr>
            </a:lvl1pPr>
            <a:lvl2pPr marL="0" indent="0" algn="ctr">
              <a:spcBef>
                <a:spcPts val="200"/>
              </a:spcBef>
              <a:buFontTx/>
              <a:buNone/>
              <a:defRPr sz="1200" b="0">
                <a:solidFill>
                  <a:schemeClr val="accent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39" name="Text Placeholder 5"/>
          <p:cNvSpPr>
            <a:spLocks noGrp="1"/>
          </p:cNvSpPr>
          <p:nvPr>
            <p:ph type="body" sz="quarter" idx="22"/>
          </p:nvPr>
        </p:nvSpPr>
        <p:spPr>
          <a:xfrm>
            <a:off x="7968260" y="1989138"/>
            <a:ext cx="1656727" cy="575742"/>
          </a:xfrm>
          <a:prstGeom prst="rect">
            <a:avLst/>
          </a:prstGeom>
          <a:solidFill>
            <a:schemeClr val="accent2"/>
          </a:solidFill>
        </p:spPr>
        <p:txBody>
          <a:bodyPr wrap="square" lIns="72000" tIns="72000" rIns="72000" bIns="72000" anchor="ctr" anchorCtr="0"/>
          <a:lstStyle>
            <a:lvl1pPr marL="0" indent="0" algn="ctr">
              <a:spcBef>
                <a:spcPts val="200"/>
              </a:spcBef>
              <a:buFontTx/>
              <a:buNone/>
              <a:defRPr sz="1200" b="0">
                <a:solidFill>
                  <a:schemeClr val="accent1"/>
                </a:solidFill>
                <a:latin typeface="+mj-lt"/>
              </a:defRPr>
            </a:lvl1pPr>
            <a:lvl2pPr marL="0" indent="0" algn="ctr">
              <a:spcBef>
                <a:spcPts val="200"/>
              </a:spcBef>
              <a:buFontTx/>
              <a:buNone/>
              <a:defRPr sz="1200" b="0">
                <a:solidFill>
                  <a:schemeClr val="accent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40" name="Text Placeholder 5"/>
          <p:cNvSpPr>
            <a:spLocks noGrp="1"/>
          </p:cNvSpPr>
          <p:nvPr>
            <p:ph type="body" sz="quarter" idx="23"/>
          </p:nvPr>
        </p:nvSpPr>
        <p:spPr>
          <a:xfrm>
            <a:off x="9768511" y="1989138"/>
            <a:ext cx="1656727" cy="575742"/>
          </a:xfrm>
          <a:prstGeom prst="rect">
            <a:avLst/>
          </a:prstGeom>
          <a:solidFill>
            <a:srgbClr val="FF3E60"/>
          </a:solidFill>
        </p:spPr>
        <p:txBody>
          <a:bodyPr wrap="square" lIns="72000" tIns="72000" rIns="72000" bIns="72000" anchor="ctr" anchorCtr="0"/>
          <a:lstStyle>
            <a:lvl1pPr marL="0" indent="0" algn="ctr">
              <a:spcBef>
                <a:spcPts val="200"/>
              </a:spcBef>
              <a:buFontTx/>
              <a:buNone/>
              <a:defRPr sz="1200" b="0">
                <a:solidFill>
                  <a:schemeClr val="bg1"/>
                </a:solidFill>
                <a:latin typeface="+mj-lt"/>
              </a:defRPr>
            </a:lvl1pPr>
            <a:lvl2pPr marL="0" indent="0" algn="ctr">
              <a:spcBef>
                <a:spcPts val="200"/>
              </a:spcBef>
              <a:buFontTx/>
              <a:buNone/>
              <a:defRPr sz="1200" b="0">
                <a:solidFill>
                  <a:schemeClr val="bg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11" name="Picture Placeholder 10"/>
          <p:cNvSpPr>
            <a:spLocks noGrp="1"/>
          </p:cNvSpPr>
          <p:nvPr>
            <p:ph type="pic" sz="quarter" idx="24"/>
          </p:nvPr>
        </p:nvSpPr>
        <p:spPr>
          <a:xfrm>
            <a:off x="766763" y="2710122"/>
            <a:ext cx="1657350" cy="1006918"/>
          </a:xfrm>
        </p:spPr>
        <p:txBody>
          <a:bodyPr/>
          <a:lstStyle>
            <a:lvl1pPr marL="0" indent="0">
              <a:buNone/>
              <a:defRPr sz="1000"/>
            </a:lvl1pPr>
          </a:lstStyle>
          <a:p>
            <a:r>
              <a:rPr lang="fi-FI"/>
              <a:t>Lisää kuva napsauttamalla kuvaketta</a:t>
            </a:r>
          </a:p>
        </p:txBody>
      </p:sp>
      <p:sp>
        <p:nvSpPr>
          <p:cNvPr id="41" name="Picture Placeholder 10"/>
          <p:cNvSpPr>
            <a:spLocks noGrp="1"/>
          </p:cNvSpPr>
          <p:nvPr>
            <p:ph type="pic" sz="quarter" idx="25"/>
          </p:nvPr>
        </p:nvSpPr>
        <p:spPr>
          <a:xfrm>
            <a:off x="2567510" y="2710122"/>
            <a:ext cx="1657350" cy="1006918"/>
          </a:xfrm>
        </p:spPr>
        <p:txBody>
          <a:bodyPr/>
          <a:lstStyle>
            <a:lvl1pPr marL="0" indent="0">
              <a:buNone/>
              <a:defRPr sz="1000"/>
            </a:lvl1pPr>
          </a:lstStyle>
          <a:p>
            <a:r>
              <a:rPr lang="fi-FI"/>
              <a:t>Lisää kuva napsauttamalla kuvaketta</a:t>
            </a:r>
          </a:p>
        </p:txBody>
      </p:sp>
      <p:sp>
        <p:nvSpPr>
          <p:cNvPr id="42" name="Picture Placeholder 10"/>
          <p:cNvSpPr>
            <a:spLocks noGrp="1"/>
          </p:cNvSpPr>
          <p:nvPr>
            <p:ph type="pic" sz="quarter" idx="26"/>
          </p:nvPr>
        </p:nvSpPr>
        <p:spPr>
          <a:xfrm>
            <a:off x="4366640" y="2710122"/>
            <a:ext cx="1657350" cy="1006918"/>
          </a:xfrm>
        </p:spPr>
        <p:txBody>
          <a:bodyPr/>
          <a:lstStyle>
            <a:lvl1pPr marL="0" indent="0">
              <a:buNone/>
              <a:defRPr sz="1000"/>
            </a:lvl1pPr>
          </a:lstStyle>
          <a:p>
            <a:r>
              <a:rPr lang="fi-FI"/>
              <a:t>Lisää kuva napsauttamalla kuvaketta</a:t>
            </a:r>
          </a:p>
        </p:txBody>
      </p:sp>
      <p:sp>
        <p:nvSpPr>
          <p:cNvPr id="43" name="Picture Placeholder 10"/>
          <p:cNvSpPr>
            <a:spLocks noGrp="1"/>
          </p:cNvSpPr>
          <p:nvPr>
            <p:ph type="pic" sz="quarter" idx="27"/>
          </p:nvPr>
        </p:nvSpPr>
        <p:spPr>
          <a:xfrm>
            <a:off x="6168010" y="2710122"/>
            <a:ext cx="1657350" cy="1006918"/>
          </a:xfrm>
        </p:spPr>
        <p:txBody>
          <a:bodyPr/>
          <a:lstStyle>
            <a:lvl1pPr marL="0" indent="0">
              <a:buNone/>
              <a:defRPr sz="1000"/>
            </a:lvl1pPr>
          </a:lstStyle>
          <a:p>
            <a:r>
              <a:rPr lang="fi-FI"/>
              <a:t>Lisää kuva napsauttamalla kuvaketta</a:t>
            </a:r>
          </a:p>
        </p:txBody>
      </p:sp>
      <p:sp>
        <p:nvSpPr>
          <p:cNvPr id="44" name="Picture Placeholder 10"/>
          <p:cNvSpPr>
            <a:spLocks noGrp="1"/>
          </p:cNvSpPr>
          <p:nvPr>
            <p:ph type="pic" sz="quarter" idx="28"/>
          </p:nvPr>
        </p:nvSpPr>
        <p:spPr>
          <a:xfrm>
            <a:off x="7968260" y="2710122"/>
            <a:ext cx="1657350" cy="1006918"/>
          </a:xfrm>
        </p:spPr>
        <p:txBody>
          <a:bodyPr/>
          <a:lstStyle>
            <a:lvl1pPr marL="0" indent="0">
              <a:buNone/>
              <a:defRPr sz="1000"/>
            </a:lvl1pPr>
          </a:lstStyle>
          <a:p>
            <a:r>
              <a:rPr lang="fi-FI"/>
              <a:t>Lisää kuva napsauttamalla kuvaketta</a:t>
            </a:r>
          </a:p>
        </p:txBody>
      </p:sp>
      <p:sp>
        <p:nvSpPr>
          <p:cNvPr id="45" name="Picture Placeholder 10"/>
          <p:cNvSpPr>
            <a:spLocks noGrp="1"/>
          </p:cNvSpPr>
          <p:nvPr>
            <p:ph type="pic" sz="quarter" idx="29"/>
          </p:nvPr>
        </p:nvSpPr>
        <p:spPr>
          <a:xfrm>
            <a:off x="9767888" y="2710122"/>
            <a:ext cx="1657350" cy="1006918"/>
          </a:xfrm>
        </p:spPr>
        <p:txBody>
          <a:bodyPr/>
          <a:lstStyle>
            <a:lvl1pPr marL="0" indent="0">
              <a:buNone/>
              <a:defRPr sz="1000"/>
            </a:lvl1pPr>
          </a:lstStyle>
          <a:p>
            <a:r>
              <a:rPr lang="fi-FI"/>
              <a:t>Lisää kuva napsauttamalla kuvaketta</a:t>
            </a:r>
          </a:p>
        </p:txBody>
      </p:sp>
    </p:spTree>
    <p:extLst>
      <p:ext uri="{BB962C8B-B14F-4D97-AF65-F5344CB8AC3E}">
        <p14:creationId xmlns:p14="http://schemas.microsoft.com/office/powerpoint/2010/main" val="2108909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Aloitusdia punainen">
    <p:bg>
      <p:bgPr>
        <a:solidFill>
          <a:srgbClr val="FF3E6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6763" y="1989138"/>
            <a:ext cx="10658475" cy="2231972"/>
          </a:xfrm>
        </p:spPr>
        <p:txBody>
          <a:bodyPr anchor="b" anchorCtr="0">
            <a:noAutofit/>
          </a:bodyPr>
          <a:lstStyle>
            <a:lvl1pPr algn="l">
              <a:defRPr sz="5400">
                <a:solidFill>
                  <a:schemeClr val="bg1"/>
                </a:solidFill>
              </a:defRPr>
            </a:lvl1pPr>
          </a:lstStyle>
          <a:p>
            <a:r>
              <a:rPr lang="fi-FI" noProof="0"/>
              <a:t>Muokkaa ots. perustyyl. napsautt.</a:t>
            </a:r>
          </a:p>
        </p:txBody>
      </p:sp>
      <p:sp>
        <p:nvSpPr>
          <p:cNvPr id="3" name="Subtitle 2"/>
          <p:cNvSpPr>
            <a:spLocks noGrp="1"/>
          </p:cNvSpPr>
          <p:nvPr>
            <p:ph type="subTitle" idx="1"/>
          </p:nvPr>
        </p:nvSpPr>
        <p:spPr>
          <a:xfrm>
            <a:off x="766763" y="4365130"/>
            <a:ext cx="10658475" cy="936130"/>
          </a:xfrm>
        </p:spPr>
        <p:txBody>
          <a:bodyPr>
            <a:noAutofit/>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sp>
        <p:nvSpPr>
          <p:cNvPr id="4" name="Date Placeholder 3"/>
          <p:cNvSpPr>
            <a:spLocks noGrp="1"/>
          </p:cNvSpPr>
          <p:nvPr>
            <p:ph type="dt" sz="half" idx="10"/>
          </p:nvPr>
        </p:nvSpPr>
        <p:spPr/>
        <p:txBody>
          <a:bodyPr/>
          <a:lstStyle>
            <a:lvl1pPr>
              <a:defRPr>
                <a:noFill/>
              </a:defRPr>
            </a:lvl1pPr>
          </a:lstStyle>
          <a:p>
            <a:fld id="{6436686C-28C7-4F49-84B1-CC2306D386A1}" type="datetime1">
              <a:rPr lang="fi-FI" smtClean="0"/>
              <a:t>26.1.2022</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13" name="Text Placeholder 12"/>
          <p:cNvSpPr>
            <a:spLocks noGrp="1"/>
          </p:cNvSpPr>
          <p:nvPr>
            <p:ph type="body" sz="quarter" idx="13" hasCustomPrompt="1"/>
          </p:nvPr>
        </p:nvSpPr>
        <p:spPr>
          <a:xfrm>
            <a:off x="766763" y="5445281"/>
            <a:ext cx="10658475" cy="360208"/>
          </a:xfrm>
        </p:spPr>
        <p:txBody>
          <a:bodyPr>
            <a:noAutofit/>
          </a:bodyPr>
          <a:lstStyle>
            <a:lvl1pPr marL="0" indent="0">
              <a:buFontTx/>
              <a:buNone/>
              <a:defRPr sz="1800">
                <a:solidFill>
                  <a:schemeClr val="bg1"/>
                </a:solidFill>
              </a:defRPr>
            </a:lvl1pPr>
            <a:lvl2pPr marL="0" indent="0">
              <a:buFontTx/>
              <a:buNone/>
              <a:defRPr sz="1600">
                <a:solidFill>
                  <a:schemeClr val="bg1"/>
                </a:solidFill>
              </a:defRPr>
            </a:lvl2pPr>
            <a:lvl3pPr marL="0" indent="0">
              <a:buFontTx/>
              <a:buNone/>
              <a:defRPr sz="1400">
                <a:solidFill>
                  <a:schemeClr val="bg1"/>
                </a:solidFill>
              </a:defRPr>
            </a:lvl3pPr>
            <a:lvl4pPr marL="0" indent="0">
              <a:buFontTx/>
              <a:buNone/>
              <a:defRPr sz="1200">
                <a:solidFill>
                  <a:schemeClr val="bg1"/>
                </a:solidFill>
              </a:defRPr>
            </a:lvl4pPr>
            <a:lvl5pPr marL="0" indent="0">
              <a:buFontTx/>
              <a:buNone/>
              <a:defRPr sz="1200">
                <a:solidFill>
                  <a:schemeClr val="bg1"/>
                </a:solidFill>
              </a:defRPr>
            </a:lvl5pPr>
            <a:lvl6pPr marL="0" indent="0">
              <a:buFontTx/>
              <a:buNone/>
              <a:defRPr/>
            </a:lvl6pPr>
            <a:lvl7pPr marL="0" indent="0">
              <a:buFontTx/>
              <a:buNone/>
              <a:defRPr sz="1200">
                <a:solidFill>
                  <a:schemeClr val="bg1"/>
                </a:solidFill>
              </a:defRPr>
            </a:lvl7pPr>
            <a:lvl8pPr marL="0" indent="0">
              <a:buFontTx/>
              <a:buNone/>
              <a:defRPr/>
            </a:lvl8pPr>
            <a:lvl9pPr marL="0" indent="0">
              <a:buFontTx/>
              <a:buNone/>
              <a:defRPr sz="1200">
                <a:solidFill>
                  <a:schemeClr val="bg1"/>
                </a:solidFill>
              </a:defRPr>
            </a:lvl9pPr>
          </a:lstStyle>
          <a:p>
            <a:pPr lvl="0"/>
            <a:r>
              <a:rPr lang="fi-FI" noProof="0"/>
              <a:t>Etunimi Sukunimi @twitter</a:t>
            </a:r>
          </a:p>
        </p:txBody>
      </p:sp>
      <p:sp>
        <p:nvSpPr>
          <p:cNvPr id="9" name="Freeform 6">
            <a:extLst>
              <a:ext uri="{FF2B5EF4-FFF2-40B4-BE49-F238E27FC236}">
                <a16:creationId xmlns:a16="http://schemas.microsoft.com/office/drawing/2014/main" id="{24CFF760-FA78-41BC-B729-1304BF476FD5}"/>
              </a:ext>
            </a:extLst>
          </p:cNvPr>
          <p:cNvSpPr>
            <a:spLocks noChangeAspect="1" noEditPoints="1"/>
          </p:cNvSpPr>
          <p:nvPr userDrawn="1"/>
        </p:nvSpPr>
        <p:spPr bwMode="auto">
          <a:xfrm>
            <a:off x="479425" y="375646"/>
            <a:ext cx="1561879" cy="468000"/>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2354245532"/>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aulukko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ots. perustyyl. napsautt.</a:t>
            </a:r>
          </a:p>
        </p:txBody>
      </p:sp>
      <p:sp>
        <p:nvSpPr>
          <p:cNvPr id="5" name="Date Placeholder 4"/>
          <p:cNvSpPr>
            <a:spLocks noGrp="1"/>
          </p:cNvSpPr>
          <p:nvPr>
            <p:ph type="dt" sz="half" idx="10"/>
          </p:nvPr>
        </p:nvSpPr>
        <p:spPr/>
        <p:txBody>
          <a:bodyPr/>
          <a:lstStyle/>
          <a:p>
            <a:fld id="{A3EF816C-448D-4CAD-8E7D-3E87A3DFF3FB}" type="datetime1">
              <a:rPr lang="fi-FI" smtClean="0"/>
              <a:t>26.1.2022</a:t>
            </a:fld>
            <a:endParaRPr lang="fi-FI"/>
          </a:p>
        </p:txBody>
      </p:sp>
      <p:sp>
        <p:nvSpPr>
          <p:cNvPr id="6" name="Footer Placeholder 5"/>
          <p:cNvSpPr>
            <a:spLocks noGrp="1"/>
          </p:cNvSpPr>
          <p:nvPr>
            <p:ph type="ftr" sz="quarter" idx="11"/>
          </p:nvPr>
        </p:nvSpPr>
        <p:spPr/>
        <p:txBody>
          <a:bodyPr/>
          <a:lstStyle/>
          <a:p>
            <a:r>
              <a:rPr lang="fi-FI"/>
              <a:t>Esityksen nimi ja tekijä</a:t>
            </a:r>
          </a:p>
        </p:txBody>
      </p:sp>
      <p:sp>
        <p:nvSpPr>
          <p:cNvPr id="7" name="Slide Number Placeholder 6"/>
          <p:cNvSpPr>
            <a:spLocks noGrp="1"/>
          </p:cNvSpPr>
          <p:nvPr>
            <p:ph type="sldNum" sz="quarter" idx="12"/>
          </p:nvPr>
        </p:nvSpPr>
        <p:spPr/>
        <p:txBody>
          <a:bodyPr/>
          <a:lstStyle/>
          <a:p>
            <a:fld id="{0861148C-697E-4B67-BDAA-872F34DF1106}" type="slidenum">
              <a:rPr lang="fi-FI" smtClean="0"/>
              <a:t>‹#›</a:t>
            </a:fld>
            <a:endParaRPr lang="fi-FI"/>
          </a:p>
        </p:txBody>
      </p:sp>
      <p:sp>
        <p:nvSpPr>
          <p:cNvPr id="25" name="Text Placeholder 5"/>
          <p:cNvSpPr>
            <a:spLocks noGrp="1"/>
          </p:cNvSpPr>
          <p:nvPr>
            <p:ph type="body" sz="quarter" idx="13"/>
          </p:nvPr>
        </p:nvSpPr>
        <p:spPr>
          <a:xfrm>
            <a:off x="766763" y="1989138"/>
            <a:ext cx="2016777" cy="575742"/>
          </a:xfrm>
          <a:prstGeom prst="rect">
            <a:avLst/>
          </a:prstGeom>
          <a:solidFill>
            <a:schemeClr val="accent3"/>
          </a:solidFill>
        </p:spPr>
        <p:txBody>
          <a:bodyPr wrap="square" lIns="72000" tIns="72000" rIns="72000" bIns="72000" anchor="ctr" anchorCtr="0"/>
          <a:lstStyle>
            <a:lvl1pPr marL="0" indent="0" algn="ctr">
              <a:spcBef>
                <a:spcPts val="200"/>
              </a:spcBef>
              <a:buFontTx/>
              <a:buNone/>
              <a:defRPr sz="1200" b="0">
                <a:solidFill>
                  <a:schemeClr val="bg1"/>
                </a:solidFill>
                <a:latin typeface="+mj-lt"/>
              </a:defRPr>
            </a:lvl1pPr>
            <a:lvl2pPr marL="0" indent="0" algn="ctr">
              <a:spcBef>
                <a:spcPts val="200"/>
              </a:spcBef>
              <a:buFontTx/>
              <a:buNone/>
              <a:defRPr sz="1200" b="0">
                <a:solidFill>
                  <a:schemeClr val="bg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4" name="Text Placeholder 3"/>
          <p:cNvSpPr>
            <a:spLocks noGrp="1"/>
          </p:cNvSpPr>
          <p:nvPr>
            <p:ph type="body" sz="quarter" idx="24"/>
          </p:nvPr>
        </p:nvSpPr>
        <p:spPr>
          <a:xfrm>
            <a:off x="766762" y="2565400"/>
            <a:ext cx="2017535" cy="1008063"/>
          </a:xfrm>
          <a:solidFill>
            <a:srgbClr val="923468">
              <a:alpha val="25098"/>
            </a:srgbClr>
          </a:solidFill>
        </p:spPr>
        <p:txBody>
          <a:bodyPr lIns="216000" tIns="144000" rIns="216000" bIns="144000"/>
          <a:lstStyle>
            <a:lvl1pPr marL="180975" indent="-180975">
              <a:buClr>
                <a:schemeClr val="accent1"/>
              </a:buClr>
              <a:buFont typeface="+mj-lt"/>
              <a:buAutoNum type="arabicPeriod"/>
              <a:defRPr sz="1100">
                <a:solidFill>
                  <a:schemeClr val="accent1"/>
                </a:solidFill>
              </a:defRPr>
            </a:lvl1pPr>
            <a:lvl2pPr marL="180975" indent="-180975">
              <a:buClr>
                <a:schemeClr val="accent1"/>
              </a:buClr>
              <a:buFont typeface="+mj-lt"/>
              <a:buAutoNum type="arabicPeriod"/>
              <a:defRPr sz="1100">
                <a:solidFill>
                  <a:schemeClr val="accent1"/>
                </a:solidFill>
              </a:defRPr>
            </a:lvl2pPr>
            <a:lvl3pPr marL="180975" indent="-180975">
              <a:buClr>
                <a:schemeClr val="accent1"/>
              </a:buClr>
              <a:buFont typeface="+mj-lt"/>
              <a:buAutoNum type="arabicPeriod"/>
              <a:defRPr sz="1100">
                <a:solidFill>
                  <a:schemeClr val="accent1"/>
                </a:solidFill>
              </a:defRPr>
            </a:lvl3pPr>
            <a:lvl4pPr marL="180975" indent="-180975">
              <a:buClr>
                <a:schemeClr val="accent1"/>
              </a:buClr>
              <a:buFont typeface="+mj-lt"/>
              <a:buAutoNum type="arabicPeriod"/>
              <a:defRPr sz="1100">
                <a:solidFill>
                  <a:schemeClr val="accent1"/>
                </a:solidFill>
              </a:defRPr>
            </a:lvl4pPr>
            <a:lvl5pPr marL="180975" indent="-180975">
              <a:buClr>
                <a:schemeClr val="accent1"/>
              </a:buClr>
              <a:buFont typeface="+mj-lt"/>
              <a:buAutoNum type="arabicPeriod"/>
              <a:defRPr sz="1100">
                <a:solidFill>
                  <a:schemeClr val="accent1"/>
                </a:solidFill>
              </a:defRPr>
            </a:lvl5pPr>
          </a:lstStyle>
          <a:p>
            <a:pPr lvl="0"/>
            <a:r>
              <a:rPr lang="fi-FI"/>
              <a:t>Muokkaa tekstin perustyylejä napsauttamalla</a:t>
            </a:r>
          </a:p>
        </p:txBody>
      </p:sp>
      <p:sp>
        <p:nvSpPr>
          <p:cNvPr id="48" name="Text Placeholder 5"/>
          <p:cNvSpPr>
            <a:spLocks noGrp="1"/>
          </p:cNvSpPr>
          <p:nvPr>
            <p:ph type="body" sz="quarter" idx="26"/>
          </p:nvPr>
        </p:nvSpPr>
        <p:spPr>
          <a:xfrm>
            <a:off x="2927560" y="1989138"/>
            <a:ext cx="2016777" cy="575742"/>
          </a:xfrm>
          <a:prstGeom prst="rect">
            <a:avLst/>
          </a:prstGeom>
          <a:solidFill>
            <a:schemeClr val="accent1"/>
          </a:solidFill>
        </p:spPr>
        <p:txBody>
          <a:bodyPr wrap="square" lIns="72000" tIns="72000" rIns="72000" bIns="72000" anchor="ctr" anchorCtr="0"/>
          <a:lstStyle>
            <a:lvl1pPr marL="0" indent="0" algn="ctr">
              <a:spcBef>
                <a:spcPts val="200"/>
              </a:spcBef>
              <a:buFontTx/>
              <a:buNone/>
              <a:defRPr sz="1200" b="0">
                <a:solidFill>
                  <a:schemeClr val="bg1"/>
                </a:solidFill>
                <a:latin typeface="+mj-lt"/>
              </a:defRPr>
            </a:lvl1pPr>
            <a:lvl2pPr marL="0" indent="0" algn="ctr">
              <a:spcBef>
                <a:spcPts val="200"/>
              </a:spcBef>
              <a:buFontTx/>
              <a:buNone/>
              <a:defRPr sz="1200" b="0">
                <a:solidFill>
                  <a:schemeClr val="bg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49" name="Text Placeholder 3"/>
          <p:cNvSpPr>
            <a:spLocks noGrp="1"/>
          </p:cNvSpPr>
          <p:nvPr>
            <p:ph type="body" sz="quarter" idx="27"/>
          </p:nvPr>
        </p:nvSpPr>
        <p:spPr>
          <a:xfrm>
            <a:off x="2927559" y="2565400"/>
            <a:ext cx="2017535" cy="1008063"/>
          </a:xfrm>
          <a:solidFill>
            <a:schemeClr val="accent1">
              <a:alpha val="25098"/>
            </a:schemeClr>
          </a:solidFill>
        </p:spPr>
        <p:txBody>
          <a:bodyPr lIns="216000" tIns="144000" rIns="216000" bIns="144000"/>
          <a:lstStyle>
            <a:lvl1pPr marL="180975" indent="-180975">
              <a:buClr>
                <a:schemeClr val="accent1"/>
              </a:buClr>
              <a:buFont typeface="+mj-lt"/>
              <a:buAutoNum type="arabicPeriod"/>
              <a:defRPr sz="1100">
                <a:solidFill>
                  <a:schemeClr val="accent1"/>
                </a:solidFill>
              </a:defRPr>
            </a:lvl1pPr>
            <a:lvl2pPr marL="180975" indent="-180975">
              <a:buClr>
                <a:schemeClr val="accent1"/>
              </a:buClr>
              <a:buFont typeface="+mj-lt"/>
              <a:buAutoNum type="arabicPeriod"/>
              <a:defRPr sz="1100">
                <a:solidFill>
                  <a:schemeClr val="accent1"/>
                </a:solidFill>
              </a:defRPr>
            </a:lvl2pPr>
            <a:lvl3pPr marL="180975" indent="-180975">
              <a:buClr>
                <a:schemeClr val="accent1"/>
              </a:buClr>
              <a:buFont typeface="+mj-lt"/>
              <a:buAutoNum type="arabicPeriod"/>
              <a:defRPr sz="1100">
                <a:solidFill>
                  <a:schemeClr val="accent1"/>
                </a:solidFill>
              </a:defRPr>
            </a:lvl3pPr>
            <a:lvl4pPr marL="180975" indent="-180975">
              <a:buClr>
                <a:schemeClr val="accent1"/>
              </a:buClr>
              <a:buFont typeface="+mj-lt"/>
              <a:buAutoNum type="arabicPeriod"/>
              <a:defRPr sz="1100">
                <a:solidFill>
                  <a:schemeClr val="accent1"/>
                </a:solidFill>
              </a:defRPr>
            </a:lvl4pPr>
            <a:lvl5pPr marL="180975" indent="-180975">
              <a:buClr>
                <a:schemeClr val="accent1"/>
              </a:buClr>
              <a:buFont typeface="+mj-lt"/>
              <a:buAutoNum type="arabicPeriod"/>
              <a:defRPr sz="1100">
                <a:solidFill>
                  <a:schemeClr val="accent1"/>
                </a:solidFill>
              </a:defRPr>
            </a:lvl5pPr>
          </a:lstStyle>
          <a:p>
            <a:pPr lvl="0"/>
            <a:r>
              <a:rPr lang="fi-FI"/>
              <a:t>Muokkaa tekstin perustyylejä napsauttamalla</a:t>
            </a:r>
          </a:p>
        </p:txBody>
      </p:sp>
      <p:sp>
        <p:nvSpPr>
          <p:cNvPr id="51" name="Text Placeholder 5"/>
          <p:cNvSpPr>
            <a:spLocks noGrp="1"/>
          </p:cNvSpPr>
          <p:nvPr>
            <p:ph type="body" sz="quarter" idx="29"/>
          </p:nvPr>
        </p:nvSpPr>
        <p:spPr>
          <a:xfrm>
            <a:off x="5087611" y="1989138"/>
            <a:ext cx="2016777" cy="575742"/>
          </a:xfrm>
          <a:prstGeom prst="rect">
            <a:avLst/>
          </a:prstGeom>
          <a:solidFill>
            <a:schemeClr val="accent4"/>
          </a:solidFill>
        </p:spPr>
        <p:txBody>
          <a:bodyPr wrap="square" lIns="72000" tIns="72000" rIns="72000" bIns="72000" anchor="ctr" anchorCtr="0"/>
          <a:lstStyle>
            <a:lvl1pPr marL="0" indent="0" algn="ctr">
              <a:spcBef>
                <a:spcPts val="200"/>
              </a:spcBef>
              <a:buFontTx/>
              <a:buNone/>
              <a:defRPr sz="1200" b="0">
                <a:solidFill>
                  <a:schemeClr val="bg1"/>
                </a:solidFill>
                <a:latin typeface="+mj-lt"/>
              </a:defRPr>
            </a:lvl1pPr>
            <a:lvl2pPr marL="0" indent="0" algn="ctr">
              <a:spcBef>
                <a:spcPts val="200"/>
              </a:spcBef>
              <a:buFontTx/>
              <a:buNone/>
              <a:defRPr sz="1200" b="0">
                <a:solidFill>
                  <a:schemeClr val="bg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52" name="Text Placeholder 3"/>
          <p:cNvSpPr>
            <a:spLocks noGrp="1"/>
          </p:cNvSpPr>
          <p:nvPr>
            <p:ph type="body" sz="quarter" idx="30"/>
          </p:nvPr>
        </p:nvSpPr>
        <p:spPr>
          <a:xfrm>
            <a:off x="5087610" y="2565400"/>
            <a:ext cx="2017535" cy="1008063"/>
          </a:xfrm>
          <a:solidFill>
            <a:schemeClr val="accent4">
              <a:alpha val="25098"/>
            </a:schemeClr>
          </a:solidFill>
        </p:spPr>
        <p:txBody>
          <a:bodyPr lIns="216000" tIns="144000" rIns="216000" bIns="144000"/>
          <a:lstStyle>
            <a:lvl1pPr marL="180975" indent="-180975">
              <a:buClr>
                <a:schemeClr val="accent1"/>
              </a:buClr>
              <a:buFont typeface="+mj-lt"/>
              <a:buAutoNum type="arabicPeriod"/>
              <a:defRPr sz="1100">
                <a:solidFill>
                  <a:schemeClr val="accent1"/>
                </a:solidFill>
              </a:defRPr>
            </a:lvl1pPr>
            <a:lvl2pPr marL="180975" indent="-180975">
              <a:buClr>
                <a:schemeClr val="accent1"/>
              </a:buClr>
              <a:buFont typeface="+mj-lt"/>
              <a:buAutoNum type="arabicPeriod"/>
              <a:defRPr sz="1100">
                <a:solidFill>
                  <a:schemeClr val="accent1"/>
                </a:solidFill>
              </a:defRPr>
            </a:lvl2pPr>
            <a:lvl3pPr marL="180975" indent="-180975">
              <a:buClr>
                <a:schemeClr val="accent1"/>
              </a:buClr>
              <a:buFont typeface="+mj-lt"/>
              <a:buAutoNum type="arabicPeriod"/>
              <a:defRPr sz="1100">
                <a:solidFill>
                  <a:schemeClr val="accent1"/>
                </a:solidFill>
              </a:defRPr>
            </a:lvl3pPr>
            <a:lvl4pPr marL="180975" indent="-180975">
              <a:buClr>
                <a:schemeClr val="accent1"/>
              </a:buClr>
              <a:buFont typeface="+mj-lt"/>
              <a:buAutoNum type="arabicPeriod"/>
              <a:defRPr sz="1100">
                <a:solidFill>
                  <a:schemeClr val="accent1"/>
                </a:solidFill>
              </a:defRPr>
            </a:lvl4pPr>
            <a:lvl5pPr marL="180975" indent="-180975">
              <a:buClr>
                <a:schemeClr val="accent1"/>
              </a:buClr>
              <a:buFont typeface="+mj-lt"/>
              <a:buAutoNum type="arabicPeriod"/>
              <a:defRPr sz="1100">
                <a:solidFill>
                  <a:schemeClr val="accent1"/>
                </a:solidFill>
              </a:defRPr>
            </a:lvl5pPr>
          </a:lstStyle>
          <a:p>
            <a:pPr lvl="0"/>
            <a:r>
              <a:rPr lang="fi-FI"/>
              <a:t>Muokkaa tekstin perustyylejä napsauttamalla</a:t>
            </a:r>
          </a:p>
        </p:txBody>
      </p:sp>
      <p:sp>
        <p:nvSpPr>
          <p:cNvPr id="54" name="Text Placeholder 5"/>
          <p:cNvSpPr>
            <a:spLocks noGrp="1"/>
          </p:cNvSpPr>
          <p:nvPr>
            <p:ph type="body" sz="quarter" idx="32"/>
          </p:nvPr>
        </p:nvSpPr>
        <p:spPr>
          <a:xfrm>
            <a:off x="7248160" y="1989138"/>
            <a:ext cx="2016777" cy="575742"/>
          </a:xfrm>
          <a:prstGeom prst="rect">
            <a:avLst/>
          </a:prstGeom>
          <a:solidFill>
            <a:schemeClr val="accent2"/>
          </a:solidFill>
        </p:spPr>
        <p:txBody>
          <a:bodyPr wrap="square" lIns="72000" tIns="72000" rIns="72000" bIns="72000" anchor="ctr" anchorCtr="0"/>
          <a:lstStyle>
            <a:lvl1pPr marL="0" indent="0" algn="ctr">
              <a:spcBef>
                <a:spcPts val="200"/>
              </a:spcBef>
              <a:buFontTx/>
              <a:buNone/>
              <a:defRPr sz="1200" b="0">
                <a:solidFill>
                  <a:schemeClr val="accent1"/>
                </a:solidFill>
                <a:latin typeface="+mj-lt"/>
              </a:defRPr>
            </a:lvl1pPr>
            <a:lvl2pPr marL="0" indent="0" algn="ctr">
              <a:spcBef>
                <a:spcPts val="200"/>
              </a:spcBef>
              <a:buFontTx/>
              <a:buNone/>
              <a:defRPr sz="1200" b="0">
                <a:solidFill>
                  <a:schemeClr val="accent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55" name="Text Placeholder 3"/>
          <p:cNvSpPr>
            <a:spLocks noGrp="1"/>
          </p:cNvSpPr>
          <p:nvPr>
            <p:ph type="body" sz="quarter" idx="33"/>
          </p:nvPr>
        </p:nvSpPr>
        <p:spPr>
          <a:xfrm>
            <a:off x="7248159" y="2565400"/>
            <a:ext cx="2017535" cy="1008063"/>
          </a:xfrm>
          <a:solidFill>
            <a:schemeClr val="accent2">
              <a:alpha val="25098"/>
            </a:schemeClr>
          </a:solidFill>
        </p:spPr>
        <p:txBody>
          <a:bodyPr lIns="216000" tIns="144000" rIns="216000" bIns="144000"/>
          <a:lstStyle>
            <a:lvl1pPr marL="180975" indent="-180975">
              <a:buClr>
                <a:schemeClr val="accent1"/>
              </a:buClr>
              <a:buFont typeface="+mj-lt"/>
              <a:buAutoNum type="arabicPeriod"/>
              <a:defRPr sz="1100">
                <a:solidFill>
                  <a:schemeClr val="accent1"/>
                </a:solidFill>
              </a:defRPr>
            </a:lvl1pPr>
            <a:lvl2pPr marL="180975" indent="-180975">
              <a:buClr>
                <a:schemeClr val="accent1"/>
              </a:buClr>
              <a:buFont typeface="+mj-lt"/>
              <a:buAutoNum type="arabicPeriod"/>
              <a:defRPr sz="1100">
                <a:solidFill>
                  <a:schemeClr val="accent1"/>
                </a:solidFill>
              </a:defRPr>
            </a:lvl2pPr>
            <a:lvl3pPr marL="180975" indent="-180975">
              <a:buClr>
                <a:schemeClr val="accent1"/>
              </a:buClr>
              <a:buFont typeface="+mj-lt"/>
              <a:buAutoNum type="arabicPeriod"/>
              <a:defRPr sz="1100">
                <a:solidFill>
                  <a:schemeClr val="accent1"/>
                </a:solidFill>
              </a:defRPr>
            </a:lvl3pPr>
            <a:lvl4pPr marL="180975" indent="-180975">
              <a:buClr>
                <a:schemeClr val="accent1"/>
              </a:buClr>
              <a:buFont typeface="+mj-lt"/>
              <a:buAutoNum type="arabicPeriod"/>
              <a:defRPr sz="1100">
                <a:solidFill>
                  <a:schemeClr val="accent1"/>
                </a:solidFill>
              </a:defRPr>
            </a:lvl4pPr>
            <a:lvl5pPr marL="180975" indent="-180975">
              <a:buClr>
                <a:schemeClr val="accent1"/>
              </a:buClr>
              <a:buFont typeface="+mj-lt"/>
              <a:buAutoNum type="arabicPeriod"/>
              <a:defRPr sz="1100">
                <a:solidFill>
                  <a:schemeClr val="accent1"/>
                </a:solidFill>
              </a:defRPr>
            </a:lvl5pPr>
          </a:lstStyle>
          <a:p>
            <a:pPr lvl="0"/>
            <a:r>
              <a:rPr lang="fi-FI"/>
              <a:t>Muokkaa tekstin perustyylejä napsauttamalla</a:t>
            </a:r>
          </a:p>
        </p:txBody>
      </p:sp>
      <p:sp>
        <p:nvSpPr>
          <p:cNvPr id="57" name="Text Placeholder 5"/>
          <p:cNvSpPr>
            <a:spLocks noGrp="1"/>
          </p:cNvSpPr>
          <p:nvPr>
            <p:ph type="body" sz="quarter" idx="35"/>
          </p:nvPr>
        </p:nvSpPr>
        <p:spPr>
          <a:xfrm>
            <a:off x="9408461" y="1989138"/>
            <a:ext cx="2016777" cy="575742"/>
          </a:xfrm>
          <a:prstGeom prst="rect">
            <a:avLst/>
          </a:prstGeom>
          <a:solidFill>
            <a:srgbClr val="FF3E60"/>
          </a:solidFill>
        </p:spPr>
        <p:txBody>
          <a:bodyPr wrap="square" lIns="72000" tIns="72000" rIns="72000" bIns="72000" anchor="ctr" anchorCtr="0"/>
          <a:lstStyle>
            <a:lvl1pPr marL="0" indent="0" algn="ctr">
              <a:spcBef>
                <a:spcPts val="200"/>
              </a:spcBef>
              <a:buFontTx/>
              <a:buNone/>
              <a:defRPr sz="1200" b="0">
                <a:solidFill>
                  <a:schemeClr val="bg1"/>
                </a:solidFill>
                <a:latin typeface="+mj-lt"/>
              </a:defRPr>
            </a:lvl1pPr>
            <a:lvl2pPr marL="0" indent="0" algn="ctr">
              <a:spcBef>
                <a:spcPts val="200"/>
              </a:spcBef>
              <a:buFontTx/>
              <a:buNone/>
              <a:defRPr sz="1200" b="0">
                <a:solidFill>
                  <a:schemeClr val="bg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58" name="Text Placeholder 3"/>
          <p:cNvSpPr>
            <a:spLocks noGrp="1"/>
          </p:cNvSpPr>
          <p:nvPr>
            <p:ph type="body" sz="quarter" idx="36"/>
          </p:nvPr>
        </p:nvSpPr>
        <p:spPr>
          <a:xfrm>
            <a:off x="9408460" y="2565400"/>
            <a:ext cx="2017535" cy="1008063"/>
          </a:xfrm>
          <a:solidFill>
            <a:srgbClr val="FF3E60">
              <a:alpha val="25098"/>
            </a:srgbClr>
          </a:solidFill>
        </p:spPr>
        <p:txBody>
          <a:bodyPr lIns="216000" tIns="144000" rIns="216000" bIns="144000"/>
          <a:lstStyle>
            <a:lvl1pPr marL="180975" indent="-180975">
              <a:buClr>
                <a:schemeClr val="accent1"/>
              </a:buClr>
              <a:buFont typeface="+mj-lt"/>
              <a:buAutoNum type="arabicPeriod"/>
              <a:defRPr sz="1100">
                <a:solidFill>
                  <a:schemeClr val="accent1"/>
                </a:solidFill>
              </a:defRPr>
            </a:lvl1pPr>
            <a:lvl2pPr marL="180975" indent="-180975">
              <a:buClr>
                <a:schemeClr val="accent1"/>
              </a:buClr>
              <a:buFont typeface="+mj-lt"/>
              <a:buAutoNum type="arabicPeriod"/>
              <a:defRPr sz="1100">
                <a:solidFill>
                  <a:schemeClr val="accent1"/>
                </a:solidFill>
              </a:defRPr>
            </a:lvl2pPr>
            <a:lvl3pPr marL="180975" indent="-180975">
              <a:buClr>
                <a:schemeClr val="accent1"/>
              </a:buClr>
              <a:buFont typeface="+mj-lt"/>
              <a:buAutoNum type="arabicPeriod"/>
              <a:defRPr sz="1100">
                <a:solidFill>
                  <a:schemeClr val="accent1"/>
                </a:solidFill>
              </a:defRPr>
            </a:lvl3pPr>
            <a:lvl4pPr marL="180975" indent="-180975">
              <a:buClr>
                <a:schemeClr val="accent1"/>
              </a:buClr>
              <a:buFont typeface="+mj-lt"/>
              <a:buAutoNum type="arabicPeriod"/>
              <a:defRPr sz="1100">
                <a:solidFill>
                  <a:schemeClr val="accent1"/>
                </a:solidFill>
              </a:defRPr>
            </a:lvl4pPr>
            <a:lvl5pPr marL="180975" indent="-180975">
              <a:buClr>
                <a:schemeClr val="accent1"/>
              </a:buClr>
              <a:buFont typeface="+mj-lt"/>
              <a:buAutoNum type="arabicPeriod"/>
              <a:defRPr sz="1100">
                <a:solidFill>
                  <a:schemeClr val="accent1"/>
                </a:solidFill>
              </a:defRPr>
            </a:lvl5pPr>
          </a:lstStyle>
          <a:p>
            <a:pPr lvl="0"/>
            <a:r>
              <a:rPr lang="fi-FI"/>
              <a:t>Muokkaa tekstin perustyylejä napsauttamalla</a:t>
            </a:r>
          </a:p>
        </p:txBody>
      </p:sp>
      <p:sp>
        <p:nvSpPr>
          <p:cNvPr id="21" name="Text Placeholder 3">
            <a:extLst>
              <a:ext uri="{FF2B5EF4-FFF2-40B4-BE49-F238E27FC236}">
                <a16:creationId xmlns:a16="http://schemas.microsoft.com/office/drawing/2014/main" id="{975B663F-3DAF-4ED3-968F-857851A2319C}"/>
              </a:ext>
            </a:extLst>
          </p:cNvPr>
          <p:cNvSpPr>
            <a:spLocks noGrp="1"/>
          </p:cNvSpPr>
          <p:nvPr>
            <p:ph type="body" sz="quarter" idx="37"/>
          </p:nvPr>
        </p:nvSpPr>
        <p:spPr>
          <a:xfrm>
            <a:off x="767260" y="3573020"/>
            <a:ext cx="2016280" cy="2232468"/>
          </a:xfrm>
          <a:solidFill>
            <a:srgbClr val="DFDAD6">
              <a:alpha val="50196"/>
            </a:srgbClr>
          </a:solidFill>
        </p:spPr>
        <p:txBody>
          <a:bodyPr lIns="216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29" name="Text Placeholder 3">
            <a:extLst>
              <a:ext uri="{FF2B5EF4-FFF2-40B4-BE49-F238E27FC236}">
                <a16:creationId xmlns:a16="http://schemas.microsoft.com/office/drawing/2014/main" id="{6ACEDFCA-6045-4841-A327-1E1041E1AD12}"/>
              </a:ext>
            </a:extLst>
          </p:cNvPr>
          <p:cNvSpPr>
            <a:spLocks noGrp="1"/>
          </p:cNvSpPr>
          <p:nvPr>
            <p:ph type="body" sz="quarter" idx="38"/>
          </p:nvPr>
        </p:nvSpPr>
        <p:spPr>
          <a:xfrm>
            <a:off x="2927560" y="3573020"/>
            <a:ext cx="2016280" cy="2232468"/>
          </a:xfrm>
          <a:solidFill>
            <a:srgbClr val="DFDAD6">
              <a:alpha val="50196"/>
            </a:srgbClr>
          </a:solidFill>
        </p:spPr>
        <p:txBody>
          <a:bodyPr lIns="216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30" name="Text Placeholder 3">
            <a:extLst>
              <a:ext uri="{FF2B5EF4-FFF2-40B4-BE49-F238E27FC236}">
                <a16:creationId xmlns:a16="http://schemas.microsoft.com/office/drawing/2014/main" id="{ECAF9A28-9C31-4452-9641-B8844AE99E94}"/>
              </a:ext>
            </a:extLst>
          </p:cNvPr>
          <p:cNvSpPr>
            <a:spLocks noGrp="1"/>
          </p:cNvSpPr>
          <p:nvPr>
            <p:ph type="body" sz="quarter" idx="39"/>
          </p:nvPr>
        </p:nvSpPr>
        <p:spPr>
          <a:xfrm>
            <a:off x="5087860" y="3573020"/>
            <a:ext cx="2016280" cy="2232468"/>
          </a:xfrm>
          <a:solidFill>
            <a:srgbClr val="DFDAD6">
              <a:alpha val="50196"/>
            </a:srgbClr>
          </a:solidFill>
        </p:spPr>
        <p:txBody>
          <a:bodyPr lIns="216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31" name="Text Placeholder 3">
            <a:extLst>
              <a:ext uri="{FF2B5EF4-FFF2-40B4-BE49-F238E27FC236}">
                <a16:creationId xmlns:a16="http://schemas.microsoft.com/office/drawing/2014/main" id="{E409D3F7-F7D1-46C5-AE0D-FDFBFE328A57}"/>
              </a:ext>
            </a:extLst>
          </p:cNvPr>
          <p:cNvSpPr>
            <a:spLocks noGrp="1"/>
          </p:cNvSpPr>
          <p:nvPr>
            <p:ph type="body" sz="quarter" idx="40"/>
          </p:nvPr>
        </p:nvSpPr>
        <p:spPr>
          <a:xfrm>
            <a:off x="7248160" y="3573020"/>
            <a:ext cx="2016280" cy="2232468"/>
          </a:xfrm>
          <a:solidFill>
            <a:srgbClr val="DFDAD6">
              <a:alpha val="50196"/>
            </a:srgbClr>
          </a:solidFill>
        </p:spPr>
        <p:txBody>
          <a:bodyPr lIns="216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32" name="Text Placeholder 3">
            <a:extLst>
              <a:ext uri="{FF2B5EF4-FFF2-40B4-BE49-F238E27FC236}">
                <a16:creationId xmlns:a16="http://schemas.microsoft.com/office/drawing/2014/main" id="{2655D6CA-0038-4B3D-A7EC-7E6EC94930BC}"/>
              </a:ext>
            </a:extLst>
          </p:cNvPr>
          <p:cNvSpPr>
            <a:spLocks noGrp="1"/>
          </p:cNvSpPr>
          <p:nvPr>
            <p:ph type="body" sz="quarter" idx="41"/>
          </p:nvPr>
        </p:nvSpPr>
        <p:spPr>
          <a:xfrm>
            <a:off x="9408460" y="3573020"/>
            <a:ext cx="2016280" cy="2232468"/>
          </a:xfrm>
          <a:solidFill>
            <a:srgbClr val="DFDAD6">
              <a:alpha val="50196"/>
            </a:srgbClr>
          </a:solidFill>
        </p:spPr>
        <p:txBody>
          <a:bodyPr lIns="216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Tree>
    <p:extLst>
      <p:ext uri="{BB962C8B-B14F-4D97-AF65-F5344CB8AC3E}">
        <p14:creationId xmlns:p14="http://schemas.microsoft.com/office/powerpoint/2010/main" val="80992919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Numerointi">
    <p:spTree>
      <p:nvGrpSpPr>
        <p:cNvPr id="1" name=""/>
        <p:cNvGrpSpPr/>
        <p:nvPr/>
      </p:nvGrpSpPr>
      <p:grpSpPr>
        <a:xfrm>
          <a:off x="0" y="0"/>
          <a:ext cx="0" cy="0"/>
          <a:chOff x="0" y="0"/>
          <a:chExt cx="0" cy="0"/>
        </a:xfrm>
      </p:grpSpPr>
      <p:sp>
        <p:nvSpPr>
          <p:cNvPr id="18" name="Text Placeholder 3">
            <a:extLst>
              <a:ext uri="{FF2B5EF4-FFF2-40B4-BE49-F238E27FC236}">
                <a16:creationId xmlns:a16="http://schemas.microsoft.com/office/drawing/2014/main" id="{6BD0307D-7144-4618-ADCF-5E46E0AADBDB}"/>
              </a:ext>
            </a:extLst>
          </p:cNvPr>
          <p:cNvSpPr>
            <a:spLocks noGrp="1"/>
          </p:cNvSpPr>
          <p:nvPr>
            <p:ph type="body" sz="quarter" idx="37"/>
          </p:nvPr>
        </p:nvSpPr>
        <p:spPr>
          <a:xfrm>
            <a:off x="911280" y="1988800"/>
            <a:ext cx="3024420" cy="1728240"/>
          </a:xfrm>
          <a:solidFill>
            <a:srgbClr val="DFDAD6">
              <a:alpha val="50196"/>
            </a:srgbClr>
          </a:solidFill>
        </p:spPr>
        <p:txBody>
          <a:bodyPr lIns="1080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19" name="Text Placeholder 3">
            <a:extLst>
              <a:ext uri="{FF2B5EF4-FFF2-40B4-BE49-F238E27FC236}">
                <a16:creationId xmlns:a16="http://schemas.microsoft.com/office/drawing/2014/main" id="{0109A1DB-AC37-4268-92E5-B8CB8B6F84E7}"/>
              </a:ext>
            </a:extLst>
          </p:cNvPr>
          <p:cNvSpPr>
            <a:spLocks noGrp="1"/>
          </p:cNvSpPr>
          <p:nvPr>
            <p:ph type="body" sz="quarter" idx="38"/>
          </p:nvPr>
        </p:nvSpPr>
        <p:spPr>
          <a:xfrm>
            <a:off x="4655800" y="1988800"/>
            <a:ext cx="3024420" cy="1728240"/>
          </a:xfrm>
          <a:solidFill>
            <a:srgbClr val="DFDAD6">
              <a:alpha val="50196"/>
            </a:srgbClr>
          </a:solidFill>
        </p:spPr>
        <p:txBody>
          <a:bodyPr lIns="1080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20" name="Text Placeholder 3">
            <a:extLst>
              <a:ext uri="{FF2B5EF4-FFF2-40B4-BE49-F238E27FC236}">
                <a16:creationId xmlns:a16="http://schemas.microsoft.com/office/drawing/2014/main" id="{FD377B09-9EA8-4EB3-B601-2F0301D65ADC}"/>
              </a:ext>
            </a:extLst>
          </p:cNvPr>
          <p:cNvSpPr>
            <a:spLocks noGrp="1"/>
          </p:cNvSpPr>
          <p:nvPr>
            <p:ph type="body" sz="quarter" idx="39"/>
          </p:nvPr>
        </p:nvSpPr>
        <p:spPr>
          <a:xfrm>
            <a:off x="8400320" y="1988800"/>
            <a:ext cx="3024420" cy="1728240"/>
          </a:xfrm>
          <a:solidFill>
            <a:srgbClr val="DFDAD6">
              <a:alpha val="50196"/>
            </a:srgbClr>
          </a:solidFill>
        </p:spPr>
        <p:txBody>
          <a:bodyPr lIns="1080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22" name="Text Placeholder 3">
            <a:extLst>
              <a:ext uri="{FF2B5EF4-FFF2-40B4-BE49-F238E27FC236}">
                <a16:creationId xmlns:a16="http://schemas.microsoft.com/office/drawing/2014/main" id="{81FFFA81-EAD8-4C0B-80B3-10CD55D781E7}"/>
              </a:ext>
            </a:extLst>
          </p:cNvPr>
          <p:cNvSpPr>
            <a:spLocks noGrp="1"/>
          </p:cNvSpPr>
          <p:nvPr>
            <p:ph type="body" sz="quarter" idx="40"/>
          </p:nvPr>
        </p:nvSpPr>
        <p:spPr>
          <a:xfrm>
            <a:off x="911280" y="3933070"/>
            <a:ext cx="3024420" cy="1728240"/>
          </a:xfrm>
          <a:solidFill>
            <a:srgbClr val="DFDAD6">
              <a:alpha val="50196"/>
            </a:srgbClr>
          </a:solidFill>
        </p:spPr>
        <p:txBody>
          <a:bodyPr lIns="1080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23" name="Text Placeholder 3">
            <a:extLst>
              <a:ext uri="{FF2B5EF4-FFF2-40B4-BE49-F238E27FC236}">
                <a16:creationId xmlns:a16="http://schemas.microsoft.com/office/drawing/2014/main" id="{F93A3281-63EC-43C5-9E82-F2C08B974BCF}"/>
              </a:ext>
            </a:extLst>
          </p:cNvPr>
          <p:cNvSpPr>
            <a:spLocks noGrp="1"/>
          </p:cNvSpPr>
          <p:nvPr>
            <p:ph type="body" sz="quarter" idx="41"/>
          </p:nvPr>
        </p:nvSpPr>
        <p:spPr>
          <a:xfrm>
            <a:off x="4655800" y="3933070"/>
            <a:ext cx="3024420" cy="1728240"/>
          </a:xfrm>
          <a:solidFill>
            <a:srgbClr val="DFDAD6">
              <a:alpha val="50196"/>
            </a:srgbClr>
          </a:solidFill>
        </p:spPr>
        <p:txBody>
          <a:bodyPr lIns="1080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25" name="Text Placeholder 3">
            <a:extLst>
              <a:ext uri="{FF2B5EF4-FFF2-40B4-BE49-F238E27FC236}">
                <a16:creationId xmlns:a16="http://schemas.microsoft.com/office/drawing/2014/main" id="{3BDE2587-873A-462C-BE41-87325647729C}"/>
              </a:ext>
            </a:extLst>
          </p:cNvPr>
          <p:cNvSpPr>
            <a:spLocks noGrp="1"/>
          </p:cNvSpPr>
          <p:nvPr>
            <p:ph type="body" sz="quarter" idx="42"/>
          </p:nvPr>
        </p:nvSpPr>
        <p:spPr>
          <a:xfrm>
            <a:off x="8400320" y="3933070"/>
            <a:ext cx="3024420" cy="1728240"/>
          </a:xfrm>
          <a:solidFill>
            <a:srgbClr val="DFDAD6">
              <a:alpha val="50196"/>
            </a:srgbClr>
          </a:solidFill>
        </p:spPr>
        <p:txBody>
          <a:bodyPr lIns="1080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2" name="Title 1"/>
          <p:cNvSpPr>
            <a:spLocks noGrp="1"/>
          </p:cNvSpPr>
          <p:nvPr>
            <p:ph type="title"/>
          </p:nvPr>
        </p:nvSpPr>
        <p:spPr/>
        <p:txBody>
          <a:bodyPr/>
          <a:lstStyle/>
          <a:p>
            <a:r>
              <a:rPr lang="fi-FI" noProof="0"/>
              <a:t>Muokkaa ots. perustyyl. napsautt.</a:t>
            </a:r>
          </a:p>
        </p:txBody>
      </p:sp>
      <p:sp>
        <p:nvSpPr>
          <p:cNvPr id="5" name="Date Placeholder 4"/>
          <p:cNvSpPr>
            <a:spLocks noGrp="1"/>
          </p:cNvSpPr>
          <p:nvPr>
            <p:ph type="dt" sz="half" idx="10"/>
          </p:nvPr>
        </p:nvSpPr>
        <p:spPr/>
        <p:txBody>
          <a:bodyPr/>
          <a:lstStyle/>
          <a:p>
            <a:fld id="{75FD9048-5DEA-4497-B4EE-9C521DA934F6}" type="datetime1">
              <a:rPr lang="fi-FI" smtClean="0"/>
              <a:t>26.1.2022</a:t>
            </a:fld>
            <a:endParaRPr lang="fi-FI"/>
          </a:p>
        </p:txBody>
      </p:sp>
      <p:sp>
        <p:nvSpPr>
          <p:cNvPr id="6" name="Footer Placeholder 5"/>
          <p:cNvSpPr>
            <a:spLocks noGrp="1"/>
          </p:cNvSpPr>
          <p:nvPr>
            <p:ph type="ftr" sz="quarter" idx="11"/>
          </p:nvPr>
        </p:nvSpPr>
        <p:spPr/>
        <p:txBody>
          <a:bodyPr/>
          <a:lstStyle/>
          <a:p>
            <a:r>
              <a:rPr lang="fi-FI"/>
              <a:t>Esityksen nimi ja tekijä</a:t>
            </a:r>
          </a:p>
        </p:txBody>
      </p:sp>
      <p:sp>
        <p:nvSpPr>
          <p:cNvPr id="7" name="Slide Number Placeholder 6"/>
          <p:cNvSpPr>
            <a:spLocks noGrp="1"/>
          </p:cNvSpPr>
          <p:nvPr>
            <p:ph type="sldNum" sz="quarter" idx="12"/>
          </p:nvPr>
        </p:nvSpPr>
        <p:spPr/>
        <p:txBody>
          <a:bodyPr/>
          <a:lstStyle/>
          <a:p>
            <a:fld id="{0861148C-697E-4B67-BDAA-872F34DF1106}" type="slidenum">
              <a:rPr lang="fi-FI" smtClean="0"/>
              <a:t>‹#›</a:t>
            </a:fld>
            <a:endParaRPr lang="fi-FI"/>
          </a:p>
        </p:txBody>
      </p:sp>
      <p:sp>
        <p:nvSpPr>
          <p:cNvPr id="21" name="Text Placeholder 5"/>
          <p:cNvSpPr>
            <a:spLocks noGrp="1" noChangeAspect="1"/>
          </p:cNvSpPr>
          <p:nvPr>
            <p:ph type="body" sz="quarter" idx="13" hasCustomPrompt="1"/>
          </p:nvPr>
        </p:nvSpPr>
        <p:spPr>
          <a:xfrm>
            <a:off x="407210" y="2204272"/>
            <a:ext cx="1295960" cy="1296400"/>
          </a:xfrm>
          <a:prstGeom prst="rect">
            <a:avLst/>
          </a:prstGeom>
          <a:noFill/>
        </p:spPr>
        <p:txBody>
          <a:bodyPr wrap="square" lIns="0" tIns="0" rIns="0" bIns="0" anchor="ctr" anchorCtr="0"/>
          <a:lstStyle>
            <a:lvl1pPr marL="0" indent="0" algn="ctr">
              <a:spcBef>
                <a:spcPts val="200"/>
              </a:spcBef>
              <a:buFontTx/>
              <a:buNone/>
              <a:defRPr sz="8000" b="0">
                <a:solidFill>
                  <a:schemeClr val="accent4"/>
                </a:solidFill>
                <a:latin typeface="+mj-lt"/>
              </a:defRPr>
            </a:lvl1pPr>
            <a:lvl2pPr marL="0" indent="0" algn="ctr">
              <a:spcBef>
                <a:spcPts val="200"/>
              </a:spcBef>
              <a:buFontTx/>
              <a:buNone/>
              <a:defRPr sz="8000" b="0">
                <a:solidFill>
                  <a:schemeClr val="accent4"/>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a:t>
            </a:r>
          </a:p>
        </p:txBody>
      </p:sp>
      <p:sp>
        <p:nvSpPr>
          <p:cNvPr id="30" name="Text Placeholder 5"/>
          <p:cNvSpPr>
            <a:spLocks noGrp="1" noChangeAspect="1"/>
          </p:cNvSpPr>
          <p:nvPr>
            <p:ph type="body" sz="quarter" idx="15" hasCustomPrompt="1"/>
          </p:nvPr>
        </p:nvSpPr>
        <p:spPr>
          <a:xfrm>
            <a:off x="4151730" y="2204272"/>
            <a:ext cx="1295960" cy="1296400"/>
          </a:xfrm>
          <a:prstGeom prst="rect">
            <a:avLst/>
          </a:prstGeom>
          <a:noFill/>
        </p:spPr>
        <p:txBody>
          <a:bodyPr wrap="square" lIns="0" tIns="0" rIns="0" bIns="0" anchor="ctr" anchorCtr="0"/>
          <a:lstStyle>
            <a:lvl1pPr marL="0" indent="0" algn="ctr">
              <a:spcBef>
                <a:spcPts val="200"/>
              </a:spcBef>
              <a:buFontTx/>
              <a:buNone/>
              <a:defRPr sz="8000" b="0">
                <a:solidFill>
                  <a:schemeClr val="accent3"/>
                </a:solidFill>
                <a:latin typeface="+mj-lt"/>
              </a:defRPr>
            </a:lvl1pPr>
            <a:lvl2pPr marL="0" indent="0" algn="ctr">
              <a:spcBef>
                <a:spcPts val="200"/>
              </a:spcBef>
              <a:buFontTx/>
              <a:buNone/>
              <a:defRPr sz="8000" b="0">
                <a:solidFill>
                  <a:schemeClr val="accent3"/>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a:t>
            </a:r>
          </a:p>
        </p:txBody>
      </p:sp>
      <p:sp>
        <p:nvSpPr>
          <p:cNvPr id="32" name="Text Placeholder 5"/>
          <p:cNvSpPr>
            <a:spLocks noGrp="1" noChangeAspect="1"/>
          </p:cNvSpPr>
          <p:nvPr>
            <p:ph type="body" sz="quarter" idx="17" hasCustomPrompt="1"/>
          </p:nvPr>
        </p:nvSpPr>
        <p:spPr>
          <a:xfrm>
            <a:off x="7896250" y="2204272"/>
            <a:ext cx="1295960" cy="1296400"/>
          </a:xfrm>
          <a:prstGeom prst="rect">
            <a:avLst/>
          </a:prstGeom>
          <a:noFill/>
        </p:spPr>
        <p:txBody>
          <a:bodyPr wrap="square" lIns="0" tIns="0" rIns="0" bIns="0" anchor="ctr" anchorCtr="0"/>
          <a:lstStyle>
            <a:lvl1pPr marL="0" indent="0" algn="ctr">
              <a:spcBef>
                <a:spcPts val="200"/>
              </a:spcBef>
              <a:buFontTx/>
              <a:buNone/>
              <a:defRPr sz="8000" b="0">
                <a:solidFill>
                  <a:schemeClr val="accent1"/>
                </a:solidFill>
                <a:latin typeface="+mj-lt"/>
              </a:defRPr>
            </a:lvl1pPr>
            <a:lvl2pPr marL="0" indent="0" algn="ctr">
              <a:spcBef>
                <a:spcPts val="200"/>
              </a:spcBef>
              <a:buFontTx/>
              <a:buNone/>
              <a:defRPr sz="8000" b="0">
                <a:solidFill>
                  <a:schemeClr val="accent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a:t>
            </a:r>
          </a:p>
        </p:txBody>
      </p:sp>
      <p:sp>
        <p:nvSpPr>
          <p:cNvPr id="35" name="Text Placeholder 5"/>
          <p:cNvSpPr>
            <a:spLocks noGrp="1" noChangeAspect="1"/>
          </p:cNvSpPr>
          <p:nvPr>
            <p:ph type="body" sz="quarter" idx="19" hasCustomPrompt="1"/>
          </p:nvPr>
        </p:nvSpPr>
        <p:spPr>
          <a:xfrm>
            <a:off x="407210" y="4148880"/>
            <a:ext cx="1295960" cy="1296400"/>
          </a:xfrm>
          <a:prstGeom prst="rect">
            <a:avLst/>
          </a:prstGeom>
          <a:noFill/>
        </p:spPr>
        <p:txBody>
          <a:bodyPr wrap="square" lIns="0" tIns="0" rIns="0" bIns="0" anchor="ctr" anchorCtr="0"/>
          <a:lstStyle>
            <a:lvl1pPr marL="0" indent="0" algn="ctr">
              <a:spcBef>
                <a:spcPts val="200"/>
              </a:spcBef>
              <a:buFontTx/>
              <a:buNone/>
              <a:defRPr sz="8000" b="0">
                <a:solidFill>
                  <a:schemeClr val="accent6"/>
                </a:solidFill>
                <a:latin typeface="+mj-lt"/>
              </a:defRPr>
            </a:lvl1pPr>
            <a:lvl2pPr marL="0" indent="0" algn="ctr">
              <a:spcBef>
                <a:spcPts val="200"/>
              </a:spcBef>
              <a:buFontTx/>
              <a:buNone/>
              <a:defRPr sz="8000" b="0">
                <a:solidFill>
                  <a:schemeClr val="accent6"/>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a:t>
            </a:r>
          </a:p>
        </p:txBody>
      </p:sp>
      <p:sp>
        <p:nvSpPr>
          <p:cNvPr id="37" name="Text Placeholder 5"/>
          <p:cNvSpPr>
            <a:spLocks noGrp="1" noChangeAspect="1"/>
          </p:cNvSpPr>
          <p:nvPr>
            <p:ph type="body" sz="quarter" idx="21" hasCustomPrompt="1"/>
          </p:nvPr>
        </p:nvSpPr>
        <p:spPr>
          <a:xfrm>
            <a:off x="4151730" y="4148880"/>
            <a:ext cx="1295960" cy="1296400"/>
          </a:xfrm>
          <a:prstGeom prst="rect">
            <a:avLst/>
          </a:prstGeom>
          <a:noFill/>
        </p:spPr>
        <p:txBody>
          <a:bodyPr wrap="square" lIns="0" tIns="0" rIns="0" bIns="0" anchor="ctr" anchorCtr="0"/>
          <a:lstStyle>
            <a:lvl1pPr marL="0" indent="0" algn="ctr">
              <a:spcBef>
                <a:spcPts val="200"/>
              </a:spcBef>
              <a:buFontTx/>
              <a:buNone/>
              <a:defRPr sz="8000" b="0">
                <a:solidFill>
                  <a:schemeClr val="accent2"/>
                </a:solidFill>
                <a:latin typeface="+mj-lt"/>
              </a:defRPr>
            </a:lvl1pPr>
            <a:lvl2pPr marL="0" indent="0" algn="ctr">
              <a:spcBef>
                <a:spcPts val="200"/>
              </a:spcBef>
              <a:buFontTx/>
              <a:buNone/>
              <a:defRPr sz="8000" b="0">
                <a:solidFill>
                  <a:schemeClr val="accent2"/>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a:t>
            </a:r>
          </a:p>
        </p:txBody>
      </p:sp>
      <p:sp>
        <p:nvSpPr>
          <p:cNvPr id="39" name="Text Placeholder 5"/>
          <p:cNvSpPr>
            <a:spLocks noGrp="1" noChangeAspect="1"/>
          </p:cNvSpPr>
          <p:nvPr>
            <p:ph type="body" sz="quarter" idx="23" hasCustomPrompt="1"/>
          </p:nvPr>
        </p:nvSpPr>
        <p:spPr>
          <a:xfrm>
            <a:off x="7896250" y="4148880"/>
            <a:ext cx="1295960" cy="1296400"/>
          </a:xfrm>
          <a:prstGeom prst="rect">
            <a:avLst/>
          </a:prstGeom>
          <a:noFill/>
        </p:spPr>
        <p:txBody>
          <a:bodyPr wrap="square" lIns="0" tIns="0" rIns="0" bIns="0" anchor="ctr" anchorCtr="0"/>
          <a:lstStyle>
            <a:lvl1pPr marL="0" indent="0" algn="ctr">
              <a:spcBef>
                <a:spcPts val="200"/>
              </a:spcBef>
              <a:buFontTx/>
              <a:buNone/>
              <a:defRPr sz="8000" b="0">
                <a:solidFill>
                  <a:schemeClr val="accent5"/>
                </a:solidFill>
                <a:latin typeface="+mj-lt"/>
              </a:defRPr>
            </a:lvl1pPr>
            <a:lvl2pPr marL="0" indent="0" algn="ctr">
              <a:spcBef>
                <a:spcPts val="200"/>
              </a:spcBef>
              <a:buFontTx/>
              <a:buNone/>
              <a:defRPr sz="8000" b="0">
                <a:solidFill>
                  <a:schemeClr val="accent5"/>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a:t>
            </a:r>
          </a:p>
        </p:txBody>
      </p:sp>
    </p:spTree>
    <p:extLst>
      <p:ext uri="{BB962C8B-B14F-4D97-AF65-F5344CB8AC3E}">
        <p14:creationId xmlns:p14="http://schemas.microsoft.com/office/powerpoint/2010/main" val="139553912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secHead" preserve="1">
  <p:cSld name="Väliotsikkodia violetti">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6764" y="2564880"/>
            <a:ext cx="10658474" cy="1728240"/>
          </a:xfrm>
        </p:spPr>
        <p:txBody>
          <a:bodyPr anchor="ctr" anchorCtr="0"/>
          <a:lstStyle>
            <a:lvl1pPr algn="ctr">
              <a:defRPr sz="6000">
                <a:solidFill>
                  <a:schemeClr val="bg1"/>
                </a:solidFill>
              </a:defRPr>
            </a:lvl1pPr>
          </a:lstStyle>
          <a:p>
            <a:r>
              <a:rPr lang="fi-FI" noProof="0"/>
              <a:t>Muokkaa ots. perustyyl. napsautt.</a:t>
            </a:r>
          </a:p>
        </p:txBody>
      </p:sp>
      <p:sp>
        <p:nvSpPr>
          <p:cNvPr id="3" name="Text Placeholder 2"/>
          <p:cNvSpPr>
            <a:spLocks noGrp="1"/>
          </p:cNvSpPr>
          <p:nvPr>
            <p:ph type="body" idx="1"/>
          </p:nvPr>
        </p:nvSpPr>
        <p:spPr>
          <a:xfrm>
            <a:off x="766763" y="4437141"/>
            <a:ext cx="10658475" cy="1368347"/>
          </a:xfrm>
        </p:spPr>
        <p:txBody>
          <a:bodyPr/>
          <a:lstStyle>
            <a:lvl1pPr marL="0" indent="0" algn="ctr">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noProof="0"/>
              <a:t>Muokkaa tekstin perustyylejä napsauttamalla</a:t>
            </a:r>
          </a:p>
        </p:txBody>
      </p:sp>
      <p:sp>
        <p:nvSpPr>
          <p:cNvPr id="4" name="Date Placeholder 3"/>
          <p:cNvSpPr>
            <a:spLocks noGrp="1"/>
          </p:cNvSpPr>
          <p:nvPr>
            <p:ph type="dt" sz="half" idx="10"/>
          </p:nvPr>
        </p:nvSpPr>
        <p:spPr/>
        <p:txBody>
          <a:bodyPr/>
          <a:lstStyle>
            <a:lvl1pPr>
              <a:defRPr>
                <a:noFill/>
              </a:defRPr>
            </a:lvl1pPr>
          </a:lstStyle>
          <a:p>
            <a:fld id="{1FB8D615-AD96-4EB6-9214-D90B85C65DA7}" type="datetime1">
              <a:rPr lang="fi-FI" smtClean="0"/>
              <a:t>26.1.2022</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8" name="Freeform 6">
            <a:extLst>
              <a:ext uri="{FF2B5EF4-FFF2-40B4-BE49-F238E27FC236}">
                <a16:creationId xmlns:a16="http://schemas.microsoft.com/office/drawing/2014/main" id="{BF344943-A0A2-42BD-89C5-48F43EBE204B}"/>
              </a:ext>
            </a:extLst>
          </p:cNvPr>
          <p:cNvSpPr>
            <a:spLocks noChangeAspect="1" noEditPoints="1"/>
          </p:cNvSpPr>
          <p:nvPr userDrawn="1"/>
        </p:nvSpPr>
        <p:spPr bwMode="auto">
          <a:xfrm>
            <a:off x="10813238" y="6324170"/>
            <a:ext cx="612000" cy="183379"/>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endParaRPr lang="fi-FI"/>
          </a:p>
        </p:txBody>
      </p:sp>
    </p:spTree>
    <p:extLst>
      <p:ext uri="{BB962C8B-B14F-4D97-AF65-F5344CB8AC3E}">
        <p14:creationId xmlns:p14="http://schemas.microsoft.com/office/powerpoint/2010/main" val="285503486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secHead" preserve="1">
  <p:cSld name="Väliotsikkodia petroli">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6764" y="2564880"/>
            <a:ext cx="10658474" cy="1728240"/>
          </a:xfrm>
        </p:spPr>
        <p:txBody>
          <a:bodyPr anchor="ctr" anchorCtr="0"/>
          <a:lstStyle>
            <a:lvl1pPr algn="ctr">
              <a:defRPr sz="6000">
                <a:solidFill>
                  <a:schemeClr val="bg1"/>
                </a:solidFill>
              </a:defRPr>
            </a:lvl1pPr>
          </a:lstStyle>
          <a:p>
            <a:r>
              <a:rPr lang="fi-FI" noProof="0"/>
              <a:t>Muokkaa ots. perustyyl. napsautt.</a:t>
            </a:r>
          </a:p>
        </p:txBody>
      </p:sp>
      <p:sp>
        <p:nvSpPr>
          <p:cNvPr id="3" name="Text Placeholder 2"/>
          <p:cNvSpPr>
            <a:spLocks noGrp="1"/>
          </p:cNvSpPr>
          <p:nvPr>
            <p:ph type="body" idx="1"/>
          </p:nvPr>
        </p:nvSpPr>
        <p:spPr>
          <a:xfrm>
            <a:off x="766763" y="4437141"/>
            <a:ext cx="10658475" cy="1368347"/>
          </a:xfrm>
        </p:spPr>
        <p:txBody>
          <a:bodyPr/>
          <a:lstStyle>
            <a:lvl1pPr marL="0" indent="0" algn="ctr">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noProof="0"/>
              <a:t>Muokkaa tekstin perustyylejä napsauttamalla</a:t>
            </a:r>
          </a:p>
        </p:txBody>
      </p:sp>
      <p:sp>
        <p:nvSpPr>
          <p:cNvPr id="4" name="Date Placeholder 3"/>
          <p:cNvSpPr>
            <a:spLocks noGrp="1"/>
          </p:cNvSpPr>
          <p:nvPr>
            <p:ph type="dt" sz="half" idx="10"/>
          </p:nvPr>
        </p:nvSpPr>
        <p:spPr/>
        <p:txBody>
          <a:bodyPr/>
          <a:lstStyle>
            <a:lvl1pPr>
              <a:defRPr>
                <a:noFill/>
              </a:defRPr>
            </a:lvl1pPr>
          </a:lstStyle>
          <a:p>
            <a:fld id="{8D2FC861-FC86-4FF4-A50C-89C7B28C10B0}" type="datetime1">
              <a:rPr lang="fi-FI" smtClean="0"/>
              <a:t>26.1.2022</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8" name="Freeform 6">
            <a:extLst>
              <a:ext uri="{FF2B5EF4-FFF2-40B4-BE49-F238E27FC236}">
                <a16:creationId xmlns:a16="http://schemas.microsoft.com/office/drawing/2014/main" id="{ABBF4488-7E1A-4DAF-9066-BFD0BA9DC8C7}"/>
              </a:ext>
            </a:extLst>
          </p:cNvPr>
          <p:cNvSpPr>
            <a:spLocks noChangeAspect="1" noEditPoints="1"/>
          </p:cNvSpPr>
          <p:nvPr userDrawn="1"/>
        </p:nvSpPr>
        <p:spPr bwMode="auto">
          <a:xfrm>
            <a:off x="10813238" y="6324170"/>
            <a:ext cx="612000" cy="183379"/>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endParaRPr lang="fi-FI"/>
          </a:p>
        </p:txBody>
      </p:sp>
    </p:spTree>
    <p:extLst>
      <p:ext uri="{BB962C8B-B14F-4D97-AF65-F5344CB8AC3E}">
        <p14:creationId xmlns:p14="http://schemas.microsoft.com/office/powerpoint/2010/main" val="235561963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secHead" preserve="1">
  <p:cSld name="Väliotsikkodia grafiikka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6764" y="2564880"/>
            <a:ext cx="10658474" cy="1728240"/>
          </a:xfrm>
        </p:spPr>
        <p:txBody>
          <a:bodyPr anchor="ctr" anchorCtr="0"/>
          <a:lstStyle>
            <a:lvl1pPr algn="ctr">
              <a:defRPr sz="6000">
                <a:solidFill>
                  <a:schemeClr val="bg1"/>
                </a:solidFill>
              </a:defRPr>
            </a:lvl1pPr>
          </a:lstStyle>
          <a:p>
            <a:r>
              <a:rPr lang="fi-FI" noProof="0"/>
              <a:t>Muokkaa ots. perustyyl. napsautt.</a:t>
            </a:r>
          </a:p>
        </p:txBody>
      </p:sp>
      <p:sp>
        <p:nvSpPr>
          <p:cNvPr id="3" name="Text Placeholder 2"/>
          <p:cNvSpPr>
            <a:spLocks noGrp="1"/>
          </p:cNvSpPr>
          <p:nvPr>
            <p:ph type="body" idx="1"/>
          </p:nvPr>
        </p:nvSpPr>
        <p:spPr>
          <a:xfrm>
            <a:off x="766763" y="4437141"/>
            <a:ext cx="10658475" cy="1368347"/>
          </a:xfrm>
        </p:spPr>
        <p:txBody>
          <a:bodyPr/>
          <a:lstStyle>
            <a:lvl1pPr marL="0" indent="0" algn="ctr">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noProof="0"/>
              <a:t>Muokkaa tekstin perustyylejä napsauttamalla</a:t>
            </a:r>
          </a:p>
        </p:txBody>
      </p:sp>
      <p:sp>
        <p:nvSpPr>
          <p:cNvPr id="4" name="Date Placeholder 3"/>
          <p:cNvSpPr>
            <a:spLocks noGrp="1"/>
          </p:cNvSpPr>
          <p:nvPr>
            <p:ph type="dt" sz="half" idx="10"/>
          </p:nvPr>
        </p:nvSpPr>
        <p:spPr/>
        <p:txBody>
          <a:bodyPr/>
          <a:lstStyle>
            <a:lvl1pPr>
              <a:defRPr>
                <a:noFill/>
              </a:defRPr>
            </a:lvl1pPr>
          </a:lstStyle>
          <a:p>
            <a:fld id="{E1A464CB-4A87-4967-9499-95CB747DACE3}" type="datetime1">
              <a:rPr lang="fi-FI" smtClean="0"/>
              <a:t>26.1.2022</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8" name="Freeform 6">
            <a:extLst>
              <a:ext uri="{FF2B5EF4-FFF2-40B4-BE49-F238E27FC236}">
                <a16:creationId xmlns:a16="http://schemas.microsoft.com/office/drawing/2014/main" id="{CAD9E424-FE63-4724-8350-7238C6CD49CB}"/>
              </a:ext>
            </a:extLst>
          </p:cNvPr>
          <p:cNvSpPr>
            <a:spLocks noChangeAspect="1" noEditPoints="1"/>
          </p:cNvSpPr>
          <p:nvPr userDrawn="1"/>
        </p:nvSpPr>
        <p:spPr bwMode="auto">
          <a:xfrm>
            <a:off x="10813238" y="6324170"/>
            <a:ext cx="612000" cy="183379"/>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endParaRPr lang="fi-FI"/>
          </a:p>
        </p:txBody>
      </p:sp>
    </p:spTree>
    <p:extLst>
      <p:ext uri="{BB962C8B-B14F-4D97-AF65-F5344CB8AC3E}">
        <p14:creationId xmlns:p14="http://schemas.microsoft.com/office/powerpoint/2010/main" val="228046700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secHead" preserve="1">
  <p:cSld name="Väliotsikkodia grafiikka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6764" y="2564880"/>
            <a:ext cx="10658474" cy="1728240"/>
          </a:xfrm>
        </p:spPr>
        <p:txBody>
          <a:bodyPr anchor="ctr" anchorCtr="0"/>
          <a:lstStyle>
            <a:lvl1pPr algn="ctr">
              <a:defRPr sz="6000">
                <a:solidFill>
                  <a:schemeClr val="bg1"/>
                </a:solidFill>
              </a:defRPr>
            </a:lvl1pPr>
          </a:lstStyle>
          <a:p>
            <a:r>
              <a:rPr lang="fi-FI" noProof="0"/>
              <a:t>Muokkaa ots. perustyyl. napsautt.</a:t>
            </a:r>
          </a:p>
        </p:txBody>
      </p:sp>
      <p:sp>
        <p:nvSpPr>
          <p:cNvPr id="3" name="Text Placeholder 2"/>
          <p:cNvSpPr>
            <a:spLocks noGrp="1"/>
          </p:cNvSpPr>
          <p:nvPr>
            <p:ph type="body" idx="1"/>
          </p:nvPr>
        </p:nvSpPr>
        <p:spPr>
          <a:xfrm>
            <a:off x="766763" y="4437141"/>
            <a:ext cx="10658475" cy="1368347"/>
          </a:xfrm>
        </p:spPr>
        <p:txBody>
          <a:bodyPr/>
          <a:lstStyle>
            <a:lvl1pPr marL="0" indent="0" algn="ctr">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noProof="0"/>
              <a:t>Muokkaa tekstin perustyylejä napsauttamalla</a:t>
            </a:r>
          </a:p>
        </p:txBody>
      </p:sp>
      <p:sp>
        <p:nvSpPr>
          <p:cNvPr id="4" name="Date Placeholder 3"/>
          <p:cNvSpPr>
            <a:spLocks noGrp="1"/>
          </p:cNvSpPr>
          <p:nvPr>
            <p:ph type="dt" sz="half" idx="10"/>
          </p:nvPr>
        </p:nvSpPr>
        <p:spPr/>
        <p:txBody>
          <a:bodyPr/>
          <a:lstStyle>
            <a:lvl1pPr>
              <a:defRPr>
                <a:noFill/>
              </a:defRPr>
            </a:lvl1pPr>
          </a:lstStyle>
          <a:p>
            <a:fld id="{4D82002A-7AA0-4F5C-A0FD-150D38BFD2D6}" type="datetime1">
              <a:rPr lang="fi-FI" smtClean="0"/>
              <a:t>26.1.2022</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8" name="Freeform 6">
            <a:extLst>
              <a:ext uri="{FF2B5EF4-FFF2-40B4-BE49-F238E27FC236}">
                <a16:creationId xmlns:a16="http://schemas.microsoft.com/office/drawing/2014/main" id="{71BDAE9F-350D-4F50-A976-2C516108D38E}"/>
              </a:ext>
            </a:extLst>
          </p:cNvPr>
          <p:cNvSpPr>
            <a:spLocks noChangeAspect="1" noEditPoints="1"/>
          </p:cNvSpPr>
          <p:nvPr userDrawn="1"/>
        </p:nvSpPr>
        <p:spPr bwMode="auto">
          <a:xfrm>
            <a:off x="10813238" y="6324170"/>
            <a:ext cx="612000" cy="183379"/>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endParaRPr lang="fi-FI"/>
          </a:p>
        </p:txBody>
      </p:sp>
    </p:spTree>
    <p:extLst>
      <p:ext uri="{BB962C8B-B14F-4D97-AF65-F5344CB8AC3E}">
        <p14:creationId xmlns:p14="http://schemas.microsoft.com/office/powerpoint/2010/main" val="2846880727"/>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Väliotsikkodia grafiikka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6764" y="2564880"/>
            <a:ext cx="10658474" cy="1728240"/>
          </a:xfrm>
        </p:spPr>
        <p:txBody>
          <a:bodyPr anchor="ctr" anchorCtr="0"/>
          <a:lstStyle>
            <a:lvl1pPr algn="ctr">
              <a:defRPr sz="6000">
                <a:solidFill>
                  <a:schemeClr val="accent4"/>
                </a:solidFill>
              </a:defRPr>
            </a:lvl1pPr>
          </a:lstStyle>
          <a:p>
            <a:r>
              <a:rPr lang="fi-FI" noProof="0"/>
              <a:t>Muokkaa ots. perustyyl. napsautt.</a:t>
            </a:r>
          </a:p>
        </p:txBody>
      </p:sp>
      <p:sp>
        <p:nvSpPr>
          <p:cNvPr id="3" name="Text Placeholder 2"/>
          <p:cNvSpPr>
            <a:spLocks noGrp="1"/>
          </p:cNvSpPr>
          <p:nvPr>
            <p:ph type="body" idx="1"/>
          </p:nvPr>
        </p:nvSpPr>
        <p:spPr>
          <a:xfrm>
            <a:off x="766763" y="4437141"/>
            <a:ext cx="10658475" cy="1368347"/>
          </a:xfrm>
        </p:spPr>
        <p:txBody>
          <a:bodyPr/>
          <a:lstStyle>
            <a:lvl1pPr marL="0" indent="0" algn="ctr">
              <a:buNone/>
              <a:defRPr sz="2800">
                <a:solidFill>
                  <a:schemeClr val="accent4"/>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noProof="0"/>
              <a:t>Muokkaa tekstin perustyylejä napsauttamalla</a:t>
            </a:r>
          </a:p>
        </p:txBody>
      </p:sp>
      <p:sp>
        <p:nvSpPr>
          <p:cNvPr id="4" name="Date Placeholder 3"/>
          <p:cNvSpPr>
            <a:spLocks noGrp="1"/>
          </p:cNvSpPr>
          <p:nvPr>
            <p:ph type="dt" sz="half" idx="10"/>
          </p:nvPr>
        </p:nvSpPr>
        <p:spPr/>
        <p:txBody>
          <a:bodyPr/>
          <a:lstStyle>
            <a:lvl1pPr>
              <a:defRPr>
                <a:noFill/>
              </a:defRPr>
            </a:lvl1pPr>
          </a:lstStyle>
          <a:p>
            <a:fld id="{C2A0504B-A3F2-405C-9155-C619572FC21C}" type="datetime1">
              <a:rPr lang="fi-FI" smtClean="0"/>
              <a:t>26.1.2022</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8" name="Freeform 6">
            <a:extLst>
              <a:ext uri="{FF2B5EF4-FFF2-40B4-BE49-F238E27FC236}">
                <a16:creationId xmlns:a16="http://schemas.microsoft.com/office/drawing/2014/main" id="{8AEEDBFD-277C-434B-9A9A-87EE86F3BF94}"/>
              </a:ext>
            </a:extLst>
          </p:cNvPr>
          <p:cNvSpPr>
            <a:spLocks noChangeAspect="1" noEditPoints="1"/>
          </p:cNvSpPr>
          <p:nvPr userDrawn="1"/>
        </p:nvSpPr>
        <p:spPr bwMode="auto">
          <a:xfrm>
            <a:off x="10813238" y="6324170"/>
            <a:ext cx="612000" cy="183379"/>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accent4"/>
          </a:solidFill>
          <a:ln>
            <a:noFill/>
          </a:ln>
        </p:spPr>
        <p:txBody>
          <a:bodyPr vert="horz" wrap="square" lIns="91440" tIns="45720" rIns="91440" bIns="45720" numCol="1" anchor="t" anchorCtr="0" compatLnSpc="1">
            <a:prstTxWarp prst="textNoShape">
              <a:avLst/>
            </a:prstTxWarp>
            <a:noAutofit/>
          </a:bodyPr>
          <a:lstStyle/>
          <a:p>
            <a:endParaRPr lang="fi-FI"/>
          </a:p>
        </p:txBody>
      </p:sp>
    </p:spTree>
    <p:extLst>
      <p:ext uri="{BB962C8B-B14F-4D97-AF65-F5344CB8AC3E}">
        <p14:creationId xmlns:p14="http://schemas.microsoft.com/office/powerpoint/2010/main" val="319760394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secHead" preserve="1">
  <p:cSld name="Väliotsikkodia grafiikka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6764" y="2564880"/>
            <a:ext cx="10658474" cy="1728240"/>
          </a:xfrm>
        </p:spPr>
        <p:txBody>
          <a:bodyPr anchor="ctr" anchorCtr="0"/>
          <a:lstStyle>
            <a:lvl1pPr algn="ctr">
              <a:defRPr sz="6000">
                <a:solidFill>
                  <a:schemeClr val="accent1"/>
                </a:solidFill>
              </a:defRPr>
            </a:lvl1pPr>
          </a:lstStyle>
          <a:p>
            <a:r>
              <a:rPr lang="fi-FI" noProof="0"/>
              <a:t>Muokkaa ots. perustyyl. napsautt.</a:t>
            </a:r>
          </a:p>
        </p:txBody>
      </p:sp>
      <p:sp>
        <p:nvSpPr>
          <p:cNvPr id="3" name="Text Placeholder 2"/>
          <p:cNvSpPr>
            <a:spLocks noGrp="1"/>
          </p:cNvSpPr>
          <p:nvPr>
            <p:ph type="body" idx="1"/>
          </p:nvPr>
        </p:nvSpPr>
        <p:spPr>
          <a:xfrm>
            <a:off x="766763" y="4437141"/>
            <a:ext cx="10658475" cy="1368347"/>
          </a:xfrm>
        </p:spPr>
        <p:txBody>
          <a:bodyPr/>
          <a:lstStyle>
            <a:lvl1pPr marL="0" indent="0" algn="ctr">
              <a:buNone/>
              <a:defRPr sz="28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noProof="0"/>
              <a:t>Muokkaa tekstin perustyylejä napsauttamalla</a:t>
            </a:r>
          </a:p>
        </p:txBody>
      </p:sp>
      <p:sp>
        <p:nvSpPr>
          <p:cNvPr id="4" name="Date Placeholder 3"/>
          <p:cNvSpPr>
            <a:spLocks noGrp="1"/>
          </p:cNvSpPr>
          <p:nvPr>
            <p:ph type="dt" sz="half" idx="10"/>
          </p:nvPr>
        </p:nvSpPr>
        <p:spPr/>
        <p:txBody>
          <a:bodyPr/>
          <a:lstStyle>
            <a:lvl1pPr>
              <a:defRPr>
                <a:noFill/>
              </a:defRPr>
            </a:lvl1pPr>
          </a:lstStyle>
          <a:p>
            <a:fld id="{EAE7C8EA-7D5B-4ECC-B84F-BEAF5A03A11D}" type="datetime1">
              <a:rPr lang="fi-FI" smtClean="0"/>
              <a:t>26.1.2022</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8" name="Freeform 6">
            <a:extLst>
              <a:ext uri="{FF2B5EF4-FFF2-40B4-BE49-F238E27FC236}">
                <a16:creationId xmlns:a16="http://schemas.microsoft.com/office/drawing/2014/main" id="{CF201B11-9274-4F82-A5C3-7FAE916E0611}"/>
              </a:ext>
            </a:extLst>
          </p:cNvPr>
          <p:cNvSpPr>
            <a:spLocks noChangeAspect="1" noEditPoints="1"/>
          </p:cNvSpPr>
          <p:nvPr userDrawn="1"/>
        </p:nvSpPr>
        <p:spPr bwMode="auto">
          <a:xfrm>
            <a:off x="10813238" y="6324170"/>
            <a:ext cx="612000" cy="183379"/>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fi-FI"/>
          </a:p>
        </p:txBody>
      </p:sp>
    </p:spTree>
    <p:extLst>
      <p:ext uri="{BB962C8B-B14F-4D97-AF65-F5344CB8AC3E}">
        <p14:creationId xmlns:p14="http://schemas.microsoft.com/office/powerpoint/2010/main" val="3333951120"/>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ots. perustyyl. napsautt.</a:t>
            </a:r>
          </a:p>
        </p:txBody>
      </p:sp>
      <p:sp>
        <p:nvSpPr>
          <p:cNvPr id="3" name="Date Placeholder 2"/>
          <p:cNvSpPr>
            <a:spLocks noGrp="1"/>
          </p:cNvSpPr>
          <p:nvPr>
            <p:ph type="dt" sz="half" idx="10"/>
          </p:nvPr>
        </p:nvSpPr>
        <p:spPr/>
        <p:txBody>
          <a:bodyPr/>
          <a:lstStyle/>
          <a:p>
            <a:fld id="{6BE111E2-37B1-4109-A1BB-6B241DDDB9DB}" type="datetime1">
              <a:rPr lang="fi-FI" smtClean="0"/>
              <a:t>26.1.2022</a:t>
            </a:fld>
            <a:endParaRPr lang="fi-FI"/>
          </a:p>
        </p:txBody>
      </p:sp>
      <p:sp>
        <p:nvSpPr>
          <p:cNvPr id="4" name="Footer Placeholder 3"/>
          <p:cNvSpPr>
            <a:spLocks noGrp="1"/>
          </p:cNvSpPr>
          <p:nvPr>
            <p:ph type="ftr" sz="quarter" idx="11"/>
          </p:nvPr>
        </p:nvSpPr>
        <p:spPr/>
        <p:txBody>
          <a:bodyPr/>
          <a:lstStyle/>
          <a:p>
            <a:r>
              <a:rPr lang="fi-FI"/>
              <a:t>Esityksen nimi ja tekijä</a:t>
            </a:r>
          </a:p>
        </p:txBody>
      </p:sp>
      <p:sp>
        <p:nvSpPr>
          <p:cNvPr id="5" name="Slide Number Placeholder 4"/>
          <p:cNvSpPr>
            <a:spLocks noGrp="1"/>
          </p:cNvSpPr>
          <p:nvPr>
            <p:ph type="sldNum" sz="quarter" idx="12"/>
          </p:nvPr>
        </p:nvSpPr>
        <p:spPr/>
        <p:txBody>
          <a:bodyPr/>
          <a:lstStyle/>
          <a:p>
            <a:fld id="{0861148C-697E-4B67-BDAA-872F34DF1106}" type="slidenum">
              <a:rPr lang="fi-FI" smtClean="0"/>
              <a:t>‹#›</a:t>
            </a:fld>
            <a:endParaRPr lang="fi-FI"/>
          </a:p>
        </p:txBody>
      </p:sp>
    </p:spTree>
    <p:extLst>
      <p:ext uri="{BB962C8B-B14F-4D97-AF65-F5344CB8AC3E}">
        <p14:creationId xmlns:p14="http://schemas.microsoft.com/office/powerpoint/2010/main" val="183117119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Lainaus kuva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noFill/>
              </a:defRPr>
            </a:lvl1pPr>
          </a:lstStyle>
          <a:p>
            <a:fld id="{15999BF7-CE1F-4794-BE7A-0EBBEDC83E91}" type="datetime1">
              <a:rPr lang="fi-FI" smtClean="0"/>
              <a:t>26.1.2022</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7" name="Text Placeholder 6"/>
          <p:cNvSpPr>
            <a:spLocks noGrp="1"/>
          </p:cNvSpPr>
          <p:nvPr>
            <p:ph type="body" sz="quarter" idx="13"/>
          </p:nvPr>
        </p:nvSpPr>
        <p:spPr>
          <a:xfrm>
            <a:off x="6311900" y="1052670"/>
            <a:ext cx="5113338" cy="4464620"/>
          </a:xfrm>
        </p:spPr>
        <p:txBody>
          <a:bodyPr anchor="ctr" anchorCtr="0"/>
          <a:lstStyle>
            <a:lvl1pPr marL="0" indent="0" algn="l">
              <a:lnSpc>
                <a:spcPct val="90000"/>
              </a:lnSpc>
              <a:spcBef>
                <a:spcPts val="200"/>
              </a:spcBef>
              <a:buFontTx/>
              <a:buNone/>
              <a:defRPr sz="4000">
                <a:solidFill>
                  <a:schemeClr val="bg1"/>
                </a:solidFill>
                <a:latin typeface="+mj-lt"/>
              </a:defRPr>
            </a:lvl1pPr>
            <a:lvl2pPr marL="0" indent="0" algn="l">
              <a:buFontTx/>
              <a:buNone/>
              <a:defRPr>
                <a:solidFill>
                  <a:schemeClr val="accent3"/>
                </a:solidFill>
                <a:latin typeface="Work Sans SemiBold" panose="00000700000000000000" pitchFamily="2" charset="0"/>
              </a:defRPr>
            </a:lvl2pPr>
            <a:lvl3pPr marL="0" indent="0" algn="l">
              <a:buFontTx/>
              <a:buNone/>
              <a:defRPr>
                <a:solidFill>
                  <a:schemeClr val="accent3"/>
                </a:solidFill>
              </a:defRPr>
            </a:lvl3pPr>
            <a:lvl4pPr marL="0" indent="0" algn="l">
              <a:buFontTx/>
              <a:buNone/>
              <a:defRPr>
                <a:solidFill>
                  <a:schemeClr val="accent3"/>
                </a:solidFill>
              </a:defRPr>
            </a:lvl4pPr>
            <a:lvl5pPr marL="0" indent="0" algn="l">
              <a:buFontTx/>
              <a:buNone/>
              <a:defRPr>
                <a:solidFill>
                  <a:schemeClr val="accent3"/>
                </a:solidFill>
              </a:defRPr>
            </a:lvl5pPr>
            <a:lvl6pPr marL="0" indent="0" algn="l">
              <a:buFontTx/>
              <a:buNone/>
              <a:defRPr>
                <a:solidFill>
                  <a:schemeClr val="accent3"/>
                </a:solidFill>
              </a:defRPr>
            </a:lvl6pPr>
            <a:lvl7pPr marL="0" indent="0" algn="l">
              <a:buFontTx/>
              <a:buNone/>
              <a:defRPr>
                <a:solidFill>
                  <a:schemeClr val="accent3"/>
                </a:solidFill>
              </a:defRPr>
            </a:lvl7pPr>
            <a:lvl8pPr marL="0" indent="0" algn="l">
              <a:buFontTx/>
              <a:buNone/>
              <a:defRPr>
                <a:solidFill>
                  <a:schemeClr val="accent3"/>
                </a:solidFill>
              </a:defRPr>
            </a:lvl8pPr>
            <a:lvl9pPr marL="0" indent="0" algn="l">
              <a:buFontTx/>
              <a:buNone/>
              <a:defRPr>
                <a:solidFill>
                  <a:schemeClr val="accent3"/>
                </a:solidFill>
              </a:defRPr>
            </a:lvl9pPr>
          </a:lstStyle>
          <a:p>
            <a:pPr lvl="0"/>
            <a:r>
              <a:rPr lang="fi-FI" noProof="0"/>
              <a:t>Muokkaa tekstin perustyylejä napsauttamalla</a:t>
            </a:r>
          </a:p>
        </p:txBody>
      </p:sp>
      <p:sp>
        <p:nvSpPr>
          <p:cNvPr id="8" name="Freeform 6">
            <a:extLst>
              <a:ext uri="{FF2B5EF4-FFF2-40B4-BE49-F238E27FC236}">
                <a16:creationId xmlns:a16="http://schemas.microsoft.com/office/drawing/2014/main" id="{DE41C726-91B5-4DC4-ADD0-FD7392546F71}"/>
              </a:ext>
            </a:extLst>
          </p:cNvPr>
          <p:cNvSpPr>
            <a:spLocks noChangeAspect="1" noEditPoints="1"/>
          </p:cNvSpPr>
          <p:nvPr userDrawn="1"/>
        </p:nvSpPr>
        <p:spPr bwMode="auto">
          <a:xfrm>
            <a:off x="10813238" y="6324170"/>
            <a:ext cx="612000" cy="183379"/>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endParaRPr lang="fi-FI"/>
          </a:p>
        </p:txBody>
      </p:sp>
    </p:spTree>
    <p:extLst>
      <p:ext uri="{BB962C8B-B14F-4D97-AF65-F5344CB8AC3E}">
        <p14:creationId xmlns:p14="http://schemas.microsoft.com/office/powerpoint/2010/main" val="1581571797"/>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Aloitusdia grafiikka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6763" y="1989138"/>
            <a:ext cx="10658475" cy="2231972"/>
          </a:xfrm>
        </p:spPr>
        <p:txBody>
          <a:bodyPr anchor="b" anchorCtr="0">
            <a:noAutofit/>
          </a:bodyPr>
          <a:lstStyle>
            <a:lvl1pPr algn="l">
              <a:defRPr sz="5400">
                <a:solidFill>
                  <a:schemeClr val="bg1"/>
                </a:solidFill>
              </a:defRPr>
            </a:lvl1pPr>
          </a:lstStyle>
          <a:p>
            <a:r>
              <a:rPr lang="fi-FI" noProof="0"/>
              <a:t>Muokkaa ots. perustyyl. napsautt.</a:t>
            </a:r>
          </a:p>
        </p:txBody>
      </p:sp>
      <p:sp>
        <p:nvSpPr>
          <p:cNvPr id="3" name="Subtitle 2"/>
          <p:cNvSpPr>
            <a:spLocks noGrp="1"/>
          </p:cNvSpPr>
          <p:nvPr>
            <p:ph type="subTitle" idx="1"/>
          </p:nvPr>
        </p:nvSpPr>
        <p:spPr>
          <a:xfrm>
            <a:off x="766763" y="4365130"/>
            <a:ext cx="10658475" cy="936130"/>
          </a:xfrm>
        </p:spPr>
        <p:txBody>
          <a:bodyPr>
            <a:noAutofit/>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sp>
        <p:nvSpPr>
          <p:cNvPr id="4" name="Date Placeholder 3"/>
          <p:cNvSpPr>
            <a:spLocks noGrp="1"/>
          </p:cNvSpPr>
          <p:nvPr>
            <p:ph type="dt" sz="half" idx="10"/>
          </p:nvPr>
        </p:nvSpPr>
        <p:spPr/>
        <p:txBody>
          <a:bodyPr/>
          <a:lstStyle>
            <a:lvl1pPr>
              <a:defRPr>
                <a:noFill/>
              </a:defRPr>
            </a:lvl1pPr>
          </a:lstStyle>
          <a:p>
            <a:fld id="{A3425D23-A5E1-4458-8F52-DB3FA246251F}" type="datetime1">
              <a:rPr lang="fi-FI" smtClean="0"/>
              <a:t>26.1.2022</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13" name="Text Placeholder 12"/>
          <p:cNvSpPr>
            <a:spLocks noGrp="1"/>
          </p:cNvSpPr>
          <p:nvPr>
            <p:ph type="body" sz="quarter" idx="13" hasCustomPrompt="1"/>
          </p:nvPr>
        </p:nvSpPr>
        <p:spPr>
          <a:xfrm>
            <a:off x="766763" y="5445281"/>
            <a:ext cx="10658475" cy="360208"/>
          </a:xfrm>
        </p:spPr>
        <p:txBody>
          <a:bodyPr>
            <a:noAutofit/>
          </a:bodyPr>
          <a:lstStyle>
            <a:lvl1pPr marL="0" indent="0">
              <a:buFontTx/>
              <a:buNone/>
              <a:defRPr sz="1800">
                <a:solidFill>
                  <a:schemeClr val="bg1"/>
                </a:solidFill>
              </a:defRPr>
            </a:lvl1pPr>
            <a:lvl2pPr marL="0" indent="0">
              <a:buFontTx/>
              <a:buNone/>
              <a:defRPr sz="1600">
                <a:solidFill>
                  <a:schemeClr val="bg1"/>
                </a:solidFill>
              </a:defRPr>
            </a:lvl2pPr>
            <a:lvl3pPr marL="0" indent="0">
              <a:buFontTx/>
              <a:buNone/>
              <a:defRPr sz="1400">
                <a:solidFill>
                  <a:schemeClr val="bg1"/>
                </a:solidFill>
              </a:defRPr>
            </a:lvl3pPr>
            <a:lvl4pPr marL="0" indent="0">
              <a:buFontTx/>
              <a:buNone/>
              <a:defRPr sz="1200">
                <a:solidFill>
                  <a:schemeClr val="bg1"/>
                </a:solidFill>
              </a:defRPr>
            </a:lvl4pPr>
            <a:lvl5pPr marL="0" indent="0">
              <a:buFontTx/>
              <a:buNone/>
              <a:defRPr sz="1200">
                <a:solidFill>
                  <a:schemeClr val="bg1"/>
                </a:solidFill>
              </a:defRPr>
            </a:lvl5pPr>
            <a:lvl6pPr marL="0" indent="0">
              <a:buFontTx/>
              <a:buNone/>
              <a:defRPr/>
            </a:lvl6pPr>
            <a:lvl7pPr marL="0" indent="0">
              <a:buFontTx/>
              <a:buNone/>
              <a:defRPr sz="1200">
                <a:solidFill>
                  <a:schemeClr val="bg1"/>
                </a:solidFill>
              </a:defRPr>
            </a:lvl7pPr>
            <a:lvl8pPr marL="0" indent="0">
              <a:buFontTx/>
              <a:buNone/>
              <a:defRPr/>
            </a:lvl8pPr>
            <a:lvl9pPr marL="0" indent="0">
              <a:buFontTx/>
              <a:buNone/>
              <a:defRPr sz="1200">
                <a:solidFill>
                  <a:schemeClr val="bg1"/>
                </a:solidFill>
              </a:defRPr>
            </a:lvl9pPr>
          </a:lstStyle>
          <a:p>
            <a:pPr lvl="0"/>
            <a:r>
              <a:rPr lang="fi-FI" noProof="0"/>
              <a:t>Etunimi Sukunimi @twitter</a:t>
            </a:r>
          </a:p>
        </p:txBody>
      </p:sp>
      <p:sp>
        <p:nvSpPr>
          <p:cNvPr id="9" name="Freeform 6">
            <a:extLst>
              <a:ext uri="{FF2B5EF4-FFF2-40B4-BE49-F238E27FC236}">
                <a16:creationId xmlns:a16="http://schemas.microsoft.com/office/drawing/2014/main" id="{197F7F2B-0E7B-4A96-B3C5-5F122BDA54FA}"/>
              </a:ext>
            </a:extLst>
          </p:cNvPr>
          <p:cNvSpPr>
            <a:spLocks noChangeAspect="1" noEditPoints="1"/>
          </p:cNvSpPr>
          <p:nvPr userDrawn="1"/>
        </p:nvSpPr>
        <p:spPr bwMode="auto">
          <a:xfrm>
            <a:off x="479425" y="375646"/>
            <a:ext cx="1561879" cy="468000"/>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415211917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Lainaus kuva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noFill/>
              </a:defRPr>
            </a:lvl1pPr>
          </a:lstStyle>
          <a:p>
            <a:fld id="{5A4432D0-F305-446D-95E3-48EAD8038911}" type="datetime1">
              <a:rPr lang="fi-FI" smtClean="0"/>
              <a:t>26.1.2022</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7" name="Text Placeholder 6"/>
          <p:cNvSpPr>
            <a:spLocks noGrp="1"/>
          </p:cNvSpPr>
          <p:nvPr>
            <p:ph type="body" sz="quarter" idx="13"/>
          </p:nvPr>
        </p:nvSpPr>
        <p:spPr>
          <a:xfrm>
            <a:off x="766763" y="1052670"/>
            <a:ext cx="5113337" cy="4464620"/>
          </a:xfrm>
        </p:spPr>
        <p:txBody>
          <a:bodyPr anchor="ctr" anchorCtr="0"/>
          <a:lstStyle>
            <a:lvl1pPr marL="0" indent="0" algn="l">
              <a:lnSpc>
                <a:spcPct val="90000"/>
              </a:lnSpc>
              <a:spcBef>
                <a:spcPts val="200"/>
              </a:spcBef>
              <a:buFontTx/>
              <a:buNone/>
              <a:defRPr sz="4000">
                <a:solidFill>
                  <a:schemeClr val="bg1"/>
                </a:solidFill>
                <a:latin typeface="+mj-lt"/>
              </a:defRPr>
            </a:lvl1pPr>
            <a:lvl2pPr marL="0" indent="0" algn="l">
              <a:buFontTx/>
              <a:buNone/>
              <a:defRPr>
                <a:solidFill>
                  <a:schemeClr val="bg1"/>
                </a:solidFill>
                <a:latin typeface="Work Sans SemiBold" panose="00000700000000000000" pitchFamily="2" charset="0"/>
              </a:defRPr>
            </a:lvl2pPr>
            <a:lvl3pPr marL="0" indent="0" algn="l">
              <a:buFontTx/>
              <a:buNone/>
              <a:defRPr>
                <a:solidFill>
                  <a:schemeClr val="bg1"/>
                </a:solidFill>
              </a:defRPr>
            </a:lvl3pPr>
            <a:lvl4pPr marL="0" indent="0" algn="l">
              <a:buFontTx/>
              <a:buNone/>
              <a:defRPr>
                <a:solidFill>
                  <a:schemeClr val="bg1"/>
                </a:solidFill>
              </a:defRPr>
            </a:lvl4pPr>
            <a:lvl5pPr marL="0" indent="0" algn="l">
              <a:buFontTx/>
              <a:buNone/>
              <a:defRPr>
                <a:solidFill>
                  <a:schemeClr val="bg1"/>
                </a:solidFill>
              </a:defRPr>
            </a:lvl5pPr>
            <a:lvl6pPr marL="0" indent="0" algn="l">
              <a:buFontTx/>
              <a:buNone/>
              <a:defRPr>
                <a:solidFill>
                  <a:schemeClr val="bg1"/>
                </a:solidFill>
              </a:defRPr>
            </a:lvl6pPr>
            <a:lvl7pPr marL="0" indent="0" algn="l">
              <a:buFontTx/>
              <a:buNone/>
              <a:defRPr>
                <a:solidFill>
                  <a:schemeClr val="bg1"/>
                </a:solidFill>
              </a:defRPr>
            </a:lvl7pPr>
            <a:lvl8pPr marL="0" indent="0" algn="l">
              <a:buFontTx/>
              <a:buNone/>
              <a:defRPr>
                <a:solidFill>
                  <a:schemeClr val="bg1"/>
                </a:solidFill>
              </a:defRPr>
            </a:lvl8pPr>
            <a:lvl9pPr marL="0" indent="0" algn="l">
              <a:buFontTx/>
              <a:buNone/>
              <a:defRPr>
                <a:solidFill>
                  <a:schemeClr val="bg1"/>
                </a:solidFill>
              </a:defRPr>
            </a:lvl9pPr>
          </a:lstStyle>
          <a:p>
            <a:pPr lvl="0"/>
            <a:r>
              <a:rPr lang="fi-FI" noProof="0"/>
              <a:t>Muokkaa tekstin perustyylejä napsauttamalla</a:t>
            </a:r>
          </a:p>
        </p:txBody>
      </p:sp>
      <p:sp>
        <p:nvSpPr>
          <p:cNvPr id="8" name="Freeform 6">
            <a:extLst>
              <a:ext uri="{FF2B5EF4-FFF2-40B4-BE49-F238E27FC236}">
                <a16:creationId xmlns:a16="http://schemas.microsoft.com/office/drawing/2014/main" id="{947830F6-C9F2-4A36-980C-6136E35544A3}"/>
              </a:ext>
            </a:extLst>
          </p:cNvPr>
          <p:cNvSpPr>
            <a:spLocks noChangeAspect="1" noEditPoints="1"/>
          </p:cNvSpPr>
          <p:nvPr userDrawn="1"/>
        </p:nvSpPr>
        <p:spPr bwMode="auto">
          <a:xfrm>
            <a:off x="10813238" y="6324170"/>
            <a:ext cx="612000" cy="183379"/>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endParaRPr lang="fi-FI"/>
          </a:p>
        </p:txBody>
      </p:sp>
    </p:spTree>
    <p:extLst>
      <p:ext uri="{BB962C8B-B14F-4D97-AF65-F5344CB8AC3E}">
        <p14:creationId xmlns:p14="http://schemas.microsoft.com/office/powerpoint/2010/main" val="176547878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Lainaus kuva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noFill/>
              </a:defRPr>
            </a:lvl1pPr>
          </a:lstStyle>
          <a:p>
            <a:fld id="{5080BAEA-5B18-405A-A401-F49736D1ACDD}" type="datetime1">
              <a:rPr lang="fi-FI" smtClean="0"/>
              <a:t>26.1.2022</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7" name="Text Placeholder 6"/>
          <p:cNvSpPr>
            <a:spLocks noGrp="1"/>
          </p:cNvSpPr>
          <p:nvPr>
            <p:ph type="body" sz="quarter" idx="13"/>
          </p:nvPr>
        </p:nvSpPr>
        <p:spPr>
          <a:xfrm>
            <a:off x="6311900" y="1052670"/>
            <a:ext cx="5113338" cy="4464620"/>
          </a:xfrm>
        </p:spPr>
        <p:txBody>
          <a:bodyPr anchor="ctr" anchorCtr="0"/>
          <a:lstStyle>
            <a:lvl1pPr marL="0" indent="0" algn="l">
              <a:lnSpc>
                <a:spcPct val="90000"/>
              </a:lnSpc>
              <a:spcBef>
                <a:spcPts val="200"/>
              </a:spcBef>
              <a:buFontTx/>
              <a:buNone/>
              <a:defRPr sz="4000">
                <a:solidFill>
                  <a:schemeClr val="bg1"/>
                </a:solidFill>
                <a:latin typeface="+mj-lt"/>
              </a:defRPr>
            </a:lvl1pPr>
            <a:lvl2pPr marL="0" indent="0" algn="l">
              <a:buFontTx/>
              <a:buNone/>
              <a:defRPr>
                <a:solidFill>
                  <a:schemeClr val="accent3"/>
                </a:solidFill>
                <a:latin typeface="Work Sans SemiBold" panose="00000700000000000000" pitchFamily="2" charset="0"/>
              </a:defRPr>
            </a:lvl2pPr>
            <a:lvl3pPr marL="0" indent="0" algn="l">
              <a:buFontTx/>
              <a:buNone/>
              <a:defRPr>
                <a:solidFill>
                  <a:schemeClr val="accent3"/>
                </a:solidFill>
              </a:defRPr>
            </a:lvl3pPr>
            <a:lvl4pPr marL="0" indent="0" algn="l">
              <a:buFontTx/>
              <a:buNone/>
              <a:defRPr>
                <a:solidFill>
                  <a:schemeClr val="accent3"/>
                </a:solidFill>
              </a:defRPr>
            </a:lvl4pPr>
            <a:lvl5pPr marL="0" indent="0" algn="l">
              <a:buFontTx/>
              <a:buNone/>
              <a:defRPr>
                <a:solidFill>
                  <a:schemeClr val="accent3"/>
                </a:solidFill>
              </a:defRPr>
            </a:lvl5pPr>
            <a:lvl6pPr marL="0" indent="0" algn="l">
              <a:buFontTx/>
              <a:buNone/>
              <a:defRPr>
                <a:solidFill>
                  <a:schemeClr val="accent3"/>
                </a:solidFill>
              </a:defRPr>
            </a:lvl6pPr>
            <a:lvl7pPr marL="0" indent="0" algn="l">
              <a:buFontTx/>
              <a:buNone/>
              <a:defRPr>
                <a:solidFill>
                  <a:schemeClr val="accent3"/>
                </a:solidFill>
              </a:defRPr>
            </a:lvl7pPr>
            <a:lvl8pPr marL="0" indent="0" algn="l">
              <a:buFontTx/>
              <a:buNone/>
              <a:defRPr>
                <a:solidFill>
                  <a:schemeClr val="accent3"/>
                </a:solidFill>
              </a:defRPr>
            </a:lvl8pPr>
            <a:lvl9pPr marL="0" indent="0" algn="l">
              <a:buFontTx/>
              <a:buNone/>
              <a:defRPr>
                <a:solidFill>
                  <a:schemeClr val="accent3"/>
                </a:solidFill>
              </a:defRPr>
            </a:lvl9pPr>
          </a:lstStyle>
          <a:p>
            <a:pPr lvl="0"/>
            <a:r>
              <a:rPr lang="fi-FI" noProof="0"/>
              <a:t>Muokkaa tekstin perustyylejä napsauttamalla</a:t>
            </a:r>
          </a:p>
        </p:txBody>
      </p:sp>
      <p:sp>
        <p:nvSpPr>
          <p:cNvPr id="8" name="Freeform 6">
            <a:extLst>
              <a:ext uri="{FF2B5EF4-FFF2-40B4-BE49-F238E27FC236}">
                <a16:creationId xmlns:a16="http://schemas.microsoft.com/office/drawing/2014/main" id="{2917A08A-EF19-4C97-BFDB-32BDC040E85A}"/>
              </a:ext>
            </a:extLst>
          </p:cNvPr>
          <p:cNvSpPr>
            <a:spLocks noChangeAspect="1" noEditPoints="1"/>
          </p:cNvSpPr>
          <p:nvPr userDrawn="1"/>
        </p:nvSpPr>
        <p:spPr bwMode="auto">
          <a:xfrm>
            <a:off x="10813238" y="6324170"/>
            <a:ext cx="612000" cy="183379"/>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endParaRPr lang="fi-FI"/>
          </a:p>
        </p:txBody>
      </p:sp>
    </p:spTree>
    <p:extLst>
      <p:ext uri="{BB962C8B-B14F-4D97-AF65-F5344CB8AC3E}">
        <p14:creationId xmlns:p14="http://schemas.microsoft.com/office/powerpoint/2010/main" val="362239945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Nosto sininen">
    <p:bg>
      <p:bgPr>
        <a:solidFill>
          <a:schemeClr val="accent4"/>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noFill/>
              </a:defRPr>
            </a:lvl1pPr>
          </a:lstStyle>
          <a:p>
            <a:fld id="{01333C36-1DDA-469D-A0C5-6C5A2A7F67F1}" type="datetime1">
              <a:rPr lang="fi-FI" smtClean="0"/>
              <a:t>26.1.2022</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7" name="Text Placeholder 6"/>
          <p:cNvSpPr>
            <a:spLocks noGrp="1"/>
          </p:cNvSpPr>
          <p:nvPr>
            <p:ph type="body" sz="quarter" idx="13"/>
          </p:nvPr>
        </p:nvSpPr>
        <p:spPr>
          <a:xfrm>
            <a:off x="766763" y="1052670"/>
            <a:ext cx="10658475" cy="4464620"/>
          </a:xfrm>
        </p:spPr>
        <p:txBody>
          <a:bodyPr anchor="ctr" anchorCtr="0"/>
          <a:lstStyle>
            <a:lvl1pPr marL="0" indent="0" algn="ctr">
              <a:lnSpc>
                <a:spcPct val="90000"/>
              </a:lnSpc>
              <a:spcBef>
                <a:spcPts val="200"/>
              </a:spcBef>
              <a:buFontTx/>
              <a:buNone/>
              <a:defRPr sz="6000">
                <a:solidFill>
                  <a:schemeClr val="bg1"/>
                </a:solidFill>
                <a:latin typeface="+mj-lt"/>
              </a:defRPr>
            </a:lvl1pPr>
            <a:lvl2pPr marL="0" indent="0" algn="ctr">
              <a:buFontTx/>
              <a:buNone/>
              <a:defRPr>
                <a:solidFill>
                  <a:schemeClr val="bg1"/>
                </a:solidFill>
                <a:latin typeface="Work Sans SemiBold" panose="00000700000000000000" pitchFamily="2" charset="0"/>
              </a:defRPr>
            </a:lvl2pPr>
            <a:lvl3pPr marL="0" indent="0" algn="ctr">
              <a:buFontTx/>
              <a:buNone/>
              <a:defRPr>
                <a:solidFill>
                  <a:schemeClr val="bg1"/>
                </a:solidFill>
              </a:defRPr>
            </a:lvl3pPr>
            <a:lvl4pPr marL="0" indent="0" algn="ctr">
              <a:buFontTx/>
              <a:buNone/>
              <a:defRPr>
                <a:solidFill>
                  <a:schemeClr val="bg1"/>
                </a:solidFill>
              </a:defRPr>
            </a:lvl4pPr>
            <a:lvl5pPr marL="0" indent="0" algn="ctr">
              <a:buFontTx/>
              <a:buNone/>
              <a:defRPr>
                <a:solidFill>
                  <a:schemeClr val="bg1"/>
                </a:solidFill>
              </a:defRPr>
            </a:lvl5pPr>
            <a:lvl6pPr marL="0" indent="0" algn="ctr">
              <a:buFontTx/>
              <a:buNone/>
              <a:defRPr>
                <a:solidFill>
                  <a:schemeClr val="bg1"/>
                </a:solidFill>
              </a:defRPr>
            </a:lvl6pPr>
            <a:lvl7pPr marL="0" indent="0" algn="ctr">
              <a:buFontTx/>
              <a:buNone/>
              <a:defRPr>
                <a:solidFill>
                  <a:schemeClr val="bg1"/>
                </a:solidFill>
              </a:defRPr>
            </a:lvl7pPr>
            <a:lvl8pPr marL="0" indent="0" algn="ctr">
              <a:buFontTx/>
              <a:buNone/>
              <a:defRPr>
                <a:solidFill>
                  <a:schemeClr val="bg1"/>
                </a:solidFill>
              </a:defRPr>
            </a:lvl8pPr>
            <a:lvl9pPr marL="0" indent="0" algn="ctr">
              <a:buFontTx/>
              <a:buNone/>
              <a:defRPr>
                <a:solidFill>
                  <a:schemeClr val="bg1"/>
                </a:solidFill>
              </a:defRPr>
            </a:lvl9pPr>
          </a:lstStyle>
          <a:p>
            <a:pPr lvl="0"/>
            <a:r>
              <a:rPr lang="fi-FI" noProof="0"/>
              <a:t>Muokkaa tekstin perustyylejä napsauttamalla</a:t>
            </a:r>
          </a:p>
        </p:txBody>
      </p:sp>
      <p:sp>
        <p:nvSpPr>
          <p:cNvPr id="8" name="Freeform 6">
            <a:extLst>
              <a:ext uri="{FF2B5EF4-FFF2-40B4-BE49-F238E27FC236}">
                <a16:creationId xmlns:a16="http://schemas.microsoft.com/office/drawing/2014/main" id="{F926DAD9-CB9B-4DD3-B989-9A965534D701}"/>
              </a:ext>
            </a:extLst>
          </p:cNvPr>
          <p:cNvSpPr>
            <a:spLocks noChangeAspect="1" noEditPoints="1"/>
          </p:cNvSpPr>
          <p:nvPr userDrawn="1"/>
        </p:nvSpPr>
        <p:spPr bwMode="auto">
          <a:xfrm>
            <a:off x="10813238" y="6324170"/>
            <a:ext cx="612000" cy="183379"/>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endParaRPr lang="fi-FI"/>
          </a:p>
        </p:txBody>
      </p:sp>
    </p:spTree>
    <p:extLst>
      <p:ext uri="{BB962C8B-B14F-4D97-AF65-F5344CB8AC3E}">
        <p14:creationId xmlns:p14="http://schemas.microsoft.com/office/powerpoint/2010/main" val="259094602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Nosto violett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noFill/>
              </a:defRPr>
            </a:lvl1pPr>
          </a:lstStyle>
          <a:p>
            <a:fld id="{BC64B0AE-AE5B-43D8-B88D-91BF9EDE0233}" type="datetime1">
              <a:rPr lang="fi-FI" smtClean="0"/>
              <a:t>26.1.2022</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7" name="Text Placeholder 6"/>
          <p:cNvSpPr>
            <a:spLocks noGrp="1"/>
          </p:cNvSpPr>
          <p:nvPr>
            <p:ph type="body" sz="quarter" idx="13"/>
          </p:nvPr>
        </p:nvSpPr>
        <p:spPr>
          <a:xfrm>
            <a:off x="766763" y="1052670"/>
            <a:ext cx="10658475" cy="4464620"/>
          </a:xfrm>
        </p:spPr>
        <p:txBody>
          <a:bodyPr anchor="ctr" anchorCtr="0"/>
          <a:lstStyle>
            <a:lvl1pPr marL="0" indent="0" algn="ctr">
              <a:lnSpc>
                <a:spcPct val="90000"/>
              </a:lnSpc>
              <a:spcBef>
                <a:spcPts val="200"/>
              </a:spcBef>
              <a:buFontTx/>
              <a:buNone/>
              <a:defRPr sz="6000">
                <a:solidFill>
                  <a:schemeClr val="bg1"/>
                </a:solidFill>
                <a:latin typeface="+mj-lt"/>
              </a:defRPr>
            </a:lvl1pPr>
            <a:lvl2pPr marL="0" indent="0" algn="ctr">
              <a:buFontTx/>
              <a:buNone/>
              <a:defRPr>
                <a:solidFill>
                  <a:schemeClr val="bg1"/>
                </a:solidFill>
                <a:latin typeface="Work Sans SemiBold" panose="00000700000000000000" pitchFamily="2" charset="0"/>
              </a:defRPr>
            </a:lvl2pPr>
            <a:lvl3pPr marL="0" indent="0" algn="ctr">
              <a:buFontTx/>
              <a:buNone/>
              <a:defRPr>
                <a:solidFill>
                  <a:schemeClr val="bg1"/>
                </a:solidFill>
              </a:defRPr>
            </a:lvl3pPr>
            <a:lvl4pPr marL="0" indent="0" algn="ctr">
              <a:buFontTx/>
              <a:buNone/>
              <a:defRPr>
                <a:solidFill>
                  <a:schemeClr val="bg1"/>
                </a:solidFill>
              </a:defRPr>
            </a:lvl4pPr>
            <a:lvl5pPr marL="0" indent="0" algn="ctr">
              <a:buFontTx/>
              <a:buNone/>
              <a:defRPr>
                <a:solidFill>
                  <a:schemeClr val="bg1"/>
                </a:solidFill>
              </a:defRPr>
            </a:lvl5pPr>
            <a:lvl6pPr marL="0" indent="0" algn="ctr">
              <a:buFontTx/>
              <a:buNone/>
              <a:defRPr>
                <a:solidFill>
                  <a:schemeClr val="bg1"/>
                </a:solidFill>
              </a:defRPr>
            </a:lvl6pPr>
            <a:lvl7pPr marL="0" indent="0" algn="ctr">
              <a:buFontTx/>
              <a:buNone/>
              <a:defRPr>
                <a:solidFill>
                  <a:schemeClr val="bg1"/>
                </a:solidFill>
              </a:defRPr>
            </a:lvl7pPr>
            <a:lvl8pPr marL="0" indent="0" algn="ctr">
              <a:buFontTx/>
              <a:buNone/>
              <a:defRPr>
                <a:solidFill>
                  <a:schemeClr val="bg1"/>
                </a:solidFill>
              </a:defRPr>
            </a:lvl8pPr>
            <a:lvl9pPr marL="0" indent="0" algn="ctr">
              <a:buFontTx/>
              <a:buNone/>
              <a:defRPr>
                <a:solidFill>
                  <a:schemeClr val="bg1"/>
                </a:solidFill>
              </a:defRPr>
            </a:lvl9pPr>
          </a:lstStyle>
          <a:p>
            <a:pPr lvl="0"/>
            <a:r>
              <a:rPr lang="fi-FI" noProof="0"/>
              <a:t>Muokkaa tekstin perustyylejä napsauttamalla</a:t>
            </a:r>
          </a:p>
        </p:txBody>
      </p:sp>
      <p:sp>
        <p:nvSpPr>
          <p:cNvPr id="8" name="Freeform 6">
            <a:extLst>
              <a:ext uri="{FF2B5EF4-FFF2-40B4-BE49-F238E27FC236}">
                <a16:creationId xmlns:a16="http://schemas.microsoft.com/office/drawing/2014/main" id="{9072D378-F85C-4DF2-8A13-E74B0A19D64A}"/>
              </a:ext>
            </a:extLst>
          </p:cNvPr>
          <p:cNvSpPr>
            <a:spLocks noChangeAspect="1" noEditPoints="1"/>
          </p:cNvSpPr>
          <p:nvPr userDrawn="1"/>
        </p:nvSpPr>
        <p:spPr bwMode="auto">
          <a:xfrm>
            <a:off x="10813238" y="6324170"/>
            <a:ext cx="612000" cy="183379"/>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endParaRPr lang="fi-FI"/>
          </a:p>
        </p:txBody>
      </p:sp>
    </p:spTree>
    <p:extLst>
      <p:ext uri="{BB962C8B-B14F-4D97-AF65-F5344CB8AC3E}">
        <p14:creationId xmlns:p14="http://schemas.microsoft.com/office/powerpoint/2010/main" val="329755104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Nosto grafiikka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noFill/>
              </a:defRPr>
            </a:lvl1pPr>
          </a:lstStyle>
          <a:p>
            <a:fld id="{422E3422-7BAB-4AD4-A34D-B52D7DF25070}" type="datetime1">
              <a:rPr lang="fi-FI" smtClean="0"/>
              <a:t>26.1.2022</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7" name="Text Placeholder 6"/>
          <p:cNvSpPr>
            <a:spLocks noGrp="1"/>
          </p:cNvSpPr>
          <p:nvPr>
            <p:ph type="body" sz="quarter" idx="13"/>
          </p:nvPr>
        </p:nvSpPr>
        <p:spPr>
          <a:xfrm>
            <a:off x="766763" y="1052670"/>
            <a:ext cx="10658475" cy="4464620"/>
          </a:xfrm>
        </p:spPr>
        <p:txBody>
          <a:bodyPr anchor="ctr" anchorCtr="0"/>
          <a:lstStyle>
            <a:lvl1pPr marL="0" indent="0" algn="ctr">
              <a:lnSpc>
                <a:spcPct val="90000"/>
              </a:lnSpc>
              <a:spcBef>
                <a:spcPts val="200"/>
              </a:spcBef>
              <a:buFontTx/>
              <a:buNone/>
              <a:defRPr sz="4000">
                <a:solidFill>
                  <a:schemeClr val="bg1"/>
                </a:solidFill>
                <a:latin typeface="+mj-lt"/>
              </a:defRPr>
            </a:lvl1pPr>
            <a:lvl2pPr marL="0" indent="0" algn="ctr">
              <a:buFontTx/>
              <a:buNone/>
              <a:defRPr>
                <a:solidFill>
                  <a:schemeClr val="bg1"/>
                </a:solidFill>
                <a:latin typeface="Work Sans SemiBold" panose="00000700000000000000" pitchFamily="2" charset="0"/>
              </a:defRPr>
            </a:lvl2pPr>
            <a:lvl3pPr marL="0" indent="0" algn="ctr">
              <a:buFontTx/>
              <a:buNone/>
              <a:defRPr>
                <a:solidFill>
                  <a:schemeClr val="bg1"/>
                </a:solidFill>
              </a:defRPr>
            </a:lvl3pPr>
            <a:lvl4pPr marL="0" indent="0" algn="ctr">
              <a:buFontTx/>
              <a:buNone/>
              <a:defRPr>
                <a:solidFill>
                  <a:schemeClr val="bg1"/>
                </a:solidFill>
              </a:defRPr>
            </a:lvl4pPr>
            <a:lvl5pPr marL="0" indent="0" algn="ctr">
              <a:buFontTx/>
              <a:buNone/>
              <a:defRPr>
                <a:solidFill>
                  <a:schemeClr val="bg1"/>
                </a:solidFill>
              </a:defRPr>
            </a:lvl5pPr>
            <a:lvl6pPr marL="0" indent="0" algn="ctr">
              <a:buFontTx/>
              <a:buNone/>
              <a:defRPr>
                <a:solidFill>
                  <a:schemeClr val="bg1"/>
                </a:solidFill>
              </a:defRPr>
            </a:lvl6pPr>
            <a:lvl7pPr marL="0" indent="0" algn="ctr">
              <a:buFontTx/>
              <a:buNone/>
              <a:defRPr>
                <a:solidFill>
                  <a:schemeClr val="bg1"/>
                </a:solidFill>
              </a:defRPr>
            </a:lvl7pPr>
            <a:lvl8pPr marL="0" indent="0" algn="ctr">
              <a:buFontTx/>
              <a:buNone/>
              <a:defRPr>
                <a:solidFill>
                  <a:schemeClr val="bg1"/>
                </a:solidFill>
              </a:defRPr>
            </a:lvl8pPr>
            <a:lvl9pPr marL="0" indent="0" algn="ctr">
              <a:buFontTx/>
              <a:buNone/>
              <a:defRPr>
                <a:solidFill>
                  <a:schemeClr val="bg1"/>
                </a:solidFill>
              </a:defRPr>
            </a:lvl9pPr>
          </a:lstStyle>
          <a:p>
            <a:pPr lvl="0"/>
            <a:r>
              <a:rPr lang="fi-FI" noProof="0"/>
              <a:t>Muokkaa tekstin perustyylejä napsauttamalla</a:t>
            </a:r>
          </a:p>
        </p:txBody>
      </p:sp>
      <p:sp>
        <p:nvSpPr>
          <p:cNvPr id="8" name="Freeform 6">
            <a:extLst>
              <a:ext uri="{FF2B5EF4-FFF2-40B4-BE49-F238E27FC236}">
                <a16:creationId xmlns:a16="http://schemas.microsoft.com/office/drawing/2014/main" id="{A973845A-77BC-43ED-9C7E-531CC29C2444}"/>
              </a:ext>
            </a:extLst>
          </p:cNvPr>
          <p:cNvSpPr>
            <a:spLocks noChangeAspect="1" noEditPoints="1"/>
          </p:cNvSpPr>
          <p:nvPr userDrawn="1"/>
        </p:nvSpPr>
        <p:spPr bwMode="auto">
          <a:xfrm>
            <a:off x="10813238" y="6324170"/>
            <a:ext cx="612000" cy="183379"/>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endParaRPr lang="fi-FI"/>
          </a:p>
        </p:txBody>
      </p:sp>
    </p:spTree>
    <p:extLst>
      <p:ext uri="{BB962C8B-B14F-4D97-AF65-F5344CB8AC3E}">
        <p14:creationId xmlns:p14="http://schemas.microsoft.com/office/powerpoint/2010/main" val="152857335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Nosto grafiikka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noFill/>
              </a:defRPr>
            </a:lvl1pPr>
          </a:lstStyle>
          <a:p>
            <a:fld id="{82F2B63E-0CF4-43E4-BECC-91438CF8411E}" type="datetime1">
              <a:rPr lang="fi-FI" smtClean="0"/>
              <a:t>26.1.2022</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7" name="Text Placeholder 6"/>
          <p:cNvSpPr>
            <a:spLocks noGrp="1"/>
          </p:cNvSpPr>
          <p:nvPr>
            <p:ph type="body" sz="quarter" idx="13"/>
          </p:nvPr>
        </p:nvSpPr>
        <p:spPr>
          <a:xfrm>
            <a:off x="766763" y="1052670"/>
            <a:ext cx="10658475" cy="4464620"/>
          </a:xfrm>
        </p:spPr>
        <p:txBody>
          <a:bodyPr anchor="ctr" anchorCtr="0"/>
          <a:lstStyle>
            <a:lvl1pPr marL="0" indent="0" algn="ctr">
              <a:lnSpc>
                <a:spcPct val="90000"/>
              </a:lnSpc>
              <a:spcBef>
                <a:spcPts val="200"/>
              </a:spcBef>
              <a:buFontTx/>
              <a:buNone/>
              <a:defRPr sz="4000">
                <a:solidFill>
                  <a:schemeClr val="bg1"/>
                </a:solidFill>
                <a:latin typeface="+mj-lt"/>
              </a:defRPr>
            </a:lvl1pPr>
            <a:lvl2pPr marL="0" indent="0" algn="ctr">
              <a:buFontTx/>
              <a:buNone/>
              <a:defRPr>
                <a:solidFill>
                  <a:schemeClr val="bg1"/>
                </a:solidFill>
                <a:latin typeface="Work Sans SemiBold" panose="00000700000000000000" pitchFamily="2" charset="0"/>
              </a:defRPr>
            </a:lvl2pPr>
            <a:lvl3pPr marL="0" indent="0" algn="ctr">
              <a:buFontTx/>
              <a:buNone/>
              <a:defRPr>
                <a:solidFill>
                  <a:schemeClr val="bg1"/>
                </a:solidFill>
              </a:defRPr>
            </a:lvl3pPr>
            <a:lvl4pPr marL="0" indent="0" algn="ctr">
              <a:buFontTx/>
              <a:buNone/>
              <a:defRPr>
                <a:solidFill>
                  <a:schemeClr val="bg1"/>
                </a:solidFill>
              </a:defRPr>
            </a:lvl4pPr>
            <a:lvl5pPr marL="0" indent="0" algn="ctr">
              <a:buFontTx/>
              <a:buNone/>
              <a:defRPr>
                <a:solidFill>
                  <a:schemeClr val="bg1"/>
                </a:solidFill>
              </a:defRPr>
            </a:lvl5pPr>
            <a:lvl6pPr marL="0" indent="0" algn="ctr">
              <a:buFontTx/>
              <a:buNone/>
              <a:defRPr>
                <a:solidFill>
                  <a:schemeClr val="bg1"/>
                </a:solidFill>
              </a:defRPr>
            </a:lvl6pPr>
            <a:lvl7pPr marL="0" indent="0" algn="ctr">
              <a:buFontTx/>
              <a:buNone/>
              <a:defRPr>
                <a:solidFill>
                  <a:schemeClr val="bg1"/>
                </a:solidFill>
              </a:defRPr>
            </a:lvl7pPr>
            <a:lvl8pPr marL="0" indent="0" algn="ctr">
              <a:buFontTx/>
              <a:buNone/>
              <a:defRPr>
                <a:solidFill>
                  <a:schemeClr val="bg1"/>
                </a:solidFill>
              </a:defRPr>
            </a:lvl8pPr>
            <a:lvl9pPr marL="0" indent="0" algn="ctr">
              <a:buFontTx/>
              <a:buNone/>
              <a:defRPr>
                <a:solidFill>
                  <a:schemeClr val="bg1"/>
                </a:solidFill>
              </a:defRPr>
            </a:lvl9pPr>
          </a:lstStyle>
          <a:p>
            <a:pPr lvl="0"/>
            <a:r>
              <a:rPr lang="fi-FI" noProof="0"/>
              <a:t>Muokkaa tekstin perustyylejä napsauttamalla</a:t>
            </a:r>
          </a:p>
        </p:txBody>
      </p:sp>
      <p:sp>
        <p:nvSpPr>
          <p:cNvPr id="8" name="Freeform 6">
            <a:extLst>
              <a:ext uri="{FF2B5EF4-FFF2-40B4-BE49-F238E27FC236}">
                <a16:creationId xmlns:a16="http://schemas.microsoft.com/office/drawing/2014/main" id="{7B3BFD74-E392-4B24-B78B-157CBF2B29BD}"/>
              </a:ext>
            </a:extLst>
          </p:cNvPr>
          <p:cNvSpPr>
            <a:spLocks noChangeAspect="1" noEditPoints="1"/>
          </p:cNvSpPr>
          <p:nvPr userDrawn="1"/>
        </p:nvSpPr>
        <p:spPr bwMode="auto">
          <a:xfrm>
            <a:off x="10813238" y="6324170"/>
            <a:ext cx="612000" cy="183379"/>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endParaRPr lang="fi-FI"/>
          </a:p>
        </p:txBody>
      </p:sp>
    </p:spTree>
    <p:extLst>
      <p:ext uri="{BB962C8B-B14F-4D97-AF65-F5344CB8AC3E}">
        <p14:creationId xmlns:p14="http://schemas.microsoft.com/office/powerpoint/2010/main" val="257929006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Nosto grafiikka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noFill/>
              </a:defRPr>
            </a:lvl1pPr>
          </a:lstStyle>
          <a:p>
            <a:fld id="{0503D9EB-944F-4EAE-8444-A343F5A66C71}" type="datetime1">
              <a:rPr lang="fi-FI" smtClean="0"/>
              <a:t>26.1.2022</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7" name="Text Placeholder 6"/>
          <p:cNvSpPr>
            <a:spLocks noGrp="1"/>
          </p:cNvSpPr>
          <p:nvPr>
            <p:ph type="body" sz="quarter" idx="13"/>
          </p:nvPr>
        </p:nvSpPr>
        <p:spPr>
          <a:xfrm>
            <a:off x="766763" y="1052670"/>
            <a:ext cx="10658475" cy="4464620"/>
          </a:xfrm>
        </p:spPr>
        <p:txBody>
          <a:bodyPr anchor="ctr" anchorCtr="0"/>
          <a:lstStyle>
            <a:lvl1pPr marL="0" indent="0" algn="ctr">
              <a:lnSpc>
                <a:spcPct val="90000"/>
              </a:lnSpc>
              <a:spcBef>
                <a:spcPts val="200"/>
              </a:spcBef>
              <a:buFontTx/>
              <a:buNone/>
              <a:defRPr sz="4000">
                <a:solidFill>
                  <a:schemeClr val="bg1"/>
                </a:solidFill>
                <a:latin typeface="+mj-lt"/>
              </a:defRPr>
            </a:lvl1pPr>
            <a:lvl2pPr marL="0" indent="0" algn="ctr">
              <a:buFontTx/>
              <a:buNone/>
              <a:defRPr>
                <a:solidFill>
                  <a:schemeClr val="bg1"/>
                </a:solidFill>
                <a:latin typeface="Work Sans SemiBold" panose="00000700000000000000" pitchFamily="2" charset="0"/>
              </a:defRPr>
            </a:lvl2pPr>
            <a:lvl3pPr marL="0" indent="0" algn="ctr">
              <a:buFontTx/>
              <a:buNone/>
              <a:defRPr>
                <a:solidFill>
                  <a:schemeClr val="bg1"/>
                </a:solidFill>
              </a:defRPr>
            </a:lvl3pPr>
            <a:lvl4pPr marL="0" indent="0" algn="ctr">
              <a:buFontTx/>
              <a:buNone/>
              <a:defRPr>
                <a:solidFill>
                  <a:schemeClr val="bg1"/>
                </a:solidFill>
              </a:defRPr>
            </a:lvl4pPr>
            <a:lvl5pPr marL="0" indent="0" algn="ctr">
              <a:buFontTx/>
              <a:buNone/>
              <a:defRPr>
                <a:solidFill>
                  <a:schemeClr val="bg1"/>
                </a:solidFill>
              </a:defRPr>
            </a:lvl5pPr>
            <a:lvl6pPr marL="0" indent="0" algn="ctr">
              <a:buFontTx/>
              <a:buNone/>
              <a:defRPr>
                <a:solidFill>
                  <a:schemeClr val="bg1"/>
                </a:solidFill>
              </a:defRPr>
            </a:lvl6pPr>
            <a:lvl7pPr marL="0" indent="0" algn="ctr">
              <a:buFontTx/>
              <a:buNone/>
              <a:defRPr>
                <a:solidFill>
                  <a:schemeClr val="bg1"/>
                </a:solidFill>
              </a:defRPr>
            </a:lvl7pPr>
            <a:lvl8pPr marL="0" indent="0" algn="ctr">
              <a:buFontTx/>
              <a:buNone/>
              <a:defRPr>
                <a:solidFill>
                  <a:schemeClr val="bg1"/>
                </a:solidFill>
              </a:defRPr>
            </a:lvl8pPr>
            <a:lvl9pPr marL="0" indent="0" algn="ctr">
              <a:buFontTx/>
              <a:buNone/>
              <a:defRPr>
                <a:solidFill>
                  <a:schemeClr val="bg1"/>
                </a:solidFill>
              </a:defRPr>
            </a:lvl9pPr>
          </a:lstStyle>
          <a:p>
            <a:pPr lvl="0"/>
            <a:r>
              <a:rPr lang="fi-FI" noProof="0"/>
              <a:t>Muokkaa tekstin perustyylejä napsauttamalla</a:t>
            </a:r>
          </a:p>
        </p:txBody>
      </p:sp>
      <p:sp>
        <p:nvSpPr>
          <p:cNvPr id="8" name="Freeform 6">
            <a:extLst>
              <a:ext uri="{FF2B5EF4-FFF2-40B4-BE49-F238E27FC236}">
                <a16:creationId xmlns:a16="http://schemas.microsoft.com/office/drawing/2014/main" id="{F1982993-374A-46F6-AAEB-48323C4876A6}"/>
              </a:ext>
            </a:extLst>
          </p:cNvPr>
          <p:cNvSpPr>
            <a:spLocks noChangeAspect="1" noEditPoints="1"/>
          </p:cNvSpPr>
          <p:nvPr userDrawn="1"/>
        </p:nvSpPr>
        <p:spPr bwMode="auto">
          <a:xfrm>
            <a:off x="10813238" y="6324170"/>
            <a:ext cx="612000" cy="183379"/>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endParaRPr lang="fi-FI"/>
          </a:p>
        </p:txBody>
      </p:sp>
    </p:spTree>
    <p:extLst>
      <p:ext uri="{BB962C8B-B14F-4D97-AF65-F5344CB8AC3E}">
        <p14:creationId xmlns:p14="http://schemas.microsoft.com/office/powerpoint/2010/main" val="2336425462"/>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Tyhjä ">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F9163B-F3D6-4AA2-B052-E1F9BA0A5D4E}" type="datetime1">
              <a:rPr lang="fi-FI" smtClean="0"/>
              <a:t>26.1.2022</a:t>
            </a:fld>
            <a:endParaRPr lang="fi-FI"/>
          </a:p>
        </p:txBody>
      </p:sp>
      <p:sp>
        <p:nvSpPr>
          <p:cNvPr id="3" name="Footer Placeholder 2"/>
          <p:cNvSpPr>
            <a:spLocks noGrp="1"/>
          </p:cNvSpPr>
          <p:nvPr>
            <p:ph type="ftr" sz="quarter" idx="11"/>
          </p:nvPr>
        </p:nvSpPr>
        <p:spPr/>
        <p:txBody>
          <a:bodyPr/>
          <a:lstStyle/>
          <a:p>
            <a:r>
              <a:rPr lang="fi-FI"/>
              <a:t>Esityksen nimi ja tekijä</a:t>
            </a:r>
          </a:p>
        </p:txBody>
      </p:sp>
      <p:sp>
        <p:nvSpPr>
          <p:cNvPr id="4" name="Slide Number Placeholder 3"/>
          <p:cNvSpPr>
            <a:spLocks noGrp="1"/>
          </p:cNvSpPr>
          <p:nvPr>
            <p:ph type="sldNum" sz="quarter" idx="12"/>
          </p:nvPr>
        </p:nvSpPr>
        <p:spPr/>
        <p:txBody>
          <a:bodyPr/>
          <a:lstStyle/>
          <a:p>
            <a:fld id="{0861148C-697E-4B67-BDAA-872F34DF1106}" type="slidenum">
              <a:rPr lang="fi-FI" smtClean="0"/>
              <a:t>‹#›</a:t>
            </a:fld>
            <a:endParaRPr lang="fi-FI"/>
          </a:p>
        </p:txBody>
      </p:sp>
    </p:spTree>
    <p:extLst>
      <p:ext uri="{BB962C8B-B14F-4D97-AF65-F5344CB8AC3E}">
        <p14:creationId xmlns:p14="http://schemas.microsoft.com/office/powerpoint/2010/main" val="360383668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Kiitos avoin lisenss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66763" y="1556740"/>
            <a:ext cx="10658475" cy="1008660"/>
          </a:xfrm>
        </p:spPr>
        <p:txBody>
          <a:bodyPr anchor="t" anchorCtr="0">
            <a:noAutofit/>
          </a:bodyPr>
          <a:lstStyle>
            <a:lvl1pPr algn="l">
              <a:defRPr sz="6000">
                <a:solidFill>
                  <a:schemeClr val="accent3"/>
                </a:solidFill>
              </a:defRPr>
            </a:lvl1pPr>
          </a:lstStyle>
          <a:p>
            <a:r>
              <a:rPr lang="fi-FI" noProof="0"/>
              <a:t>Kiitos.</a:t>
            </a:r>
          </a:p>
        </p:txBody>
      </p:sp>
      <p:sp>
        <p:nvSpPr>
          <p:cNvPr id="3" name="Subtitle 2"/>
          <p:cNvSpPr>
            <a:spLocks noGrp="1"/>
          </p:cNvSpPr>
          <p:nvPr>
            <p:ph type="subTitle" idx="1" hasCustomPrompt="1"/>
          </p:nvPr>
        </p:nvSpPr>
        <p:spPr>
          <a:xfrm>
            <a:off x="766763" y="2852920"/>
            <a:ext cx="10658475" cy="2448340"/>
          </a:xfrm>
        </p:spPr>
        <p:txBody>
          <a:bodyPr>
            <a:noAutofit/>
          </a:bodyPr>
          <a:lstStyle>
            <a:lvl1pPr marL="0" indent="0" algn="l">
              <a:spcBef>
                <a:spcPts val="200"/>
              </a:spcBef>
              <a:buNone/>
              <a:defRPr sz="2400">
                <a:solidFill>
                  <a:schemeClr val="accent3"/>
                </a:solidFill>
                <a:latin typeface="Work Sans SemiBold" panose="000007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yhteystiedot</a:t>
            </a:r>
          </a:p>
        </p:txBody>
      </p:sp>
      <p:sp>
        <p:nvSpPr>
          <p:cNvPr id="4" name="Date Placeholder 3"/>
          <p:cNvSpPr>
            <a:spLocks noGrp="1"/>
          </p:cNvSpPr>
          <p:nvPr>
            <p:ph type="dt" sz="half" idx="10"/>
          </p:nvPr>
        </p:nvSpPr>
        <p:spPr/>
        <p:txBody>
          <a:bodyPr/>
          <a:lstStyle>
            <a:lvl1pPr>
              <a:defRPr>
                <a:noFill/>
              </a:defRPr>
            </a:lvl1pPr>
          </a:lstStyle>
          <a:p>
            <a:fld id="{1ECAD5F9-8A23-4475-850C-F4CA7E4DAEB7}" type="datetime1">
              <a:rPr lang="fi-FI" smtClean="0"/>
              <a:t>26.1.2022</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14" name="Freeform 7">
            <a:hlinkClick r:id="rId3" tooltip="twitter"/>
          </p:cNvPr>
          <p:cNvSpPr>
            <a:spLocks noChangeAspect="1" noEditPoints="1"/>
          </p:cNvSpPr>
          <p:nvPr userDrawn="1"/>
        </p:nvSpPr>
        <p:spPr bwMode="auto">
          <a:xfrm>
            <a:off x="10308063" y="5877340"/>
            <a:ext cx="252557" cy="252000"/>
          </a:xfrm>
          <a:custGeom>
            <a:avLst/>
            <a:gdLst>
              <a:gd name="T0" fmla="*/ 1085 w 2269"/>
              <a:gd name="T1" fmla="*/ 2052 h 2720"/>
              <a:gd name="T2" fmla="*/ 1276 w 2269"/>
              <a:gd name="T3" fmla="*/ 1961 h 2720"/>
              <a:gd name="T4" fmla="*/ 1432 w 2269"/>
              <a:gd name="T5" fmla="*/ 1821 h 2720"/>
              <a:gd name="T6" fmla="*/ 1551 w 2269"/>
              <a:gd name="T7" fmla="*/ 1643 h 2720"/>
              <a:gd name="T8" fmla="*/ 1647 w 2269"/>
              <a:gd name="T9" fmla="*/ 1380 h 2720"/>
              <a:gd name="T10" fmla="*/ 1677 w 2269"/>
              <a:gd name="T11" fmla="*/ 1129 h 2720"/>
              <a:gd name="T12" fmla="*/ 1815 w 2269"/>
              <a:gd name="T13" fmla="*/ 911 h 2720"/>
              <a:gd name="T14" fmla="*/ 1676 w 2269"/>
              <a:gd name="T15" fmla="*/ 949 h 2720"/>
              <a:gd name="T16" fmla="*/ 1751 w 2269"/>
              <a:gd name="T17" fmla="*/ 849 h 2720"/>
              <a:gd name="T18" fmla="*/ 1704 w 2269"/>
              <a:gd name="T19" fmla="*/ 824 h 2720"/>
              <a:gd name="T20" fmla="*/ 1558 w 2269"/>
              <a:gd name="T21" fmla="*/ 817 h 2720"/>
              <a:gd name="T22" fmla="*/ 1426 w 2269"/>
              <a:gd name="T23" fmla="*/ 757 h 2720"/>
              <a:gd name="T24" fmla="*/ 1287 w 2269"/>
              <a:gd name="T25" fmla="*/ 782 h 2720"/>
              <a:gd name="T26" fmla="*/ 1181 w 2269"/>
              <a:gd name="T27" fmla="*/ 877 h 2720"/>
              <a:gd name="T28" fmla="*/ 1122 w 2269"/>
              <a:gd name="T29" fmla="*/ 1022 h 2720"/>
              <a:gd name="T30" fmla="*/ 1081 w 2269"/>
              <a:gd name="T31" fmla="*/ 1162 h 2720"/>
              <a:gd name="T32" fmla="*/ 877 w 2269"/>
              <a:gd name="T33" fmla="*/ 1102 h 2720"/>
              <a:gd name="T34" fmla="*/ 697 w 2269"/>
              <a:gd name="T35" fmla="*/ 985 h 2720"/>
              <a:gd name="T36" fmla="*/ 549 w 2269"/>
              <a:gd name="T37" fmla="*/ 817 h 2720"/>
              <a:gd name="T38" fmla="*/ 511 w 2269"/>
              <a:gd name="T39" fmla="*/ 973 h 2720"/>
              <a:gd name="T40" fmla="*/ 554 w 2269"/>
              <a:gd name="T41" fmla="*/ 1162 h 2720"/>
              <a:gd name="T42" fmla="*/ 635 w 2269"/>
              <a:gd name="T43" fmla="*/ 1263 h 2720"/>
              <a:gd name="T44" fmla="*/ 516 w 2269"/>
              <a:gd name="T45" fmla="*/ 1226 h 2720"/>
              <a:gd name="T46" fmla="*/ 522 w 2269"/>
              <a:gd name="T47" fmla="*/ 1328 h 2720"/>
              <a:gd name="T48" fmla="*/ 581 w 2269"/>
              <a:gd name="T49" fmla="*/ 1449 h 2720"/>
              <a:gd name="T50" fmla="*/ 676 w 2269"/>
              <a:gd name="T51" fmla="*/ 1532 h 2720"/>
              <a:gd name="T52" fmla="*/ 659 w 2269"/>
              <a:gd name="T53" fmla="*/ 1565 h 2720"/>
              <a:gd name="T54" fmla="*/ 634 w 2269"/>
              <a:gd name="T55" fmla="*/ 1630 h 2720"/>
              <a:gd name="T56" fmla="*/ 722 w 2269"/>
              <a:gd name="T57" fmla="*/ 1739 h 2720"/>
              <a:gd name="T58" fmla="*/ 823 w 2269"/>
              <a:gd name="T59" fmla="*/ 1786 h 2720"/>
              <a:gd name="T60" fmla="*/ 761 w 2269"/>
              <a:gd name="T61" fmla="*/ 1871 h 2720"/>
              <a:gd name="T62" fmla="*/ 593 w 2269"/>
              <a:gd name="T63" fmla="*/ 1930 h 2720"/>
              <a:gd name="T64" fmla="*/ 514 w 2269"/>
              <a:gd name="T65" fmla="*/ 1972 h 2720"/>
              <a:gd name="T66" fmla="*/ 738 w 2269"/>
              <a:gd name="T67" fmla="*/ 2065 h 2720"/>
              <a:gd name="T68" fmla="*/ 6 w 2269"/>
              <a:gd name="T69" fmla="*/ 1221 h 2720"/>
              <a:gd name="T70" fmla="*/ 69 w 2269"/>
              <a:gd name="T71" fmla="*/ 892 h 2720"/>
              <a:gd name="T72" fmla="*/ 194 w 2269"/>
              <a:gd name="T73" fmla="*/ 600 h 2720"/>
              <a:gd name="T74" fmla="*/ 372 w 2269"/>
              <a:gd name="T75" fmla="*/ 354 h 2720"/>
              <a:gd name="T76" fmla="*/ 594 w 2269"/>
              <a:gd name="T77" fmla="*/ 164 h 2720"/>
              <a:gd name="T78" fmla="*/ 851 w 2269"/>
              <a:gd name="T79" fmla="*/ 43 h 2720"/>
              <a:gd name="T80" fmla="*/ 1134 w 2269"/>
              <a:gd name="T81" fmla="*/ 0 h 2720"/>
              <a:gd name="T82" fmla="*/ 1418 w 2269"/>
              <a:gd name="T83" fmla="*/ 43 h 2720"/>
              <a:gd name="T84" fmla="*/ 1676 w 2269"/>
              <a:gd name="T85" fmla="*/ 164 h 2720"/>
              <a:gd name="T86" fmla="*/ 1898 w 2269"/>
              <a:gd name="T87" fmla="*/ 354 h 2720"/>
              <a:gd name="T88" fmla="*/ 2075 w 2269"/>
              <a:gd name="T89" fmla="*/ 600 h 2720"/>
              <a:gd name="T90" fmla="*/ 2200 w 2269"/>
              <a:gd name="T91" fmla="*/ 892 h 2720"/>
              <a:gd name="T92" fmla="*/ 2263 w 2269"/>
              <a:gd name="T93" fmla="*/ 1221 h 2720"/>
              <a:gd name="T94" fmla="*/ 2256 w 2269"/>
              <a:gd name="T95" fmla="*/ 1568 h 2720"/>
              <a:gd name="T96" fmla="*/ 2180 w 2269"/>
              <a:gd name="T97" fmla="*/ 1889 h 2720"/>
              <a:gd name="T98" fmla="*/ 2044 w 2269"/>
              <a:gd name="T99" fmla="*/ 2174 h 2720"/>
              <a:gd name="T100" fmla="*/ 1857 w 2269"/>
              <a:gd name="T101" fmla="*/ 2410 h 2720"/>
              <a:gd name="T102" fmla="*/ 1627 w 2269"/>
              <a:gd name="T103" fmla="*/ 2586 h 2720"/>
              <a:gd name="T104" fmla="*/ 1363 w 2269"/>
              <a:gd name="T105" fmla="*/ 2693 h 2720"/>
              <a:gd name="T106" fmla="*/ 1076 w 2269"/>
              <a:gd name="T107" fmla="*/ 2719 h 2720"/>
              <a:gd name="T108" fmla="*/ 797 w 2269"/>
              <a:gd name="T109" fmla="*/ 2659 h 2720"/>
              <a:gd name="T110" fmla="*/ 546 w 2269"/>
              <a:gd name="T111" fmla="*/ 2524 h 2720"/>
              <a:gd name="T112" fmla="*/ 332 w 2269"/>
              <a:gd name="T113" fmla="*/ 2322 h 2720"/>
              <a:gd name="T114" fmla="*/ 165 w 2269"/>
              <a:gd name="T115" fmla="*/ 2065 h 2720"/>
              <a:gd name="T116" fmla="*/ 51 w 2269"/>
              <a:gd name="T117" fmla="*/ 1764 h 2720"/>
              <a:gd name="T118" fmla="*/ 2 w 2269"/>
              <a:gd name="T119" fmla="*/ 1430 h 2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69" h="2720">
                <a:moveTo>
                  <a:pt x="882" y="2081"/>
                </a:moveTo>
                <a:lnTo>
                  <a:pt x="906" y="2080"/>
                </a:lnTo>
                <a:lnTo>
                  <a:pt x="929" y="2079"/>
                </a:lnTo>
                <a:lnTo>
                  <a:pt x="953" y="2077"/>
                </a:lnTo>
                <a:lnTo>
                  <a:pt x="976" y="2075"/>
                </a:lnTo>
                <a:lnTo>
                  <a:pt x="998" y="2071"/>
                </a:lnTo>
                <a:lnTo>
                  <a:pt x="1020" y="2068"/>
                </a:lnTo>
                <a:lnTo>
                  <a:pt x="1042" y="2063"/>
                </a:lnTo>
                <a:lnTo>
                  <a:pt x="1063" y="2058"/>
                </a:lnTo>
                <a:lnTo>
                  <a:pt x="1085" y="2052"/>
                </a:lnTo>
                <a:lnTo>
                  <a:pt x="1105" y="2045"/>
                </a:lnTo>
                <a:lnTo>
                  <a:pt x="1126" y="2038"/>
                </a:lnTo>
                <a:lnTo>
                  <a:pt x="1146" y="2031"/>
                </a:lnTo>
                <a:lnTo>
                  <a:pt x="1166" y="2022"/>
                </a:lnTo>
                <a:lnTo>
                  <a:pt x="1185" y="2014"/>
                </a:lnTo>
                <a:lnTo>
                  <a:pt x="1204" y="2004"/>
                </a:lnTo>
                <a:lnTo>
                  <a:pt x="1223" y="1993"/>
                </a:lnTo>
                <a:lnTo>
                  <a:pt x="1241" y="1984"/>
                </a:lnTo>
                <a:lnTo>
                  <a:pt x="1259" y="1972"/>
                </a:lnTo>
                <a:lnTo>
                  <a:pt x="1276" y="1961"/>
                </a:lnTo>
                <a:lnTo>
                  <a:pt x="1293" y="1949"/>
                </a:lnTo>
                <a:lnTo>
                  <a:pt x="1310" y="1936"/>
                </a:lnTo>
                <a:lnTo>
                  <a:pt x="1327" y="1924"/>
                </a:lnTo>
                <a:lnTo>
                  <a:pt x="1343" y="1909"/>
                </a:lnTo>
                <a:lnTo>
                  <a:pt x="1359" y="1896"/>
                </a:lnTo>
                <a:lnTo>
                  <a:pt x="1374" y="1882"/>
                </a:lnTo>
                <a:lnTo>
                  <a:pt x="1389" y="1866"/>
                </a:lnTo>
                <a:lnTo>
                  <a:pt x="1404" y="1852"/>
                </a:lnTo>
                <a:lnTo>
                  <a:pt x="1418" y="1836"/>
                </a:lnTo>
                <a:lnTo>
                  <a:pt x="1432" y="1821"/>
                </a:lnTo>
                <a:lnTo>
                  <a:pt x="1445" y="1804"/>
                </a:lnTo>
                <a:lnTo>
                  <a:pt x="1459" y="1787"/>
                </a:lnTo>
                <a:lnTo>
                  <a:pt x="1471" y="1770"/>
                </a:lnTo>
                <a:lnTo>
                  <a:pt x="1484" y="1753"/>
                </a:lnTo>
                <a:lnTo>
                  <a:pt x="1496" y="1735"/>
                </a:lnTo>
                <a:lnTo>
                  <a:pt x="1507" y="1717"/>
                </a:lnTo>
                <a:lnTo>
                  <a:pt x="1520" y="1699"/>
                </a:lnTo>
                <a:lnTo>
                  <a:pt x="1531" y="1680"/>
                </a:lnTo>
                <a:lnTo>
                  <a:pt x="1541" y="1662"/>
                </a:lnTo>
                <a:lnTo>
                  <a:pt x="1551" y="1643"/>
                </a:lnTo>
                <a:lnTo>
                  <a:pt x="1561" y="1624"/>
                </a:lnTo>
                <a:lnTo>
                  <a:pt x="1570" y="1605"/>
                </a:lnTo>
                <a:lnTo>
                  <a:pt x="1579" y="1586"/>
                </a:lnTo>
                <a:lnTo>
                  <a:pt x="1588" y="1565"/>
                </a:lnTo>
                <a:lnTo>
                  <a:pt x="1596" y="1545"/>
                </a:lnTo>
                <a:lnTo>
                  <a:pt x="1604" y="1526"/>
                </a:lnTo>
                <a:lnTo>
                  <a:pt x="1611" y="1505"/>
                </a:lnTo>
                <a:lnTo>
                  <a:pt x="1625" y="1463"/>
                </a:lnTo>
                <a:lnTo>
                  <a:pt x="1637" y="1422"/>
                </a:lnTo>
                <a:lnTo>
                  <a:pt x="1647" y="1380"/>
                </a:lnTo>
                <a:lnTo>
                  <a:pt x="1656" y="1338"/>
                </a:lnTo>
                <a:lnTo>
                  <a:pt x="1660" y="1317"/>
                </a:lnTo>
                <a:lnTo>
                  <a:pt x="1664" y="1296"/>
                </a:lnTo>
                <a:lnTo>
                  <a:pt x="1667" y="1275"/>
                </a:lnTo>
                <a:lnTo>
                  <a:pt x="1669" y="1254"/>
                </a:lnTo>
                <a:lnTo>
                  <a:pt x="1672" y="1233"/>
                </a:lnTo>
                <a:lnTo>
                  <a:pt x="1673" y="1212"/>
                </a:lnTo>
                <a:lnTo>
                  <a:pt x="1675" y="1191"/>
                </a:lnTo>
                <a:lnTo>
                  <a:pt x="1676" y="1171"/>
                </a:lnTo>
                <a:lnTo>
                  <a:pt x="1677" y="1129"/>
                </a:lnTo>
                <a:lnTo>
                  <a:pt x="1676" y="1085"/>
                </a:lnTo>
                <a:lnTo>
                  <a:pt x="1696" y="1067"/>
                </a:lnTo>
                <a:lnTo>
                  <a:pt x="1715" y="1048"/>
                </a:lnTo>
                <a:lnTo>
                  <a:pt x="1734" y="1028"/>
                </a:lnTo>
                <a:lnTo>
                  <a:pt x="1752" y="1006"/>
                </a:lnTo>
                <a:lnTo>
                  <a:pt x="1769" y="983"/>
                </a:lnTo>
                <a:lnTo>
                  <a:pt x="1785" y="961"/>
                </a:lnTo>
                <a:lnTo>
                  <a:pt x="1793" y="949"/>
                </a:lnTo>
                <a:lnTo>
                  <a:pt x="1801" y="937"/>
                </a:lnTo>
                <a:lnTo>
                  <a:pt x="1815" y="911"/>
                </a:lnTo>
                <a:lnTo>
                  <a:pt x="1796" y="921"/>
                </a:lnTo>
                <a:lnTo>
                  <a:pt x="1777" y="931"/>
                </a:lnTo>
                <a:lnTo>
                  <a:pt x="1757" y="938"/>
                </a:lnTo>
                <a:lnTo>
                  <a:pt x="1737" y="945"/>
                </a:lnTo>
                <a:lnTo>
                  <a:pt x="1717" y="951"/>
                </a:lnTo>
                <a:lnTo>
                  <a:pt x="1697" y="957"/>
                </a:lnTo>
                <a:lnTo>
                  <a:pt x="1676" y="961"/>
                </a:lnTo>
                <a:lnTo>
                  <a:pt x="1655" y="964"/>
                </a:lnTo>
                <a:lnTo>
                  <a:pt x="1666" y="957"/>
                </a:lnTo>
                <a:lnTo>
                  <a:pt x="1676" y="949"/>
                </a:lnTo>
                <a:lnTo>
                  <a:pt x="1686" y="939"/>
                </a:lnTo>
                <a:lnTo>
                  <a:pt x="1695" y="929"/>
                </a:lnTo>
                <a:lnTo>
                  <a:pt x="1705" y="919"/>
                </a:lnTo>
                <a:lnTo>
                  <a:pt x="1714" y="909"/>
                </a:lnTo>
                <a:lnTo>
                  <a:pt x="1722" y="897"/>
                </a:lnTo>
                <a:lnTo>
                  <a:pt x="1730" y="886"/>
                </a:lnTo>
                <a:lnTo>
                  <a:pt x="1734" y="880"/>
                </a:lnTo>
                <a:lnTo>
                  <a:pt x="1738" y="874"/>
                </a:lnTo>
                <a:lnTo>
                  <a:pt x="1745" y="861"/>
                </a:lnTo>
                <a:lnTo>
                  <a:pt x="1751" y="849"/>
                </a:lnTo>
                <a:lnTo>
                  <a:pt x="1758" y="836"/>
                </a:lnTo>
                <a:lnTo>
                  <a:pt x="1763" y="823"/>
                </a:lnTo>
                <a:lnTo>
                  <a:pt x="1769" y="808"/>
                </a:lnTo>
                <a:lnTo>
                  <a:pt x="1773" y="794"/>
                </a:lnTo>
                <a:lnTo>
                  <a:pt x="1778" y="779"/>
                </a:lnTo>
                <a:lnTo>
                  <a:pt x="1757" y="794"/>
                </a:lnTo>
                <a:lnTo>
                  <a:pt x="1736" y="806"/>
                </a:lnTo>
                <a:lnTo>
                  <a:pt x="1725" y="812"/>
                </a:lnTo>
                <a:lnTo>
                  <a:pt x="1715" y="818"/>
                </a:lnTo>
                <a:lnTo>
                  <a:pt x="1704" y="824"/>
                </a:lnTo>
                <a:lnTo>
                  <a:pt x="1693" y="829"/>
                </a:lnTo>
                <a:lnTo>
                  <a:pt x="1670" y="838"/>
                </a:lnTo>
                <a:lnTo>
                  <a:pt x="1647" y="847"/>
                </a:lnTo>
                <a:lnTo>
                  <a:pt x="1624" y="855"/>
                </a:lnTo>
                <a:lnTo>
                  <a:pt x="1612" y="857"/>
                </a:lnTo>
                <a:lnTo>
                  <a:pt x="1600" y="861"/>
                </a:lnTo>
                <a:lnTo>
                  <a:pt x="1591" y="849"/>
                </a:lnTo>
                <a:lnTo>
                  <a:pt x="1580" y="837"/>
                </a:lnTo>
                <a:lnTo>
                  <a:pt x="1570" y="827"/>
                </a:lnTo>
                <a:lnTo>
                  <a:pt x="1558" y="817"/>
                </a:lnTo>
                <a:lnTo>
                  <a:pt x="1547" y="807"/>
                </a:lnTo>
                <a:lnTo>
                  <a:pt x="1535" y="799"/>
                </a:lnTo>
                <a:lnTo>
                  <a:pt x="1522" y="790"/>
                </a:lnTo>
                <a:lnTo>
                  <a:pt x="1509" y="783"/>
                </a:lnTo>
                <a:lnTo>
                  <a:pt x="1496" y="777"/>
                </a:lnTo>
                <a:lnTo>
                  <a:pt x="1482" y="771"/>
                </a:lnTo>
                <a:lnTo>
                  <a:pt x="1468" y="766"/>
                </a:lnTo>
                <a:lnTo>
                  <a:pt x="1454" y="763"/>
                </a:lnTo>
                <a:lnTo>
                  <a:pt x="1440" y="759"/>
                </a:lnTo>
                <a:lnTo>
                  <a:pt x="1426" y="757"/>
                </a:lnTo>
                <a:lnTo>
                  <a:pt x="1411" y="755"/>
                </a:lnTo>
                <a:lnTo>
                  <a:pt x="1396" y="755"/>
                </a:lnTo>
                <a:lnTo>
                  <a:pt x="1381" y="755"/>
                </a:lnTo>
                <a:lnTo>
                  <a:pt x="1367" y="757"/>
                </a:lnTo>
                <a:lnTo>
                  <a:pt x="1353" y="759"/>
                </a:lnTo>
                <a:lnTo>
                  <a:pt x="1340" y="761"/>
                </a:lnTo>
                <a:lnTo>
                  <a:pt x="1326" y="765"/>
                </a:lnTo>
                <a:lnTo>
                  <a:pt x="1313" y="770"/>
                </a:lnTo>
                <a:lnTo>
                  <a:pt x="1300" y="776"/>
                </a:lnTo>
                <a:lnTo>
                  <a:pt x="1287" y="782"/>
                </a:lnTo>
                <a:lnTo>
                  <a:pt x="1275" y="788"/>
                </a:lnTo>
                <a:lnTo>
                  <a:pt x="1263" y="795"/>
                </a:lnTo>
                <a:lnTo>
                  <a:pt x="1251" y="803"/>
                </a:lnTo>
                <a:lnTo>
                  <a:pt x="1240" y="812"/>
                </a:lnTo>
                <a:lnTo>
                  <a:pt x="1229" y="821"/>
                </a:lnTo>
                <a:lnTo>
                  <a:pt x="1218" y="831"/>
                </a:lnTo>
                <a:lnTo>
                  <a:pt x="1208" y="842"/>
                </a:lnTo>
                <a:lnTo>
                  <a:pt x="1199" y="853"/>
                </a:lnTo>
                <a:lnTo>
                  <a:pt x="1189" y="865"/>
                </a:lnTo>
                <a:lnTo>
                  <a:pt x="1181" y="877"/>
                </a:lnTo>
                <a:lnTo>
                  <a:pt x="1172" y="890"/>
                </a:lnTo>
                <a:lnTo>
                  <a:pt x="1164" y="903"/>
                </a:lnTo>
                <a:lnTo>
                  <a:pt x="1157" y="916"/>
                </a:lnTo>
                <a:lnTo>
                  <a:pt x="1150" y="931"/>
                </a:lnTo>
                <a:lnTo>
                  <a:pt x="1144" y="945"/>
                </a:lnTo>
                <a:lnTo>
                  <a:pt x="1139" y="959"/>
                </a:lnTo>
                <a:lnTo>
                  <a:pt x="1134" y="975"/>
                </a:lnTo>
                <a:lnTo>
                  <a:pt x="1129" y="991"/>
                </a:lnTo>
                <a:lnTo>
                  <a:pt x="1126" y="1006"/>
                </a:lnTo>
                <a:lnTo>
                  <a:pt x="1122" y="1022"/>
                </a:lnTo>
                <a:lnTo>
                  <a:pt x="1120" y="1039"/>
                </a:lnTo>
                <a:lnTo>
                  <a:pt x="1118" y="1055"/>
                </a:lnTo>
                <a:lnTo>
                  <a:pt x="1117" y="1072"/>
                </a:lnTo>
                <a:lnTo>
                  <a:pt x="1117" y="1090"/>
                </a:lnTo>
                <a:lnTo>
                  <a:pt x="1117" y="1109"/>
                </a:lnTo>
                <a:lnTo>
                  <a:pt x="1119" y="1129"/>
                </a:lnTo>
                <a:lnTo>
                  <a:pt x="1121" y="1148"/>
                </a:lnTo>
                <a:lnTo>
                  <a:pt x="1124" y="1166"/>
                </a:lnTo>
                <a:lnTo>
                  <a:pt x="1102" y="1165"/>
                </a:lnTo>
                <a:lnTo>
                  <a:pt x="1081" y="1162"/>
                </a:lnTo>
                <a:lnTo>
                  <a:pt x="1060" y="1159"/>
                </a:lnTo>
                <a:lnTo>
                  <a:pt x="1038" y="1155"/>
                </a:lnTo>
                <a:lnTo>
                  <a:pt x="1017" y="1151"/>
                </a:lnTo>
                <a:lnTo>
                  <a:pt x="997" y="1145"/>
                </a:lnTo>
                <a:lnTo>
                  <a:pt x="976" y="1141"/>
                </a:lnTo>
                <a:lnTo>
                  <a:pt x="956" y="1133"/>
                </a:lnTo>
                <a:lnTo>
                  <a:pt x="936" y="1127"/>
                </a:lnTo>
                <a:lnTo>
                  <a:pt x="916" y="1119"/>
                </a:lnTo>
                <a:lnTo>
                  <a:pt x="896" y="1112"/>
                </a:lnTo>
                <a:lnTo>
                  <a:pt x="877" y="1102"/>
                </a:lnTo>
                <a:lnTo>
                  <a:pt x="857" y="1094"/>
                </a:lnTo>
                <a:lnTo>
                  <a:pt x="838" y="1083"/>
                </a:lnTo>
                <a:lnTo>
                  <a:pt x="820" y="1073"/>
                </a:lnTo>
                <a:lnTo>
                  <a:pt x="801" y="1061"/>
                </a:lnTo>
                <a:lnTo>
                  <a:pt x="783" y="1051"/>
                </a:lnTo>
                <a:lnTo>
                  <a:pt x="765" y="1039"/>
                </a:lnTo>
                <a:lnTo>
                  <a:pt x="748" y="1025"/>
                </a:lnTo>
                <a:lnTo>
                  <a:pt x="730" y="1012"/>
                </a:lnTo>
                <a:lnTo>
                  <a:pt x="713" y="999"/>
                </a:lnTo>
                <a:lnTo>
                  <a:pt x="697" y="985"/>
                </a:lnTo>
                <a:lnTo>
                  <a:pt x="680" y="970"/>
                </a:lnTo>
                <a:lnTo>
                  <a:pt x="664" y="955"/>
                </a:lnTo>
                <a:lnTo>
                  <a:pt x="649" y="939"/>
                </a:lnTo>
                <a:lnTo>
                  <a:pt x="633" y="922"/>
                </a:lnTo>
                <a:lnTo>
                  <a:pt x="618" y="905"/>
                </a:lnTo>
                <a:lnTo>
                  <a:pt x="604" y="889"/>
                </a:lnTo>
                <a:lnTo>
                  <a:pt x="590" y="872"/>
                </a:lnTo>
                <a:lnTo>
                  <a:pt x="576" y="854"/>
                </a:lnTo>
                <a:lnTo>
                  <a:pt x="562" y="835"/>
                </a:lnTo>
                <a:lnTo>
                  <a:pt x="549" y="817"/>
                </a:lnTo>
                <a:lnTo>
                  <a:pt x="541" y="835"/>
                </a:lnTo>
                <a:lnTo>
                  <a:pt x="537" y="845"/>
                </a:lnTo>
                <a:lnTo>
                  <a:pt x="533" y="855"/>
                </a:lnTo>
                <a:lnTo>
                  <a:pt x="527" y="875"/>
                </a:lnTo>
                <a:lnTo>
                  <a:pt x="521" y="896"/>
                </a:lnTo>
                <a:lnTo>
                  <a:pt x="517" y="917"/>
                </a:lnTo>
                <a:lnTo>
                  <a:pt x="515" y="928"/>
                </a:lnTo>
                <a:lnTo>
                  <a:pt x="514" y="939"/>
                </a:lnTo>
                <a:lnTo>
                  <a:pt x="512" y="962"/>
                </a:lnTo>
                <a:lnTo>
                  <a:pt x="511" y="973"/>
                </a:lnTo>
                <a:lnTo>
                  <a:pt x="511" y="985"/>
                </a:lnTo>
                <a:lnTo>
                  <a:pt x="512" y="1006"/>
                </a:lnTo>
                <a:lnTo>
                  <a:pt x="514" y="1028"/>
                </a:lnTo>
                <a:lnTo>
                  <a:pt x="516" y="1048"/>
                </a:lnTo>
                <a:lnTo>
                  <a:pt x="520" y="1069"/>
                </a:lnTo>
                <a:lnTo>
                  <a:pt x="525" y="1089"/>
                </a:lnTo>
                <a:lnTo>
                  <a:pt x="531" y="1108"/>
                </a:lnTo>
                <a:lnTo>
                  <a:pt x="538" y="1126"/>
                </a:lnTo>
                <a:lnTo>
                  <a:pt x="545" y="1145"/>
                </a:lnTo>
                <a:lnTo>
                  <a:pt x="554" y="1162"/>
                </a:lnTo>
                <a:lnTo>
                  <a:pt x="563" y="1179"/>
                </a:lnTo>
                <a:lnTo>
                  <a:pt x="573" y="1196"/>
                </a:lnTo>
                <a:lnTo>
                  <a:pt x="584" y="1210"/>
                </a:lnTo>
                <a:lnTo>
                  <a:pt x="590" y="1217"/>
                </a:lnTo>
                <a:lnTo>
                  <a:pt x="596" y="1224"/>
                </a:lnTo>
                <a:lnTo>
                  <a:pt x="602" y="1232"/>
                </a:lnTo>
                <a:lnTo>
                  <a:pt x="609" y="1239"/>
                </a:lnTo>
                <a:lnTo>
                  <a:pt x="622" y="1251"/>
                </a:lnTo>
                <a:lnTo>
                  <a:pt x="628" y="1257"/>
                </a:lnTo>
                <a:lnTo>
                  <a:pt x="635" y="1263"/>
                </a:lnTo>
                <a:lnTo>
                  <a:pt x="618" y="1262"/>
                </a:lnTo>
                <a:lnTo>
                  <a:pt x="602" y="1259"/>
                </a:lnTo>
                <a:lnTo>
                  <a:pt x="585" y="1256"/>
                </a:lnTo>
                <a:lnTo>
                  <a:pt x="569" y="1251"/>
                </a:lnTo>
                <a:lnTo>
                  <a:pt x="561" y="1248"/>
                </a:lnTo>
                <a:lnTo>
                  <a:pt x="554" y="1245"/>
                </a:lnTo>
                <a:lnTo>
                  <a:pt x="538" y="1238"/>
                </a:lnTo>
                <a:lnTo>
                  <a:pt x="531" y="1234"/>
                </a:lnTo>
                <a:lnTo>
                  <a:pt x="523" y="1230"/>
                </a:lnTo>
                <a:lnTo>
                  <a:pt x="516" y="1226"/>
                </a:lnTo>
                <a:lnTo>
                  <a:pt x="509" y="1221"/>
                </a:lnTo>
                <a:lnTo>
                  <a:pt x="509" y="1226"/>
                </a:lnTo>
                <a:lnTo>
                  <a:pt x="509" y="1240"/>
                </a:lnTo>
                <a:lnTo>
                  <a:pt x="510" y="1256"/>
                </a:lnTo>
                <a:lnTo>
                  <a:pt x="511" y="1270"/>
                </a:lnTo>
                <a:lnTo>
                  <a:pt x="513" y="1284"/>
                </a:lnTo>
                <a:lnTo>
                  <a:pt x="516" y="1299"/>
                </a:lnTo>
                <a:lnTo>
                  <a:pt x="517" y="1306"/>
                </a:lnTo>
                <a:lnTo>
                  <a:pt x="519" y="1313"/>
                </a:lnTo>
                <a:lnTo>
                  <a:pt x="522" y="1328"/>
                </a:lnTo>
                <a:lnTo>
                  <a:pt x="526" y="1341"/>
                </a:lnTo>
                <a:lnTo>
                  <a:pt x="530" y="1354"/>
                </a:lnTo>
                <a:lnTo>
                  <a:pt x="535" y="1367"/>
                </a:lnTo>
                <a:lnTo>
                  <a:pt x="540" y="1380"/>
                </a:lnTo>
                <a:lnTo>
                  <a:pt x="546" y="1392"/>
                </a:lnTo>
                <a:lnTo>
                  <a:pt x="552" y="1404"/>
                </a:lnTo>
                <a:lnTo>
                  <a:pt x="559" y="1416"/>
                </a:lnTo>
                <a:lnTo>
                  <a:pt x="566" y="1427"/>
                </a:lnTo>
                <a:lnTo>
                  <a:pt x="573" y="1439"/>
                </a:lnTo>
                <a:lnTo>
                  <a:pt x="581" y="1449"/>
                </a:lnTo>
                <a:lnTo>
                  <a:pt x="589" y="1460"/>
                </a:lnTo>
                <a:lnTo>
                  <a:pt x="597" y="1469"/>
                </a:lnTo>
                <a:lnTo>
                  <a:pt x="606" y="1479"/>
                </a:lnTo>
                <a:lnTo>
                  <a:pt x="615" y="1488"/>
                </a:lnTo>
                <a:lnTo>
                  <a:pt x="624" y="1497"/>
                </a:lnTo>
                <a:lnTo>
                  <a:pt x="634" y="1504"/>
                </a:lnTo>
                <a:lnTo>
                  <a:pt x="644" y="1512"/>
                </a:lnTo>
                <a:lnTo>
                  <a:pt x="654" y="1520"/>
                </a:lnTo>
                <a:lnTo>
                  <a:pt x="665" y="1526"/>
                </a:lnTo>
                <a:lnTo>
                  <a:pt x="676" y="1532"/>
                </a:lnTo>
                <a:lnTo>
                  <a:pt x="687" y="1538"/>
                </a:lnTo>
                <a:lnTo>
                  <a:pt x="698" y="1542"/>
                </a:lnTo>
                <a:lnTo>
                  <a:pt x="709" y="1546"/>
                </a:lnTo>
                <a:lnTo>
                  <a:pt x="721" y="1551"/>
                </a:lnTo>
                <a:lnTo>
                  <a:pt x="733" y="1553"/>
                </a:lnTo>
                <a:lnTo>
                  <a:pt x="715" y="1558"/>
                </a:lnTo>
                <a:lnTo>
                  <a:pt x="706" y="1560"/>
                </a:lnTo>
                <a:lnTo>
                  <a:pt x="697" y="1563"/>
                </a:lnTo>
                <a:lnTo>
                  <a:pt x="678" y="1564"/>
                </a:lnTo>
                <a:lnTo>
                  <a:pt x="659" y="1565"/>
                </a:lnTo>
                <a:lnTo>
                  <a:pt x="646" y="1565"/>
                </a:lnTo>
                <a:lnTo>
                  <a:pt x="633" y="1564"/>
                </a:lnTo>
                <a:lnTo>
                  <a:pt x="620" y="1562"/>
                </a:lnTo>
                <a:lnTo>
                  <a:pt x="607" y="1559"/>
                </a:lnTo>
                <a:lnTo>
                  <a:pt x="610" y="1571"/>
                </a:lnTo>
                <a:lnTo>
                  <a:pt x="614" y="1583"/>
                </a:lnTo>
                <a:lnTo>
                  <a:pt x="619" y="1595"/>
                </a:lnTo>
                <a:lnTo>
                  <a:pt x="623" y="1607"/>
                </a:lnTo>
                <a:lnTo>
                  <a:pt x="628" y="1619"/>
                </a:lnTo>
                <a:lnTo>
                  <a:pt x="634" y="1630"/>
                </a:lnTo>
                <a:lnTo>
                  <a:pt x="639" y="1641"/>
                </a:lnTo>
                <a:lnTo>
                  <a:pt x="645" y="1651"/>
                </a:lnTo>
                <a:lnTo>
                  <a:pt x="658" y="1672"/>
                </a:lnTo>
                <a:lnTo>
                  <a:pt x="665" y="1681"/>
                </a:lnTo>
                <a:lnTo>
                  <a:pt x="673" y="1690"/>
                </a:lnTo>
                <a:lnTo>
                  <a:pt x="680" y="1699"/>
                </a:lnTo>
                <a:lnTo>
                  <a:pt x="688" y="1708"/>
                </a:lnTo>
                <a:lnTo>
                  <a:pt x="696" y="1716"/>
                </a:lnTo>
                <a:lnTo>
                  <a:pt x="705" y="1725"/>
                </a:lnTo>
                <a:lnTo>
                  <a:pt x="722" y="1739"/>
                </a:lnTo>
                <a:lnTo>
                  <a:pt x="731" y="1745"/>
                </a:lnTo>
                <a:lnTo>
                  <a:pt x="741" y="1752"/>
                </a:lnTo>
                <a:lnTo>
                  <a:pt x="750" y="1758"/>
                </a:lnTo>
                <a:lnTo>
                  <a:pt x="760" y="1763"/>
                </a:lnTo>
                <a:lnTo>
                  <a:pt x="770" y="1768"/>
                </a:lnTo>
                <a:lnTo>
                  <a:pt x="780" y="1773"/>
                </a:lnTo>
                <a:lnTo>
                  <a:pt x="791" y="1777"/>
                </a:lnTo>
                <a:lnTo>
                  <a:pt x="801" y="1781"/>
                </a:lnTo>
                <a:lnTo>
                  <a:pt x="812" y="1783"/>
                </a:lnTo>
                <a:lnTo>
                  <a:pt x="823" y="1786"/>
                </a:lnTo>
                <a:lnTo>
                  <a:pt x="834" y="1788"/>
                </a:lnTo>
                <a:lnTo>
                  <a:pt x="845" y="1789"/>
                </a:lnTo>
                <a:lnTo>
                  <a:pt x="856" y="1791"/>
                </a:lnTo>
                <a:lnTo>
                  <a:pt x="867" y="1792"/>
                </a:lnTo>
                <a:lnTo>
                  <a:pt x="849" y="1807"/>
                </a:lnTo>
                <a:lnTo>
                  <a:pt x="830" y="1823"/>
                </a:lnTo>
                <a:lnTo>
                  <a:pt x="811" y="1839"/>
                </a:lnTo>
                <a:lnTo>
                  <a:pt x="791" y="1852"/>
                </a:lnTo>
                <a:lnTo>
                  <a:pt x="771" y="1865"/>
                </a:lnTo>
                <a:lnTo>
                  <a:pt x="761" y="1871"/>
                </a:lnTo>
                <a:lnTo>
                  <a:pt x="750" y="1876"/>
                </a:lnTo>
                <a:lnTo>
                  <a:pt x="740" y="1882"/>
                </a:lnTo>
                <a:lnTo>
                  <a:pt x="729" y="1887"/>
                </a:lnTo>
                <a:lnTo>
                  <a:pt x="707" y="1897"/>
                </a:lnTo>
                <a:lnTo>
                  <a:pt x="685" y="1906"/>
                </a:lnTo>
                <a:lnTo>
                  <a:pt x="674" y="1909"/>
                </a:lnTo>
                <a:lnTo>
                  <a:pt x="663" y="1913"/>
                </a:lnTo>
                <a:lnTo>
                  <a:pt x="640" y="1920"/>
                </a:lnTo>
                <a:lnTo>
                  <a:pt x="617" y="1925"/>
                </a:lnTo>
                <a:lnTo>
                  <a:pt x="593" y="1930"/>
                </a:lnTo>
                <a:lnTo>
                  <a:pt x="569" y="1932"/>
                </a:lnTo>
                <a:lnTo>
                  <a:pt x="545" y="1935"/>
                </a:lnTo>
                <a:lnTo>
                  <a:pt x="521" y="1935"/>
                </a:lnTo>
                <a:lnTo>
                  <a:pt x="504" y="1935"/>
                </a:lnTo>
                <a:lnTo>
                  <a:pt x="487" y="1933"/>
                </a:lnTo>
                <a:lnTo>
                  <a:pt x="471" y="1932"/>
                </a:lnTo>
                <a:lnTo>
                  <a:pt x="454" y="1930"/>
                </a:lnTo>
                <a:lnTo>
                  <a:pt x="478" y="1948"/>
                </a:lnTo>
                <a:lnTo>
                  <a:pt x="502" y="1963"/>
                </a:lnTo>
                <a:lnTo>
                  <a:pt x="514" y="1972"/>
                </a:lnTo>
                <a:lnTo>
                  <a:pt x="526" y="1979"/>
                </a:lnTo>
                <a:lnTo>
                  <a:pt x="539" y="1986"/>
                </a:lnTo>
                <a:lnTo>
                  <a:pt x="551" y="1993"/>
                </a:lnTo>
                <a:lnTo>
                  <a:pt x="577" y="2007"/>
                </a:lnTo>
                <a:lnTo>
                  <a:pt x="602" y="2020"/>
                </a:lnTo>
                <a:lnTo>
                  <a:pt x="629" y="2031"/>
                </a:lnTo>
                <a:lnTo>
                  <a:pt x="655" y="2041"/>
                </a:lnTo>
                <a:lnTo>
                  <a:pt x="683" y="2050"/>
                </a:lnTo>
                <a:lnTo>
                  <a:pt x="710" y="2058"/>
                </a:lnTo>
                <a:lnTo>
                  <a:pt x="738" y="2065"/>
                </a:lnTo>
                <a:lnTo>
                  <a:pt x="766" y="2070"/>
                </a:lnTo>
                <a:lnTo>
                  <a:pt x="795" y="2075"/>
                </a:lnTo>
                <a:lnTo>
                  <a:pt x="823" y="2079"/>
                </a:lnTo>
                <a:lnTo>
                  <a:pt x="853" y="2080"/>
                </a:lnTo>
                <a:lnTo>
                  <a:pt x="882" y="2081"/>
                </a:lnTo>
                <a:close/>
                <a:moveTo>
                  <a:pt x="0" y="1360"/>
                </a:moveTo>
                <a:lnTo>
                  <a:pt x="1" y="1325"/>
                </a:lnTo>
                <a:lnTo>
                  <a:pt x="2" y="1290"/>
                </a:lnTo>
                <a:lnTo>
                  <a:pt x="4" y="1256"/>
                </a:lnTo>
                <a:lnTo>
                  <a:pt x="6" y="1221"/>
                </a:lnTo>
                <a:lnTo>
                  <a:pt x="10" y="1187"/>
                </a:lnTo>
                <a:lnTo>
                  <a:pt x="13" y="1153"/>
                </a:lnTo>
                <a:lnTo>
                  <a:pt x="18" y="1119"/>
                </a:lnTo>
                <a:lnTo>
                  <a:pt x="23" y="1087"/>
                </a:lnTo>
                <a:lnTo>
                  <a:pt x="29" y="1053"/>
                </a:lnTo>
                <a:lnTo>
                  <a:pt x="36" y="1021"/>
                </a:lnTo>
                <a:lnTo>
                  <a:pt x="43" y="988"/>
                </a:lnTo>
                <a:lnTo>
                  <a:pt x="51" y="956"/>
                </a:lnTo>
                <a:lnTo>
                  <a:pt x="60" y="923"/>
                </a:lnTo>
                <a:lnTo>
                  <a:pt x="69" y="892"/>
                </a:lnTo>
                <a:lnTo>
                  <a:pt x="79" y="861"/>
                </a:lnTo>
                <a:lnTo>
                  <a:pt x="90" y="831"/>
                </a:lnTo>
                <a:lnTo>
                  <a:pt x="101" y="801"/>
                </a:lnTo>
                <a:lnTo>
                  <a:pt x="112" y="771"/>
                </a:lnTo>
                <a:lnTo>
                  <a:pt x="124" y="741"/>
                </a:lnTo>
                <a:lnTo>
                  <a:pt x="137" y="712"/>
                </a:lnTo>
                <a:lnTo>
                  <a:pt x="151" y="684"/>
                </a:lnTo>
                <a:lnTo>
                  <a:pt x="165" y="655"/>
                </a:lnTo>
                <a:lnTo>
                  <a:pt x="179" y="627"/>
                </a:lnTo>
                <a:lnTo>
                  <a:pt x="194" y="600"/>
                </a:lnTo>
                <a:lnTo>
                  <a:pt x="210" y="573"/>
                </a:lnTo>
                <a:lnTo>
                  <a:pt x="226" y="547"/>
                </a:lnTo>
                <a:lnTo>
                  <a:pt x="242" y="520"/>
                </a:lnTo>
                <a:lnTo>
                  <a:pt x="259" y="495"/>
                </a:lnTo>
                <a:lnTo>
                  <a:pt x="277" y="470"/>
                </a:lnTo>
                <a:lnTo>
                  <a:pt x="295" y="446"/>
                </a:lnTo>
                <a:lnTo>
                  <a:pt x="313" y="422"/>
                </a:lnTo>
                <a:lnTo>
                  <a:pt x="332" y="398"/>
                </a:lnTo>
                <a:lnTo>
                  <a:pt x="352" y="375"/>
                </a:lnTo>
                <a:lnTo>
                  <a:pt x="372" y="354"/>
                </a:lnTo>
                <a:lnTo>
                  <a:pt x="392" y="332"/>
                </a:lnTo>
                <a:lnTo>
                  <a:pt x="413" y="310"/>
                </a:lnTo>
                <a:lnTo>
                  <a:pt x="434" y="290"/>
                </a:lnTo>
                <a:lnTo>
                  <a:pt x="456" y="271"/>
                </a:lnTo>
                <a:lnTo>
                  <a:pt x="478" y="250"/>
                </a:lnTo>
                <a:lnTo>
                  <a:pt x="500" y="232"/>
                </a:lnTo>
                <a:lnTo>
                  <a:pt x="523" y="215"/>
                </a:lnTo>
                <a:lnTo>
                  <a:pt x="546" y="197"/>
                </a:lnTo>
                <a:lnTo>
                  <a:pt x="570" y="181"/>
                </a:lnTo>
                <a:lnTo>
                  <a:pt x="594" y="164"/>
                </a:lnTo>
                <a:lnTo>
                  <a:pt x="618" y="149"/>
                </a:lnTo>
                <a:lnTo>
                  <a:pt x="643" y="134"/>
                </a:lnTo>
                <a:lnTo>
                  <a:pt x="668" y="120"/>
                </a:lnTo>
                <a:lnTo>
                  <a:pt x="693" y="107"/>
                </a:lnTo>
                <a:lnTo>
                  <a:pt x="718" y="95"/>
                </a:lnTo>
                <a:lnTo>
                  <a:pt x="744" y="83"/>
                </a:lnTo>
                <a:lnTo>
                  <a:pt x="771" y="72"/>
                </a:lnTo>
                <a:lnTo>
                  <a:pt x="797" y="61"/>
                </a:lnTo>
                <a:lnTo>
                  <a:pt x="824" y="51"/>
                </a:lnTo>
                <a:lnTo>
                  <a:pt x="851" y="43"/>
                </a:lnTo>
                <a:lnTo>
                  <a:pt x="878" y="35"/>
                </a:lnTo>
                <a:lnTo>
                  <a:pt x="906" y="27"/>
                </a:lnTo>
                <a:lnTo>
                  <a:pt x="934" y="21"/>
                </a:lnTo>
                <a:lnTo>
                  <a:pt x="962" y="15"/>
                </a:lnTo>
                <a:lnTo>
                  <a:pt x="990" y="11"/>
                </a:lnTo>
                <a:lnTo>
                  <a:pt x="1018" y="7"/>
                </a:lnTo>
                <a:lnTo>
                  <a:pt x="1047" y="5"/>
                </a:lnTo>
                <a:lnTo>
                  <a:pt x="1076" y="2"/>
                </a:lnTo>
                <a:lnTo>
                  <a:pt x="1105" y="1"/>
                </a:lnTo>
                <a:lnTo>
                  <a:pt x="1134" y="0"/>
                </a:lnTo>
                <a:lnTo>
                  <a:pt x="1164" y="1"/>
                </a:lnTo>
                <a:lnTo>
                  <a:pt x="1193" y="2"/>
                </a:lnTo>
                <a:lnTo>
                  <a:pt x="1221" y="5"/>
                </a:lnTo>
                <a:lnTo>
                  <a:pt x="1250" y="7"/>
                </a:lnTo>
                <a:lnTo>
                  <a:pt x="1279" y="11"/>
                </a:lnTo>
                <a:lnTo>
                  <a:pt x="1307" y="15"/>
                </a:lnTo>
                <a:lnTo>
                  <a:pt x="1335" y="21"/>
                </a:lnTo>
                <a:lnTo>
                  <a:pt x="1363" y="27"/>
                </a:lnTo>
                <a:lnTo>
                  <a:pt x="1390" y="35"/>
                </a:lnTo>
                <a:lnTo>
                  <a:pt x="1418" y="43"/>
                </a:lnTo>
                <a:lnTo>
                  <a:pt x="1445" y="51"/>
                </a:lnTo>
                <a:lnTo>
                  <a:pt x="1471" y="61"/>
                </a:lnTo>
                <a:lnTo>
                  <a:pt x="1498" y="72"/>
                </a:lnTo>
                <a:lnTo>
                  <a:pt x="1525" y="83"/>
                </a:lnTo>
                <a:lnTo>
                  <a:pt x="1551" y="95"/>
                </a:lnTo>
                <a:lnTo>
                  <a:pt x="1577" y="107"/>
                </a:lnTo>
                <a:lnTo>
                  <a:pt x="1602" y="120"/>
                </a:lnTo>
                <a:lnTo>
                  <a:pt x="1627" y="134"/>
                </a:lnTo>
                <a:lnTo>
                  <a:pt x="1651" y="149"/>
                </a:lnTo>
                <a:lnTo>
                  <a:pt x="1676" y="164"/>
                </a:lnTo>
                <a:lnTo>
                  <a:pt x="1700" y="181"/>
                </a:lnTo>
                <a:lnTo>
                  <a:pt x="1723" y="197"/>
                </a:lnTo>
                <a:lnTo>
                  <a:pt x="1746" y="215"/>
                </a:lnTo>
                <a:lnTo>
                  <a:pt x="1769" y="232"/>
                </a:lnTo>
                <a:lnTo>
                  <a:pt x="1792" y="250"/>
                </a:lnTo>
                <a:lnTo>
                  <a:pt x="1814" y="271"/>
                </a:lnTo>
                <a:lnTo>
                  <a:pt x="1835" y="290"/>
                </a:lnTo>
                <a:lnTo>
                  <a:pt x="1857" y="310"/>
                </a:lnTo>
                <a:lnTo>
                  <a:pt x="1877" y="332"/>
                </a:lnTo>
                <a:lnTo>
                  <a:pt x="1898" y="354"/>
                </a:lnTo>
                <a:lnTo>
                  <a:pt x="1918" y="375"/>
                </a:lnTo>
                <a:lnTo>
                  <a:pt x="1937" y="398"/>
                </a:lnTo>
                <a:lnTo>
                  <a:pt x="1956" y="422"/>
                </a:lnTo>
                <a:lnTo>
                  <a:pt x="1975" y="446"/>
                </a:lnTo>
                <a:lnTo>
                  <a:pt x="1993" y="470"/>
                </a:lnTo>
                <a:lnTo>
                  <a:pt x="2010" y="495"/>
                </a:lnTo>
                <a:lnTo>
                  <a:pt x="2027" y="520"/>
                </a:lnTo>
                <a:lnTo>
                  <a:pt x="2044" y="547"/>
                </a:lnTo>
                <a:lnTo>
                  <a:pt x="2060" y="573"/>
                </a:lnTo>
                <a:lnTo>
                  <a:pt x="2075" y="600"/>
                </a:lnTo>
                <a:lnTo>
                  <a:pt x="2090" y="627"/>
                </a:lnTo>
                <a:lnTo>
                  <a:pt x="2105" y="655"/>
                </a:lnTo>
                <a:lnTo>
                  <a:pt x="2119" y="684"/>
                </a:lnTo>
                <a:lnTo>
                  <a:pt x="2132" y="712"/>
                </a:lnTo>
                <a:lnTo>
                  <a:pt x="2145" y="741"/>
                </a:lnTo>
                <a:lnTo>
                  <a:pt x="2157" y="771"/>
                </a:lnTo>
                <a:lnTo>
                  <a:pt x="2169" y="801"/>
                </a:lnTo>
                <a:lnTo>
                  <a:pt x="2180" y="831"/>
                </a:lnTo>
                <a:lnTo>
                  <a:pt x="2190" y="861"/>
                </a:lnTo>
                <a:lnTo>
                  <a:pt x="2200" y="892"/>
                </a:lnTo>
                <a:lnTo>
                  <a:pt x="2210" y="923"/>
                </a:lnTo>
                <a:lnTo>
                  <a:pt x="2218" y="956"/>
                </a:lnTo>
                <a:lnTo>
                  <a:pt x="2226" y="988"/>
                </a:lnTo>
                <a:lnTo>
                  <a:pt x="2233" y="1021"/>
                </a:lnTo>
                <a:lnTo>
                  <a:pt x="2240" y="1053"/>
                </a:lnTo>
                <a:lnTo>
                  <a:pt x="2246" y="1087"/>
                </a:lnTo>
                <a:lnTo>
                  <a:pt x="2251" y="1119"/>
                </a:lnTo>
                <a:lnTo>
                  <a:pt x="2256" y="1153"/>
                </a:lnTo>
                <a:lnTo>
                  <a:pt x="2260" y="1187"/>
                </a:lnTo>
                <a:lnTo>
                  <a:pt x="2263" y="1221"/>
                </a:lnTo>
                <a:lnTo>
                  <a:pt x="2266" y="1256"/>
                </a:lnTo>
                <a:lnTo>
                  <a:pt x="2268" y="1290"/>
                </a:lnTo>
                <a:lnTo>
                  <a:pt x="2269" y="1325"/>
                </a:lnTo>
                <a:lnTo>
                  <a:pt x="2269" y="1360"/>
                </a:lnTo>
                <a:lnTo>
                  <a:pt x="2269" y="1395"/>
                </a:lnTo>
                <a:lnTo>
                  <a:pt x="2268" y="1430"/>
                </a:lnTo>
                <a:lnTo>
                  <a:pt x="2266" y="1464"/>
                </a:lnTo>
                <a:lnTo>
                  <a:pt x="2263" y="1499"/>
                </a:lnTo>
                <a:lnTo>
                  <a:pt x="2260" y="1534"/>
                </a:lnTo>
                <a:lnTo>
                  <a:pt x="2256" y="1568"/>
                </a:lnTo>
                <a:lnTo>
                  <a:pt x="2251" y="1601"/>
                </a:lnTo>
                <a:lnTo>
                  <a:pt x="2246" y="1635"/>
                </a:lnTo>
                <a:lnTo>
                  <a:pt x="2240" y="1667"/>
                </a:lnTo>
                <a:lnTo>
                  <a:pt x="2233" y="1701"/>
                </a:lnTo>
                <a:lnTo>
                  <a:pt x="2226" y="1733"/>
                </a:lnTo>
                <a:lnTo>
                  <a:pt x="2218" y="1764"/>
                </a:lnTo>
                <a:lnTo>
                  <a:pt x="2210" y="1797"/>
                </a:lnTo>
                <a:lnTo>
                  <a:pt x="2200" y="1828"/>
                </a:lnTo>
                <a:lnTo>
                  <a:pt x="2190" y="1859"/>
                </a:lnTo>
                <a:lnTo>
                  <a:pt x="2180" y="1889"/>
                </a:lnTo>
                <a:lnTo>
                  <a:pt x="2169" y="1920"/>
                </a:lnTo>
                <a:lnTo>
                  <a:pt x="2157" y="1950"/>
                </a:lnTo>
                <a:lnTo>
                  <a:pt x="2145" y="1979"/>
                </a:lnTo>
                <a:lnTo>
                  <a:pt x="2132" y="2009"/>
                </a:lnTo>
                <a:lnTo>
                  <a:pt x="2119" y="2038"/>
                </a:lnTo>
                <a:lnTo>
                  <a:pt x="2105" y="2065"/>
                </a:lnTo>
                <a:lnTo>
                  <a:pt x="2090" y="2093"/>
                </a:lnTo>
                <a:lnTo>
                  <a:pt x="2075" y="2121"/>
                </a:lnTo>
                <a:lnTo>
                  <a:pt x="2060" y="2148"/>
                </a:lnTo>
                <a:lnTo>
                  <a:pt x="2044" y="2174"/>
                </a:lnTo>
                <a:lnTo>
                  <a:pt x="2027" y="2200"/>
                </a:lnTo>
                <a:lnTo>
                  <a:pt x="2010" y="2225"/>
                </a:lnTo>
                <a:lnTo>
                  <a:pt x="1993" y="2250"/>
                </a:lnTo>
                <a:lnTo>
                  <a:pt x="1975" y="2275"/>
                </a:lnTo>
                <a:lnTo>
                  <a:pt x="1956" y="2298"/>
                </a:lnTo>
                <a:lnTo>
                  <a:pt x="1937" y="2322"/>
                </a:lnTo>
                <a:lnTo>
                  <a:pt x="1918" y="2345"/>
                </a:lnTo>
                <a:lnTo>
                  <a:pt x="1898" y="2366"/>
                </a:lnTo>
                <a:lnTo>
                  <a:pt x="1877" y="2389"/>
                </a:lnTo>
                <a:lnTo>
                  <a:pt x="1857" y="2410"/>
                </a:lnTo>
                <a:lnTo>
                  <a:pt x="1835" y="2430"/>
                </a:lnTo>
                <a:lnTo>
                  <a:pt x="1814" y="2450"/>
                </a:lnTo>
                <a:lnTo>
                  <a:pt x="1792" y="2470"/>
                </a:lnTo>
                <a:lnTo>
                  <a:pt x="1769" y="2488"/>
                </a:lnTo>
                <a:lnTo>
                  <a:pt x="1746" y="2506"/>
                </a:lnTo>
                <a:lnTo>
                  <a:pt x="1723" y="2524"/>
                </a:lnTo>
                <a:lnTo>
                  <a:pt x="1700" y="2540"/>
                </a:lnTo>
                <a:lnTo>
                  <a:pt x="1676" y="2556"/>
                </a:lnTo>
                <a:lnTo>
                  <a:pt x="1651" y="2572"/>
                </a:lnTo>
                <a:lnTo>
                  <a:pt x="1627" y="2586"/>
                </a:lnTo>
                <a:lnTo>
                  <a:pt x="1602" y="2600"/>
                </a:lnTo>
                <a:lnTo>
                  <a:pt x="1577" y="2613"/>
                </a:lnTo>
                <a:lnTo>
                  <a:pt x="1551" y="2625"/>
                </a:lnTo>
                <a:lnTo>
                  <a:pt x="1525" y="2637"/>
                </a:lnTo>
                <a:lnTo>
                  <a:pt x="1498" y="2648"/>
                </a:lnTo>
                <a:lnTo>
                  <a:pt x="1471" y="2659"/>
                </a:lnTo>
                <a:lnTo>
                  <a:pt x="1445" y="2669"/>
                </a:lnTo>
                <a:lnTo>
                  <a:pt x="1418" y="2677"/>
                </a:lnTo>
                <a:lnTo>
                  <a:pt x="1390" y="2685"/>
                </a:lnTo>
                <a:lnTo>
                  <a:pt x="1363" y="2693"/>
                </a:lnTo>
                <a:lnTo>
                  <a:pt x="1335" y="2699"/>
                </a:lnTo>
                <a:lnTo>
                  <a:pt x="1307" y="2705"/>
                </a:lnTo>
                <a:lnTo>
                  <a:pt x="1279" y="2709"/>
                </a:lnTo>
                <a:lnTo>
                  <a:pt x="1250" y="2713"/>
                </a:lnTo>
                <a:lnTo>
                  <a:pt x="1221" y="2717"/>
                </a:lnTo>
                <a:lnTo>
                  <a:pt x="1193" y="2719"/>
                </a:lnTo>
                <a:lnTo>
                  <a:pt x="1164" y="2720"/>
                </a:lnTo>
                <a:lnTo>
                  <a:pt x="1134" y="2720"/>
                </a:lnTo>
                <a:lnTo>
                  <a:pt x="1105" y="2720"/>
                </a:lnTo>
                <a:lnTo>
                  <a:pt x="1076" y="2719"/>
                </a:lnTo>
                <a:lnTo>
                  <a:pt x="1047" y="2717"/>
                </a:lnTo>
                <a:lnTo>
                  <a:pt x="1018" y="2713"/>
                </a:lnTo>
                <a:lnTo>
                  <a:pt x="990" y="2709"/>
                </a:lnTo>
                <a:lnTo>
                  <a:pt x="962" y="2705"/>
                </a:lnTo>
                <a:lnTo>
                  <a:pt x="934" y="2699"/>
                </a:lnTo>
                <a:lnTo>
                  <a:pt x="906" y="2693"/>
                </a:lnTo>
                <a:lnTo>
                  <a:pt x="878" y="2685"/>
                </a:lnTo>
                <a:lnTo>
                  <a:pt x="851" y="2677"/>
                </a:lnTo>
                <a:lnTo>
                  <a:pt x="824" y="2669"/>
                </a:lnTo>
                <a:lnTo>
                  <a:pt x="797" y="2659"/>
                </a:lnTo>
                <a:lnTo>
                  <a:pt x="771" y="2648"/>
                </a:lnTo>
                <a:lnTo>
                  <a:pt x="744" y="2637"/>
                </a:lnTo>
                <a:lnTo>
                  <a:pt x="718" y="2625"/>
                </a:lnTo>
                <a:lnTo>
                  <a:pt x="693" y="2613"/>
                </a:lnTo>
                <a:lnTo>
                  <a:pt x="668" y="2600"/>
                </a:lnTo>
                <a:lnTo>
                  <a:pt x="643" y="2586"/>
                </a:lnTo>
                <a:lnTo>
                  <a:pt x="618" y="2572"/>
                </a:lnTo>
                <a:lnTo>
                  <a:pt x="594" y="2556"/>
                </a:lnTo>
                <a:lnTo>
                  <a:pt x="570" y="2540"/>
                </a:lnTo>
                <a:lnTo>
                  <a:pt x="546" y="2524"/>
                </a:lnTo>
                <a:lnTo>
                  <a:pt x="523" y="2506"/>
                </a:lnTo>
                <a:lnTo>
                  <a:pt x="500" y="2488"/>
                </a:lnTo>
                <a:lnTo>
                  <a:pt x="478" y="2470"/>
                </a:lnTo>
                <a:lnTo>
                  <a:pt x="456" y="2450"/>
                </a:lnTo>
                <a:lnTo>
                  <a:pt x="434" y="2430"/>
                </a:lnTo>
                <a:lnTo>
                  <a:pt x="413" y="2410"/>
                </a:lnTo>
                <a:lnTo>
                  <a:pt x="392" y="2389"/>
                </a:lnTo>
                <a:lnTo>
                  <a:pt x="372" y="2366"/>
                </a:lnTo>
                <a:lnTo>
                  <a:pt x="352" y="2345"/>
                </a:lnTo>
                <a:lnTo>
                  <a:pt x="332" y="2322"/>
                </a:lnTo>
                <a:lnTo>
                  <a:pt x="313" y="2298"/>
                </a:lnTo>
                <a:lnTo>
                  <a:pt x="295" y="2275"/>
                </a:lnTo>
                <a:lnTo>
                  <a:pt x="277" y="2250"/>
                </a:lnTo>
                <a:lnTo>
                  <a:pt x="259" y="2225"/>
                </a:lnTo>
                <a:lnTo>
                  <a:pt x="242" y="2200"/>
                </a:lnTo>
                <a:lnTo>
                  <a:pt x="226" y="2174"/>
                </a:lnTo>
                <a:lnTo>
                  <a:pt x="210" y="2148"/>
                </a:lnTo>
                <a:lnTo>
                  <a:pt x="194" y="2121"/>
                </a:lnTo>
                <a:lnTo>
                  <a:pt x="179" y="2093"/>
                </a:lnTo>
                <a:lnTo>
                  <a:pt x="165" y="2065"/>
                </a:lnTo>
                <a:lnTo>
                  <a:pt x="151" y="2038"/>
                </a:lnTo>
                <a:lnTo>
                  <a:pt x="137" y="2009"/>
                </a:lnTo>
                <a:lnTo>
                  <a:pt x="124" y="1979"/>
                </a:lnTo>
                <a:lnTo>
                  <a:pt x="112" y="1950"/>
                </a:lnTo>
                <a:lnTo>
                  <a:pt x="101" y="1920"/>
                </a:lnTo>
                <a:lnTo>
                  <a:pt x="90" y="1889"/>
                </a:lnTo>
                <a:lnTo>
                  <a:pt x="79" y="1859"/>
                </a:lnTo>
                <a:lnTo>
                  <a:pt x="69" y="1828"/>
                </a:lnTo>
                <a:lnTo>
                  <a:pt x="60" y="1797"/>
                </a:lnTo>
                <a:lnTo>
                  <a:pt x="51" y="1764"/>
                </a:lnTo>
                <a:lnTo>
                  <a:pt x="43" y="1733"/>
                </a:lnTo>
                <a:lnTo>
                  <a:pt x="36" y="1701"/>
                </a:lnTo>
                <a:lnTo>
                  <a:pt x="29" y="1667"/>
                </a:lnTo>
                <a:lnTo>
                  <a:pt x="23" y="1635"/>
                </a:lnTo>
                <a:lnTo>
                  <a:pt x="18" y="1601"/>
                </a:lnTo>
                <a:lnTo>
                  <a:pt x="13" y="1568"/>
                </a:lnTo>
                <a:lnTo>
                  <a:pt x="10" y="1534"/>
                </a:lnTo>
                <a:lnTo>
                  <a:pt x="6" y="1499"/>
                </a:lnTo>
                <a:lnTo>
                  <a:pt x="4" y="1464"/>
                </a:lnTo>
                <a:lnTo>
                  <a:pt x="2" y="1430"/>
                </a:lnTo>
                <a:lnTo>
                  <a:pt x="1" y="1395"/>
                </a:lnTo>
                <a:lnTo>
                  <a:pt x="0" y="136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fi-FI"/>
          </a:p>
        </p:txBody>
      </p:sp>
      <p:sp>
        <p:nvSpPr>
          <p:cNvPr id="15" name="Freeform 8">
            <a:hlinkClick r:id="rId4" tooltip="linkedin"/>
          </p:cNvPr>
          <p:cNvSpPr>
            <a:spLocks noChangeAspect="1" noEditPoints="1"/>
          </p:cNvSpPr>
          <p:nvPr userDrawn="1"/>
        </p:nvSpPr>
        <p:spPr bwMode="auto">
          <a:xfrm>
            <a:off x="10596103" y="5877340"/>
            <a:ext cx="252557" cy="252000"/>
          </a:xfrm>
          <a:custGeom>
            <a:avLst/>
            <a:gdLst>
              <a:gd name="T0" fmla="*/ 730 w 2269"/>
              <a:gd name="T1" fmla="*/ 684 h 2720"/>
              <a:gd name="T2" fmla="*/ 799 w 2269"/>
              <a:gd name="T3" fmla="*/ 728 h 2720"/>
              <a:gd name="T4" fmla="*/ 833 w 2269"/>
              <a:gd name="T5" fmla="*/ 795 h 2720"/>
              <a:gd name="T6" fmla="*/ 836 w 2269"/>
              <a:gd name="T7" fmla="*/ 877 h 2720"/>
              <a:gd name="T8" fmla="*/ 799 w 2269"/>
              <a:gd name="T9" fmla="*/ 959 h 2720"/>
              <a:gd name="T10" fmla="*/ 743 w 2269"/>
              <a:gd name="T11" fmla="*/ 1000 h 2720"/>
              <a:gd name="T12" fmla="*/ 662 w 2269"/>
              <a:gd name="T13" fmla="*/ 1000 h 2720"/>
              <a:gd name="T14" fmla="*/ 601 w 2269"/>
              <a:gd name="T15" fmla="*/ 953 h 2720"/>
              <a:gd name="T16" fmla="*/ 570 w 2269"/>
              <a:gd name="T17" fmla="*/ 885 h 2720"/>
              <a:gd name="T18" fmla="*/ 572 w 2269"/>
              <a:gd name="T19" fmla="*/ 795 h 2720"/>
              <a:gd name="T20" fmla="*/ 611 w 2269"/>
              <a:gd name="T21" fmla="*/ 723 h 2720"/>
              <a:gd name="T22" fmla="*/ 668 w 2269"/>
              <a:gd name="T23" fmla="*/ 685 h 2720"/>
              <a:gd name="T24" fmla="*/ 1197 w 2269"/>
              <a:gd name="T25" fmla="*/ 1256 h 2720"/>
              <a:gd name="T26" fmla="*/ 1264 w 2269"/>
              <a:gd name="T27" fmla="*/ 1167 h 2720"/>
              <a:gd name="T28" fmla="*/ 1350 w 2269"/>
              <a:gd name="T29" fmla="*/ 1119 h 2720"/>
              <a:gd name="T30" fmla="*/ 1441 w 2269"/>
              <a:gd name="T31" fmla="*/ 1109 h 2720"/>
              <a:gd name="T32" fmla="*/ 1564 w 2269"/>
              <a:gd name="T33" fmla="*/ 1143 h 2720"/>
              <a:gd name="T34" fmla="*/ 1642 w 2269"/>
              <a:gd name="T35" fmla="*/ 1220 h 2720"/>
              <a:gd name="T36" fmla="*/ 1688 w 2269"/>
              <a:gd name="T37" fmla="*/ 1352 h 2720"/>
              <a:gd name="T38" fmla="*/ 1702 w 2269"/>
              <a:gd name="T39" fmla="*/ 1520 h 2720"/>
              <a:gd name="T40" fmla="*/ 1463 w 2269"/>
              <a:gd name="T41" fmla="*/ 1496 h 2720"/>
              <a:gd name="T42" fmla="*/ 1440 w 2269"/>
              <a:gd name="T43" fmla="*/ 1414 h 2720"/>
              <a:gd name="T44" fmla="*/ 1393 w 2269"/>
              <a:gd name="T45" fmla="*/ 1367 h 2720"/>
              <a:gd name="T46" fmla="*/ 1323 w 2269"/>
              <a:gd name="T47" fmla="*/ 1359 h 2720"/>
              <a:gd name="T48" fmla="*/ 1257 w 2269"/>
              <a:gd name="T49" fmla="*/ 1388 h 2720"/>
              <a:gd name="T50" fmla="*/ 1221 w 2269"/>
              <a:gd name="T51" fmla="*/ 1446 h 2720"/>
              <a:gd name="T52" fmla="*/ 1203 w 2269"/>
              <a:gd name="T53" fmla="*/ 1590 h 2720"/>
              <a:gd name="T54" fmla="*/ 6 w 2269"/>
              <a:gd name="T55" fmla="*/ 1221 h 2720"/>
              <a:gd name="T56" fmla="*/ 51 w 2269"/>
              <a:gd name="T57" fmla="*/ 956 h 2720"/>
              <a:gd name="T58" fmla="*/ 137 w 2269"/>
              <a:gd name="T59" fmla="*/ 712 h 2720"/>
              <a:gd name="T60" fmla="*/ 259 w 2269"/>
              <a:gd name="T61" fmla="*/ 495 h 2720"/>
              <a:gd name="T62" fmla="*/ 413 w 2269"/>
              <a:gd name="T63" fmla="*/ 310 h 2720"/>
              <a:gd name="T64" fmla="*/ 594 w 2269"/>
              <a:gd name="T65" fmla="*/ 164 h 2720"/>
              <a:gd name="T66" fmla="*/ 797 w 2269"/>
              <a:gd name="T67" fmla="*/ 61 h 2720"/>
              <a:gd name="T68" fmla="*/ 1018 w 2269"/>
              <a:gd name="T69" fmla="*/ 7 h 2720"/>
              <a:gd name="T70" fmla="*/ 1250 w 2269"/>
              <a:gd name="T71" fmla="*/ 7 h 2720"/>
              <a:gd name="T72" fmla="*/ 1471 w 2269"/>
              <a:gd name="T73" fmla="*/ 61 h 2720"/>
              <a:gd name="T74" fmla="*/ 1674 w 2269"/>
              <a:gd name="T75" fmla="*/ 164 h 2720"/>
              <a:gd name="T76" fmla="*/ 1855 w 2269"/>
              <a:gd name="T77" fmla="*/ 310 h 2720"/>
              <a:gd name="T78" fmla="*/ 2010 w 2269"/>
              <a:gd name="T79" fmla="*/ 495 h 2720"/>
              <a:gd name="T80" fmla="*/ 2132 w 2269"/>
              <a:gd name="T81" fmla="*/ 712 h 2720"/>
              <a:gd name="T82" fmla="*/ 2218 w 2269"/>
              <a:gd name="T83" fmla="*/ 956 h 2720"/>
              <a:gd name="T84" fmla="*/ 2263 w 2269"/>
              <a:gd name="T85" fmla="*/ 1221 h 2720"/>
              <a:gd name="T86" fmla="*/ 2263 w 2269"/>
              <a:gd name="T87" fmla="*/ 1499 h 2720"/>
              <a:gd name="T88" fmla="*/ 2218 w 2269"/>
              <a:gd name="T89" fmla="*/ 1764 h 2720"/>
              <a:gd name="T90" fmla="*/ 2132 w 2269"/>
              <a:gd name="T91" fmla="*/ 2009 h 2720"/>
              <a:gd name="T92" fmla="*/ 2010 w 2269"/>
              <a:gd name="T93" fmla="*/ 2225 h 2720"/>
              <a:gd name="T94" fmla="*/ 1855 w 2269"/>
              <a:gd name="T95" fmla="*/ 2410 h 2720"/>
              <a:gd name="T96" fmla="*/ 1674 w 2269"/>
              <a:gd name="T97" fmla="*/ 2556 h 2720"/>
              <a:gd name="T98" fmla="*/ 1471 w 2269"/>
              <a:gd name="T99" fmla="*/ 2659 h 2720"/>
              <a:gd name="T100" fmla="*/ 1250 w 2269"/>
              <a:gd name="T101" fmla="*/ 2713 h 2720"/>
              <a:gd name="T102" fmla="*/ 1018 w 2269"/>
              <a:gd name="T103" fmla="*/ 2713 h 2720"/>
              <a:gd name="T104" fmla="*/ 797 w 2269"/>
              <a:gd name="T105" fmla="*/ 2659 h 2720"/>
              <a:gd name="T106" fmla="*/ 594 w 2269"/>
              <a:gd name="T107" fmla="*/ 2556 h 2720"/>
              <a:gd name="T108" fmla="*/ 413 w 2269"/>
              <a:gd name="T109" fmla="*/ 2410 h 2720"/>
              <a:gd name="T110" fmla="*/ 259 w 2269"/>
              <a:gd name="T111" fmla="*/ 2225 h 2720"/>
              <a:gd name="T112" fmla="*/ 137 w 2269"/>
              <a:gd name="T113" fmla="*/ 2009 h 2720"/>
              <a:gd name="T114" fmla="*/ 51 w 2269"/>
              <a:gd name="T115" fmla="*/ 1764 h 2720"/>
              <a:gd name="T116" fmla="*/ 6 w 2269"/>
              <a:gd name="T117" fmla="*/ 1499 h 2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69" h="2720">
                <a:moveTo>
                  <a:pt x="585" y="1132"/>
                </a:moveTo>
                <a:lnTo>
                  <a:pt x="820" y="1132"/>
                </a:lnTo>
                <a:lnTo>
                  <a:pt x="820" y="2040"/>
                </a:lnTo>
                <a:lnTo>
                  <a:pt x="585" y="2040"/>
                </a:lnTo>
                <a:lnTo>
                  <a:pt x="585" y="1132"/>
                </a:lnTo>
                <a:close/>
                <a:moveTo>
                  <a:pt x="703" y="680"/>
                </a:moveTo>
                <a:lnTo>
                  <a:pt x="716" y="681"/>
                </a:lnTo>
                <a:lnTo>
                  <a:pt x="730" y="684"/>
                </a:lnTo>
                <a:lnTo>
                  <a:pt x="743" y="687"/>
                </a:lnTo>
                <a:lnTo>
                  <a:pt x="749" y="690"/>
                </a:lnTo>
                <a:lnTo>
                  <a:pt x="756" y="693"/>
                </a:lnTo>
                <a:lnTo>
                  <a:pt x="768" y="700"/>
                </a:lnTo>
                <a:lnTo>
                  <a:pt x="779" y="707"/>
                </a:lnTo>
                <a:lnTo>
                  <a:pt x="784" y="712"/>
                </a:lnTo>
                <a:lnTo>
                  <a:pt x="789" y="717"/>
                </a:lnTo>
                <a:lnTo>
                  <a:pt x="799" y="728"/>
                </a:lnTo>
                <a:lnTo>
                  <a:pt x="804" y="734"/>
                </a:lnTo>
                <a:lnTo>
                  <a:pt x="808" y="740"/>
                </a:lnTo>
                <a:lnTo>
                  <a:pt x="812" y="746"/>
                </a:lnTo>
                <a:lnTo>
                  <a:pt x="816" y="752"/>
                </a:lnTo>
                <a:lnTo>
                  <a:pt x="823" y="766"/>
                </a:lnTo>
                <a:lnTo>
                  <a:pt x="828" y="781"/>
                </a:lnTo>
                <a:lnTo>
                  <a:pt x="831" y="788"/>
                </a:lnTo>
                <a:lnTo>
                  <a:pt x="833" y="795"/>
                </a:lnTo>
                <a:lnTo>
                  <a:pt x="835" y="803"/>
                </a:lnTo>
                <a:lnTo>
                  <a:pt x="836" y="811"/>
                </a:lnTo>
                <a:lnTo>
                  <a:pt x="837" y="819"/>
                </a:lnTo>
                <a:lnTo>
                  <a:pt x="838" y="827"/>
                </a:lnTo>
                <a:lnTo>
                  <a:pt x="839" y="836"/>
                </a:lnTo>
                <a:lnTo>
                  <a:pt x="839" y="844"/>
                </a:lnTo>
                <a:lnTo>
                  <a:pt x="838" y="861"/>
                </a:lnTo>
                <a:lnTo>
                  <a:pt x="836" y="877"/>
                </a:lnTo>
                <a:lnTo>
                  <a:pt x="833" y="892"/>
                </a:lnTo>
                <a:lnTo>
                  <a:pt x="831" y="901"/>
                </a:lnTo>
                <a:lnTo>
                  <a:pt x="828" y="908"/>
                </a:lnTo>
                <a:lnTo>
                  <a:pt x="823" y="922"/>
                </a:lnTo>
                <a:lnTo>
                  <a:pt x="816" y="935"/>
                </a:lnTo>
                <a:lnTo>
                  <a:pt x="812" y="941"/>
                </a:lnTo>
                <a:lnTo>
                  <a:pt x="808" y="947"/>
                </a:lnTo>
                <a:lnTo>
                  <a:pt x="799" y="959"/>
                </a:lnTo>
                <a:lnTo>
                  <a:pt x="794" y="965"/>
                </a:lnTo>
                <a:lnTo>
                  <a:pt x="789" y="970"/>
                </a:lnTo>
                <a:lnTo>
                  <a:pt x="784" y="975"/>
                </a:lnTo>
                <a:lnTo>
                  <a:pt x="779" y="980"/>
                </a:lnTo>
                <a:lnTo>
                  <a:pt x="768" y="988"/>
                </a:lnTo>
                <a:lnTo>
                  <a:pt x="756" y="994"/>
                </a:lnTo>
                <a:lnTo>
                  <a:pt x="749" y="998"/>
                </a:lnTo>
                <a:lnTo>
                  <a:pt x="743" y="1000"/>
                </a:lnTo>
                <a:lnTo>
                  <a:pt x="737" y="1003"/>
                </a:lnTo>
                <a:lnTo>
                  <a:pt x="730" y="1004"/>
                </a:lnTo>
                <a:lnTo>
                  <a:pt x="723" y="1006"/>
                </a:lnTo>
                <a:lnTo>
                  <a:pt x="716" y="1006"/>
                </a:lnTo>
                <a:lnTo>
                  <a:pt x="703" y="1007"/>
                </a:lnTo>
                <a:lnTo>
                  <a:pt x="689" y="1006"/>
                </a:lnTo>
                <a:lnTo>
                  <a:pt x="675" y="1004"/>
                </a:lnTo>
                <a:lnTo>
                  <a:pt x="662" y="1000"/>
                </a:lnTo>
                <a:lnTo>
                  <a:pt x="656" y="998"/>
                </a:lnTo>
                <a:lnTo>
                  <a:pt x="649" y="994"/>
                </a:lnTo>
                <a:lnTo>
                  <a:pt x="637" y="988"/>
                </a:lnTo>
                <a:lnTo>
                  <a:pt x="626" y="980"/>
                </a:lnTo>
                <a:lnTo>
                  <a:pt x="621" y="975"/>
                </a:lnTo>
                <a:lnTo>
                  <a:pt x="616" y="970"/>
                </a:lnTo>
                <a:lnTo>
                  <a:pt x="606" y="959"/>
                </a:lnTo>
                <a:lnTo>
                  <a:pt x="601" y="953"/>
                </a:lnTo>
                <a:lnTo>
                  <a:pt x="597" y="947"/>
                </a:lnTo>
                <a:lnTo>
                  <a:pt x="593" y="941"/>
                </a:lnTo>
                <a:lnTo>
                  <a:pt x="589" y="935"/>
                </a:lnTo>
                <a:lnTo>
                  <a:pt x="582" y="922"/>
                </a:lnTo>
                <a:lnTo>
                  <a:pt x="577" y="908"/>
                </a:lnTo>
                <a:lnTo>
                  <a:pt x="574" y="901"/>
                </a:lnTo>
                <a:lnTo>
                  <a:pt x="572" y="892"/>
                </a:lnTo>
                <a:lnTo>
                  <a:pt x="570" y="885"/>
                </a:lnTo>
                <a:lnTo>
                  <a:pt x="569" y="877"/>
                </a:lnTo>
                <a:lnTo>
                  <a:pt x="568" y="868"/>
                </a:lnTo>
                <a:lnTo>
                  <a:pt x="567" y="861"/>
                </a:lnTo>
                <a:lnTo>
                  <a:pt x="566" y="853"/>
                </a:lnTo>
                <a:lnTo>
                  <a:pt x="566" y="844"/>
                </a:lnTo>
                <a:lnTo>
                  <a:pt x="567" y="827"/>
                </a:lnTo>
                <a:lnTo>
                  <a:pt x="569" y="811"/>
                </a:lnTo>
                <a:lnTo>
                  <a:pt x="572" y="795"/>
                </a:lnTo>
                <a:lnTo>
                  <a:pt x="574" y="788"/>
                </a:lnTo>
                <a:lnTo>
                  <a:pt x="577" y="781"/>
                </a:lnTo>
                <a:lnTo>
                  <a:pt x="582" y="766"/>
                </a:lnTo>
                <a:lnTo>
                  <a:pt x="589" y="752"/>
                </a:lnTo>
                <a:lnTo>
                  <a:pt x="593" y="746"/>
                </a:lnTo>
                <a:lnTo>
                  <a:pt x="597" y="740"/>
                </a:lnTo>
                <a:lnTo>
                  <a:pt x="606" y="728"/>
                </a:lnTo>
                <a:lnTo>
                  <a:pt x="611" y="723"/>
                </a:lnTo>
                <a:lnTo>
                  <a:pt x="616" y="717"/>
                </a:lnTo>
                <a:lnTo>
                  <a:pt x="621" y="712"/>
                </a:lnTo>
                <a:lnTo>
                  <a:pt x="626" y="707"/>
                </a:lnTo>
                <a:lnTo>
                  <a:pt x="637" y="700"/>
                </a:lnTo>
                <a:lnTo>
                  <a:pt x="649" y="693"/>
                </a:lnTo>
                <a:lnTo>
                  <a:pt x="656" y="690"/>
                </a:lnTo>
                <a:lnTo>
                  <a:pt x="662" y="687"/>
                </a:lnTo>
                <a:lnTo>
                  <a:pt x="668" y="685"/>
                </a:lnTo>
                <a:lnTo>
                  <a:pt x="675" y="684"/>
                </a:lnTo>
                <a:lnTo>
                  <a:pt x="682" y="682"/>
                </a:lnTo>
                <a:lnTo>
                  <a:pt x="689" y="681"/>
                </a:lnTo>
                <a:lnTo>
                  <a:pt x="703" y="680"/>
                </a:lnTo>
                <a:close/>
                <a:moveTo>
                  <a:pt x="968" y="1132"/>
                </a:moveTo>
                <a:lnTo>
                  <a:pt x="1194" y="1132"/>
                </a:lnTo>
                <a:lnTo>
                  <a:pt x="1194" y="1256"/>
                </a:lnTo>
                <a:lnTo>
                  <a:pt x="1197" y="1256"/>
                </a:lnTo>
                <a:lnTo>
                  <a:pt x="1200" y="1250"/>
                </a:lnTo>
                <a:lnTo>
                  <a:pt x="1203" y="1242"/>
                </a:lnTo>
                <a:lnTo>
                  <a:pt x="1211" y="1229"/>
                </a:lnTo>
                <a:lnTo>
                  <a:pt x="1219" y="1216"/>
                </a:lnTo>
                <a:lnTo>
                  <a:pt x="1229" y="1203"/>
                </a:lnTo>
                <a:lnTo>
                  <a:pt x="1239" y="1190"/>
                </a:lnTo>
                <a:lnTo>
                  <a:pt x="1251" y="1178"/>
                </a:lnTo>
                <a:lnTo>
                  <a:pt x="1264" y="1167"/>
                </a:lnTo>
                <a:lnTo>
                  <a:pt x="1277" y="1156"/>
                </a:lnTo>
                <a:lnTo>
                  <a:pt x="1284" y="1150"/>
                </a:lnTo>
                <a:lnTo>
                  <a:pt x="1292" y="1145"/>
                </a:lnTo>
                <a:lnTo>
                  <a:pt x="1299" y="1142"/>
                </a:lnTo>
                <a:lnTo>
                  <a:pt x="1307" y="1137"/>
                </a:lnTo>
                <a:lnTo>
                  <a:pt x="1324" y="1129"/>
                </a:lnTo>
                <a:lnTo>
                  <a:pt x="1341" y="1123"/>
                </a:lnTo>
                <a:lnTo>
                  <a:pt x="1350" y="1119"/>
                </a:lnTo>
                <a:lnTo>
                  <a:pt x="1359" y="1117"/>
                </a:lnTo>
                <a:lnTo>
                  <a:pt x="1369" y="1114"/>
                </a:lnTo>
                <a:lnTo>
                  <a:pt x="1378" y="1113"/>
                </a:lnTo>
                <a:lnTo>
                  <a:pt x="1388" y="1111"/>
                </a:lnTo>
                <a:lnTo>
                  <a:pt x="1399" y="1111"/>
                </a:lnTo>
                <a:lnTo>
                  <a:pt x="1409" y="1109"/>
                </a:lnTo>
                <a:lnTo>
                  <a:pt x="1420" y="1109"/>
                </a:lnTo>
                <a:lnTo>
                  <a:pt x="1441" y="1109"/>
                </a:lnTo>
                <a:lnTo>
                  <a:pt x="1462" y="1112"/>
                </a:lnTo>
                <a:lnTo>
                  <a:pt x="1472" y="1113"/>
                </a:lnTo>
                <a:lnTo>
                  <a:pt x="1482" y="1114"/>
                </a:lnTo>
                <a:lnTo>
                  <a:pt x="1500" y="1118"/>
                </a:lnTo>
                <a:lnTo>
                  <a:pt x="1518" y="1123"/>
                </a:lnTo>
                <a:lnTo>
                  <a:pt x="1534" y="1129"/>
                </a:lnTo>
                <a:lnTo>
                  <a:pt x="1550" y="1135"/>
                </a:lnTo>
                <a:lnTo>
                  <a:pt x="1564" y="1143"/>
                </a:lnTo>
                <a:lnTo>
                  <a:pt x="1578" y="1151"/>
                </a:lnTo>
                <a:lnTo>
                  <a:pt x="1591" y="1160"/>
                </a:lnTo>
                <a:lnTo>
                  <a:pt x="1603" y="1171"/>
                </a:lnTo>
                <a:lnTo>
                  <a:pt x="1614" y="1181"/>
                </a:lnTo>
                <a:lnTo>
                  <a:pt x="1624" y="1193"/>
                </a:lnTo>
                <a:lnTo>
                  <a:pt x="1633" y="1206"/>
                </a:lnTo>
                <a:lnTo>
                  <a:pt x="1638" y="1212"/>
                </a:lnTo>
                <a:lnTo>
                  <a:pt x="1642" y="1220"/>
                </a:lnTo>
                <a:lnTo>
                  <a:pt x="1650" y="1234"/>
                </a:lnTo>
                <a:lnTo>
                  <a:pt x="1657" y="1248"/>
                </a:lnTo>
                <a:lnTo>
                  <a:pt x="1664" y="1264"/>
                </a:lnTo>
                <a:lnTo>
                  <a:pt x="1670" y="1281"/>
                </a:lnTo>
                <a:lnTo>
                  <a:pt x="1676" y="1298"/>
                </a:lnTo>
                <a:lnTo>
                  <a:pt x="1680" y="1316"/>
                </a:lnTo>
                <a:lnTo>
                  <a:pt x="1685" y="1334"/>
                </a:lnTo>
                <a:lnTo>
                  <a:pt x="1688" y="1352"/>
                </a:lnTo>
                <a:lnTo>
                  <a:pt x="1691" y="1371"/>
                </a:lnTo>
                <a:lnTo>
                  <a:pt x="1694" y="1391"/>
                </a:lnTo>
                <a:lnTo>
                  <a:pt x="1696" y="1412"/>
                </a:lnTo>
                <a:lnTo>
                  <a:pt x="1698" y="1432"/>
                </a:lnTo>
                <a:lnTo>
                  <a:pt x="1700" y="1454"/>
                </a:lnTo>
                <a:lnTo>
                  <a:pt x="1701" y="1475"/>
                </a:lnTo>
                <a:lnTo>
                  <a:pt x="1701" y="1497"/>
                </a:lnTo>
                <a:lnTo>
                  <a:pt x="1702" y="1520"/>
                </a:lnTo>
                <a:lnTo>
                  <a:pt x="1702" y="1542"/>
                </a:lnTo>
                <a:lnTo>
                  <a:pt x="1702" y="2040"/>
                </a:lnTo>
                <a:lnTo>
                  <a:pt x="1467" y="2040"/>
                </a:lnTo>
                <a:lnTo>
                  <a:pt x="1467" y="1599"/>
                </a:lnTo>
                <a:lnTo>
                  <a:pt x="1466" y="1558"/>
                </a:lnTo>
                <a:lnTo>
                  <a:pt x="1466" y="1538"/>
                </a:lnTo>
                <a:lnTo>
                  <a:pt x="1465" y="1516"/>
                </a:lnTo>
                <a:lnTo>
                  <a:pt x="1463" y="1496"/>
                </a:lnTo>
                <a:lnTo>
                  <a:pt x="1460" y="1476"/>
                </a:lnTo>
                <a:lnTo>
                  <a:pt x="1458" y="1467"/>
                </a:lnTo>
                <a:lnTo>
                  <a:pt x="1456" y="1457"/>
                </a:lnTo>
                <a:lnTo>
                  <a:pt x="1454" y="1448"/>
                </a:lnTo>
                <a:lnTo>
                  <a:pt x="1451" y="1438"/>
                </a:lnTo>
                <a:lnTo>
                  <a:pt x="1448" y="1430"/>
                </a:lnTo>
                <a:lnTo>
                  <a:pt x="1444" y="1421"/>
                </a:lnTo>
                <a:lnTo>
                  <a:pt x="1440" y="1414"/>
                </a:lnTo>
                <a:lnTo>
                  <a:pt x="1436" y="1406"/>
                </a:lnTo>
                <a:lnTo>
                  <a:pt x="1431" y="1398"/>
                </a:lnTo>
                <a:lnTo>
                  <a:pt x="1426" y="1392"/>
                </a:lnTo>
                <a:lnTo>
                  <a:pt x="1421" y="1386"/>
                </a:lnTo>
                <a:lnTo>
                  <a:pt x="1414" y="1380"/>
                </a:lnTo>
                <a:lnTo>
                  <a:pt x="1408" y="1376"/>
                </a:lnTo>
                <a:lnTo>
                  <a:pt x="1400" y="1371"/>
                </a:lnTo>
                <a:lnTo>
                  <a:pt x="1393" y="1367"/>
                </a:lnTo>
                <a:lnTo>
                  <a:pt x="1384" y="1364"/>
                </a:lnTo>
                <a:lnTo>
                  <a:pt x="1375" y="1361"/>
                </a:lnTo>
                <a:lnTo>
                  <a:pt x="1370" y="1360"/>
                </a:lnTo>
                <a:lnTo>
                  <a:pt x="1366" y="1359"/>
                </a:lnTo>
                <a:lnTo>
                  <a:pt x="1355" y="1358"/>
                </a:lnTo>
                <a:lnTo>
                  <a:pt x="1344" y="1358"/>
                </a:lnTo>
                <a:lnTo>
                  <a:pt x="1333" y="1358"/>
                </a:lnTo>
                <a:lnTo>
                  <a:pt x="1323" y="1359"/>
                </a:lnTo>
                <a:lnTo>
                  <a:pt x="1313" y="1360"/>
                </a:lnTo>
                <a:lnTo>
                  <a:pt x="1303" y="1362"/>
                </a:lnTo>
                <a:lnTo>
                  <a:pt x="1294" y="1366"/>
                </a:lnTo>
                <a:lnTo>
                  <a:pt x="1286" y="1368"/>
                </a:lnTo>
                <a:lnTo>
                  <a:pt x="1278" y="1373"/>
                </a:lnTo>
                <a:lnTo>
                  <a:pt x="1271" y="1377"/>
                </a:lnTo>
                <a:lnTo>
                  <a:pt x="1264" y="1383"/>
                </a:lnTo>
                <a:lnTo>
                  <a:pt x="1257" y="1388"/>
                </a:lnTo>
                <a:lnTo>
                  <a:pt x="1251" y="1394"/>
                </a:lnTo>
                <a:lnTo>
                  <a:pt x="1246" y="1400"/>
                </a:lnTo>
                <a:lnTo>
                  <a:pt x="1241" y="1407"/>
                </a:lnTo>
                <a:lnTo>
                  <a:pt x="1236" y="1414"/>
                </a:lnTo>
                <a:lnTo>
                  <a:pt x="1232" y="1422"/>
                </a:lnTo>
                <a:lnTo>
                  <a:pt x="1228" y="1430"/>
                </a:lnTo>
                <a:lnTo>
                  <a:pt x="1224" y="1438"/>
                </a:lnTo>
                <a:lnTo>
                  <a:pt x="1221" y="1446"/>
                </a:lnTo>
                <a:lnTo>
                  <a:pt x="1215" y="1466"/>
                </a:lnTo>
                <a:lnTo>
                  <a:pt x="1211" y="1485"/>
                </a:lnTo>
                <a:lnTo>
                  <a:pt x="1208" y="1504"/>
                </a:lnTo>
                <a:lnTo>
                  <a:pt x="1207" y="1515"/>
                </a:lnTo>
                <a:lnTo>
                  <a:pt x="1206" y="1526"/>
                </a:lnTo>
                <a:lnTo>
                  <a:pt x="1204" y="1547"/>
                </a:lnTo>
                <a:lnTo>
                  <a:pt x="1203" y="1569"/>
                </a:lnTo>
                <a:lnTo>
                  <a:pt x="1203" y="1590"/>
                </a:lnTo>
                <a:lnTo>
                  <a:pt x="1203" y="2040"/>
                </a:lnTo>
                <a:lnTo>
                  <a:pt x="968" y="2040"/>
                </a:lnTo>
                <a:lnTo>
                  <a:pt x="968" y="1132"/>
                </a:lnTo>
                <a:close/>
                <a:moveTo>
                  <a:pt x="0" y="1360"/>
                </a:moveTo>
                <a:lnTo>
                  <a:pt x="0" y="1325"/>
                </a:lnTo>
                <a:lnTo>
                  <a:pt x="2" y="1290"/>
                </a:lnTo>
                <a:lnTo>
                  <a:pt x="3" y="1256"/>
                </a:lnTo>
                <a:lnTo>
                  <a:pt x="6" y="1221"/>
                </a:lnTo>
                <a:lnTo>
                  <a:pt x="9" y="1187"/>
                </a:lnTo>
                <a:lnTo>
                  <a:pt x="13" y="1153"/>
                </a:lnTo>
                <a:lnTo>
                  <a:pt x="18" y="1119"/>
                </a:lnTo>
                <a:lnTo>
                  <a:pt x="23" y="1087"/>
                </a:lnTo>
                <a:lnTo>
                  <a:pt x="29" y="1053"/>
                </a:lnTo>
                <a:lnTo>
                  <a:pt x="36" y="1021"/>
                </a:lnTo>
                <a:lnTo>
                  <a:pt x="43" y="988"/>
                </a:lnTo>
                <a:lnTo>
                  <a:pt x="51" y="956"/>
                </a:lnTo>
                <a:lnTo>
                  <a:pt x="60" y="923"/>
                </a:lnTo>
                <a:lnTo>
                  <a:pt x="69" y="892"/>
                </a:lnTo>
                <a:lnTo>
                  <a:pt x="79" y="861"/>
                </a:lnTo>
                <a:lnTo>
                  <a:pt x="89" y="831"/>
                </a:lnTo>
                <a:lnTo>
                  <a:pt x="100" y="801"/>
                </a:lnTo>
                <a:lnTo>
                  <a:pt x="112" y="771"/>
                </a:lnTo>
                <a:lnTo>
                  <a:pt x="124" y="741"/>
                </a:lnTo>
                <a:lnTo>
                  <a:pt x="137" y="712"/>
                </a:lnTo>
                <a:lnTo>
                  <a:pt x="150" y="684"/>
                </a:lnTo>
                <a:lnTo>
                  <a:pt x="164" y="655"/>
                </a:lnTo>
                <a:lnTo>
                  <a:pt x="179" y="627"/>
                </a:lnTo>
                <a:lnTo>
                  <a:pt x="194" y="600"/>
                </a:lnTo>
                <a:lnTo>
                  <a:pt x="209" y="573"/>
                </a:lnTo>
                <a:lnTo>
                  <a:pt x="225" y="547"/>
                </a:lnTo>
                <a:lnTo>
                  <a:pt x="242" y="520"/>
                </a:lnTo>
                <a:lnTo>
                  <a:pt x="259" y="495"/>
                </a:lnTo>
                <a:lnTo>
                  <a:pt x="277" y="470"/>
                </a:lnTo>
                <a:lnTo>
                  <a:pt x="295" y="446"/>
                </a:lnTo>
                <a:lnTo>
                  <a:pt x="313" y="422"/>
                </a:lnTo>
                <a:lnTo>
                  <a:pt x="332" y="398"/>
                </a:lnTo>
                <a:lnTo>
                  <a:pt x="352" y="375"/>
                </a:lnTo>
                <a:lnTo>
                  <a:pt x="372" y="354"/>
                </a:lnTo>
                <a:lnTo>
                  <a:pt x="392" y="332"/>
                </a:lnTo>
                <a:lnTo>
                  <a:pt x="413" y="310"/>
                </a:lnTo>
                <a:lnTo>
                  <a:pt x="434" y="290"/>
                </a:lnTo>
                <a:lnTo>
                  <a:pt x="456" y="271"/>
                </a:lnTo>
                <a:lnTo>
                  <a:pt x="478" y="250"/>
                </a:lnTo>
                <a:lnTo>
                  <a:pt x="500" y="232"/>
                </a:lnTo>
                <a:lnTo>
                  <a:pt x="523" y="215"/>
                </a:lnTo>
                <a:lnTo>
                  <a:pt x="546" y="197"/>
                </a:lnTo>
                <a:lnTo>
                  <a:pt x="570" y="181"/>
                </a:lnTo>
                <a:lnTo>
                  <a:pt x="594" y="164"/>
                </a:lnTo>
                <a:lnTo>
                  <a:pt x="618" y="149"/>
                </a:lnTo>
                <a:lnTo>
                  <a:pt x="642" y="134"/>
                </a:lnTo>
                <a:lnTo>
                  <a:pt x="667" y="120"/>
                </a:lnTo>
                <a:lnTo>
                  <a:pt x="693" y="107"/>
                </a:lnTo>
                <a:lnTo>
                  <a:pt x="718" y="95"/>
                </a:lnTo>
                <a:lnTo>
                  <a:pt x="744" y="83"/>
                </a:lnTo>
                <a:lnTo>
                  <a:pt x="770" y="72"/>
                </a:lnTo>
                <a:lnTo>
                  <a:pt x="797" y="61"/>
                </a:lnTo>
                <a:lnTo>
                  <a:pt x="824" y="51"/>
                </a:lnTo>
                <a:lnTo>
                  <a:pt x="851" y="43"/>
                </a:lnTo>
                <a:lnTo>
                  <a:pt x="878" y="35"/>
                </a:lnTo>
                <a:lnTo>
                  <a:pt x="905" y="27"/>
                </a:lnTo>
                <a:lnTo>
                  <a:pt x="933" y="21"/>
                </a:lnTo>
                <a:lnTo>
                  <a:pt x="961" y="15"/>
                </a:lnTo>
                <a:lnTo>
                  <a:pt x="990" y="11"/>
                </a:lnTo>
                <a:lnTo>
                  <a:pt x="1018" y="7"/>
                </a:lnTo>
                <a:lnTo>
                  <a:pt x="1047" y="5"/>
                </a:lnTo>
                <a:lnTo>
                  <a:pt x="1076" y="2"/>
                </a:lnTo>
                <a:lnTo>
                  <a:pt x="1105" y="1"/>
                </a:lnTo>
                <a:lnTo>
                  <a:pt x="1134" y="0"/>
                </a:lnTo>
                <a:lnTo>
                  <a:pt x="1163" y="1"/>
                </a:lnTo>
                <a:lnTo>
                  <a:pt x="1192" y="2"/>
                </a:lnTo>
                <a:lnTo>
                  <a:pt x="1221" y="5"/>
                </a:lnTo>
                <a:lnTo>
                  <a:pt x="1250" y="7"/>
                </a:lnTo>
                <a:lnTo>
                  <a:pt x="1278" y="11"/>
                </a:lnTo>
                <a:lnTo>
                  <a:pt x="1307" y="15"/>
                </a:lnTo>
                <a:lnTo>
                  <a:pt x="1335" y="21"/>
                </a:lnTo>
                <a:lnTo>
                  <a:pt x="1362" y="27"/>
                </a:lnTo>
                <a:lnTo>
                  <a:pt x="1390" y="35"/>
                </a:lnTo>
                <a:lnTo>
                  <a:pt x="1417" y="43"/>
                </a:lnTo>
                <a:lnTo>
                  <a:pt x="1444" y="51"/>
                </a:lnTo>
                <a:lnTo>
                  <a:pt x="1471" y="61"/>
                </a:lnTo>
                <a:lnTo>
                  <a:pt x="1498" y="72"/>
                </a:lnTo>
                <a:lnTo>
                  <a:pt x="1524" y="83"/>
                </a:lnTo>
                <a:lnTo>
                  <a:pt x="1550" y="95"/>
                </a:lnTo>
                <a:lnTo>
                  <a:pt x="1575" y="107"/>
                </a:lnTo>
                <a:lnTo>
                  <a:pt x="1601" y="120"/>
                </a:lnTo>
                <a:lnTo>
                  <a:pt x="1626" y="134"/>
                </a:lnTo>
                <a:lnTo>
                  <a:pt x="1650" y="149"/>
                </a:lnTo>
                <a:lnTo>
                  <a:pt x="1674" y="164"/>
                </a:lnTo>
                <a:lnTo>
                  <a:pt x="1698" y="181"/>
                </a:lnTo>
                <a:lnTo>
                  <a:pt x="1722" y="197"/>
                </a:lnTo>
                <a:lnTo>
                  <a:pt x="1745" y="215"/>
                </a:lnTo>
                <a:lnTo>
                  <a:pt x="1768" y="232"/>
                </a:lnTo>
                <a:lnTo>
                  <a:pt x="1790" y="250"/>
                </a:lnTo>
                <a:lnTo>
                  <a:pt x="1812" y="271"/>
                </a:lnTo>
                <a:lnTo>
                  <a:pt x="1834" y="290"/>
                </a:lnTo>
                <a:lnTo>
                  <a:pt x="1855" y="310"/>
                </a:lnTo>
                <a:lnTo>
                  <a:pt x="1876" y="332"/>
                </a:lnTo>
                <a:lnTo>
                  <a:pt x="1896" y="354"/>
                </a:lnTo>
                <a:lnTo>
                  <a:pt x="1917" y="375"/>
                </a:lnTo>
                <a:lnTo>
                  <a:pt x="1937" y="398"/>
                </a:lnTo>
                <a:lnTo>
                  <a:pt x="1956" y="422"/>
                </a:lnTo>
                <a:lnTo>
                  <a:pt x="1974" y="446"/>
                </a:lnTo>
                <a:lnTo>
                  <a:pt x="1992" y="470"/>
                </a:lnTo>
                <a:lnTo>
                  <a:pt x="2010" y="495"/>
                </a:lnTo>
                <a:lnTo>
                  <a:pt x="2027" y="520"/>
                </a:lnTo>
                <a:lnTo>
                  <a:pt x="2044" y="547"/>
                </a:lnTo>
                <a:lnTo>
                  <a:pt x="2060" y="573"/>
                </a:lnTo>
                <a:lnTo>
                  <a:pt x="2075" y="600"/>
                </a:lnTo>
                <a:lnTo>
                  <a:pt x="2090" y="627"/>
                </a:lnTo>
                <a:lnTo>
                  <a:pt x="2105" y="655"/>
                </a:lnTo>
                <a:lnTo>
                  <a:pt x="2119" y="684"/>
                </a:lnTo>
                <a:lnTo>
                  <a:pt x="2132" y="712"/>
                </a:lnTo>
                <a:lnTo>
                  <a:pt x="2145" y="741"/>
                </a:lnTo>
                <a:lnTo>
                  <a:pt x="2157" y="771"/>
                </a:lnTo>
                <a:lnTo>
                  <a:pt x="2169" y="801"/>
                </a:lnTo>
                <a:lnTo>
                  <a:pt x="2180" y="831"/>
                </a:lnTo>
                <a:lnTo>
                  <a:pt x="2190" y="861"/>
                </a:lnTo>
                <a:lnTo>
                  <a:pt x="2200" y="892"/>
                </a:lnTo>
                <a:lnTo>
                  <a:pt x="2209" y="923"/>
                </a:lnTo>
                <a:lnTo>
                  <a:pt x="2218" y="956"/>
                </a:lnTo>
                <a:lnTo>
                  <a:pt x="2226" y="988"/>
                </a:lnTo>
                <a:lnTo>
                  <a:pt x="2233" y="1021"/>
                </a:lnTo>
                <a:lnTo>
                  <a:pt x="2240" y="1053"/>
                </a:lnTo>
                <a:lnTo>
                  <a:pt x="2246" y="1087"/>
                </a:lnTo>
                <a:lnTo>
                  <a:pt x="2251" y="1119"/>
                </a:lnTo>
                <a:lnTo>
                  <a:pt x="2256" y="1153"/>
                </a:lnTo>
                <a:lnTo>
                  <a:pt x="2260" y="1187"/>
                </a:lnTo>
                <a:lnTo>
                  <a:pt x="2263" y="1221"/>
                </a:lnTo>
                <a:lnTo>
                  <a:pt x="2266" y="1256"/>
                </a:lnTo>
                <a:lnTo>
                  <a:pt x="2267" y="1290"/>
                </a:lnTo>
                <a:lnTo>
                  <a:pt x="2268" y="1325"/>
                </a:lnTo>
                <a:lnTo>
                  <a:pt x="2269" y="1360"/>
                </a:lnTo>
                <a:lnTo>
                  <a:pt x="2268" y="1395"/>
                </a:lnTo>
                <a:lnTo>
                  <a:pt x="2267" y="1430"/>
                </a:lnTo>
                <a:lnTo>
                  <a:pt x="2266" y="1464"/>
                </a:lnTo>
                <a:lnTo>
                  <a:pt x="2263" y="1499"/>
                </a:lnTo>
                <a:lnTo>
                  <a:pt x="2260" y="1534"/>
                </a:lnTo>
                <a:lnTo>
                  <a:pt x="2256" y="1568"/>
                </a:lnTo>
                <a:lnTo>
                  <a:pt x="2251" y="1601"/>
                </a:lnTo>
                <a:lnTo>
                  <a:pt x="2246" y="1635"/>
                </a:lnTo>
                <a:lnTo>
                  <a:pt x="2240" y="1667"/>
                </a:lnTo>
                <a:lnTo>
                  <a:pt x="2233" y="1701"/>
                </a:lnTo>
                <a:lnTo>
                  <a:pt x="2226" y="1733"/>
                </a:lnTo>
                <a:lnTo>
                  <a:pt x="2218" y="1764"/>
                </a:lnTo>
                <a:lnTo>
                  <a:pt x="2209" y="1797"/>
                </a:lnTo>
                <a:lnTo>
                  <a:pt x="2200" y="1828"/>
                </a:lnTo>
                <a:lnTo>
                  <a:pt x="2190" y="1859"/>
                </a:lnTo>
                <a:lnTo>
                  <a:pt x="2180" y="1889"/>
                </a:lnTo>
                <a:lnTo>
                  <a:pt x="2169" y="1920"/>
                </a:lnTo>
                <a:lnTo>
                  <a:pt x="2157" y="1950"/>
                </a:lnTo>
                <a:lnTo>
                  <a:pt x="2145" y="1979"/>
                </a:lnTo>
                <a:lnTo>
                  <a:pt x="2132" y="2009"/>
                </a:lnTo>
                <a:lnTo>
                  <a:pt x="2119" y="2038"/>
                </a:lnTo>
                <a:lnTo>
                  <a:pt x="2105" y="2065"/>
                </a:lnTo>
                <a:lnTo>
                  <a:pt x="2090" y="2093"/>
                </a:lnTo>
                <a:lnTo>
                  <a:pt x="2075" y="2121"/>
                </a:lnTo>
                <a:lnTo>
                  <a:pt x="2060" y="2148"/>
                </a:lnTo>
                <a:lnTo>
                  <a:pt x="2044" y="2174"/>
                </a:lnTo>
                <a:lnTo>
                  <a:pt x="2027" y="2200"/>
                </a:lnTo>
                <a:lnTo>
                  <a:pt x="2010" y="2225"/>
                </a:lnTo>
                <a:lnTo>
                  <a:pt x="1992" y="2250"/>
                </a:lnTo>
                <a:lnTo>
                  <a:pt x="1974" y="2275"/>
                </a:lnTo>
                <a:lnTo>
                  <a:pt x="1956" y="2298"/>
                </a:lnTo>
                <a:lnTo>
                  <a:pt x="1937" y="2322"/>
                </a:lnTo>
                <a:lnTo>
                  <a:pt x="1917" y="2345"/>
                </a:lnTo>
                <a:lnTo>
                  <a:pt x="1896" y="2366"/>
                </a:lnTo>
                <a:lnTo>
                  <a:pt x="1876" y="2389"/>
                </a:lnTo>
                <a:lnTo>
                  <a:pt x="1855" y="2410"/>
                </a:lnTo>
                <a:lnTo>
                  <a:pt x="1834" y="2430"/>
                </a:lnTo>
                <a:lnTo>
                  <a:pt x="1812" y="2450"/>
                </a:lnTo>
                <a:lnTo>
                  <a:pt x="1790" y="2470"/>
                </a:lnTo>
                <a:lnTo>
                  <a:pt x="1768" y="2488"/>
                </a:lnTo>
                <a:lnTo>
                  <a:pt x="1745" y="2506"/>
                </a:lnTo>
                <a:lnTo>
                  <a:pt x="1722" y="2524"/>
                </a:lnTo>
                <a:lnTo>
                  <a:pt x="1698" y="2540"/>
                </a:lnTo>
                <a:lnTo>
                  <a:pt x="1674" y="2556"/>
                </a:lnTo>
                <a:lnTo>
                  <a:pt x="1650" y="2572"/>
                </a:lnTo>
                <a:lnTo>
                  <a:pt x="1626" y="2586"/>
                </a:lnTo>
                <a:lnTo>
                  <a:pt x="1601" y="2600"/>
                </a:lnTo>
                <a:lnTo>
                  <a:pt x="1575" y="2613"/>
                </a:lnTo>
                <a:lnTo>
                  <a:pt x="1550" y="2625"/>
                </a:lnTo>
                <a:lnTo>
                  <a:pt x="1524" y="2637"/>
                </a:lnTo>
                <a:lnTo>
                  <a:pt x="1498" y="2648"/>
                </a:lnTo>
                <a:lnTo>
                  <a:pt x="1471" y="2659"/>
                </a:lnTo>
                <a:lnTo>
                  <a:pt x="1444" y="2669"/>
                </a:lnTo>
                <a:lnTo>
                  <a:pt x="1417" y="2677"/>
                </a:lnTo>
                <a:lnTo>
                  <a:pt x="1390" y="2685"/>
                </a:lnTo>
                <a:lnTo>
                  <a:pt x="1362" y="2693"/>
                </a:lnTo>
                <a:lnTo>
                  <a:pt x="1335" y="2699"/>
                </a:lnTo>
                <a:lnTo>
                  <a:pt x="1307" y="2705"/>
                </a:lnTo>
                <a:lnTo>
                  <a:pt x="1278" y="2709"/>
                </a:lnTo>
                <a:lnTo>
                  <a:pt x="1250" y="2713"/>
                </a:lnTo>
                <a:lnTo>
                  <a:pt x="1221" y="2717"/>
                </a:lnTo>
                <a:lnTo>
                  <a:pt x="1192" y="2719"/>
                </a:lnTo>
                <a:lnTo>
                  <a:pt x="1163" y="2720"/>
                </a:lnTo>
                <a:lnTo>
                  <a:pt x="1134" y="2720"/>
                </a:lnTo>
                <a:lnTo>
                  <a:pt x="1105" y="2720"/>
                </a:lnTo>
                <a:lnTo>
                  <a:pt x="1076" y="2719"/>
                </a:lnTo>
                <a:lnTo>
                  <a:pt x="1047" y="2717"/>
                </a:lnTo>
                <a:lnTo>
                  <a:pt x="1018" y="2713"/>
                </a:lnTo>
                <a:lnTo>
                  <a:pt x="990" y="2709"/>
                </a:lnTo>
                <a:lnTo>
                  <a:pt x="961" y="2705"/>
                </a:lnTo>
                <a:lnTo>
                  <a:pt x="933" y="2699"/>
                </a:lnTo>
                <a:lnTo>
                  <a:pt x="905" y="2693"/>
                </a:lnTo>
                <a:lnTo>
                  <a:pt x="878" y="2685"/>
                </a:lnTo>
                <a:lnTo>
                  <a:pt x="851" y="2677"/>
                </a:lnTo>
                <a:lnTo>
                  <a:pt x="824" y="2669"/>
                </a:lnTo>
                <a:lnTo>
                  <a:pt x="797" y="2659"/>
                </a:lnTo>
                <a:lnTo>
                  <a:pt x="770" y="2648"/>
                </a:lnTo>
                <a:lnTo>
                  <a:pt x="744" y="2637"/>
                </a:lnTo>
                <a:lnTo>
                  <a:pt x="718" y="2625"/>
                </a:lnTo>
                <a:lnTo>
                  <a:pt x="693" y="2613"/>
                </a:lnTo>
                <a:lnTo>
                  <a:pt x="667" y="2600"/>
                </a:lnTo>
                <a:lnTo>
                  <a:pt x="642" y="2586"/>
                </a:lnTo>
                <a:lnTo>
                  <a:pt x="618" y="2572"/>
                </a:lnTo>
                <a:lnTo>
                  <a:pt x="594" y="2556"/>
                </a:lnTo>
                <a:lnTo>
                  <a:pt x="570" y="2540"/>
                </a:lnTo>
                <a:lnTo>
                  <a:pt x="546" y="2524"/>
                </a:lnTo>
                <a:lnTo>
                  <a:pt x="523" y="2506"/>
                </a:lnTo>
                <a:lnTo>
                  <a:pt x="500" y="2488"/>
                </a:lnTo>
                <a:lnTo>
                  <a:pt x="478" y="2470"/>
                </a:lnTo>
                <a:lnTo>
                  <a:pt x="456" y="2450"/>
                </a:lnTo>
                <a:lnTo>
                  <a:pt x="434" y="2430"/>
                </a:lnTo>
                <a:lnTo>
                  <a:pt x="413" y="2410"/>
                </a:lnTo>
                <a:lnTo>
                  <a:pt x="392" y="2389"/>
                </a:lnTo>
                <a:lnTo>
                  <a:pt x="372" y="2366"/>
                </a:lnTo>
                <a:lnTo>
                  <a:pt x="352" y="2345"/>
                </a:lnTo>
                <a:lnTo>
                  <a:pt x="332" y="2322"/>
                </a:lnTo>
                <a:lnTo>
                  <a:pt x="313" y="2298"/>
                </a:lnTo>
                <a:lnTo>
                  <a:pt x="295" y="2275"/>
                </a:lnTo>
                <a:lnTo>
                  <a:pt x="277" y="2250"/>
                </a:lnTo>
                <a:lnTo>
                  <a:pt x="259" y="2225"/>
                </a:lnTo>
                <a:lnTo>
                  <a:pt x="242" y="2200"/>
                </a:lnTo>
                <a:lnTo>
                  <a:pt x="225" y="2174"/>
                </a:lnTo>
                <a:lnTo>
                  <a:pt x="209" y="2148"/>
                </a:lnTo>
                <a:lnTo>
                  <a:pt x="194" y="2121"/>
                </a:lnTo>
                <a:lnTo>
                  <a:pt x="179" y="2093"/>
                </a:lnTo>
                <a:lnTo>
                  <a:pt x="164" y="2065"/>
                </a:lnTo>
                <a:lnTo>
                  <a:pt x="150" y="2038"/>
                </a:lnTo>
                <a:lnTo>
                  <a:pt x="137" y="2009"/>
                </a:lnTo>
                <a:lnTo>
                  <a:pt x="124" y="1979"/>
                </a:lnTo>
                <a:lnTo>
                  <a:pt x="112" y="1950"/>
                </a:lnTo>
                <a:lnTo>
                  <a:pt x="100" y="1920"/>
                </a:lnTo>
                <a:lnTo>
                  <a:pt x="89" y="1889"/>
                </a:lnTo>
                <a:lnTo>
                  <a:pt x="79" y="1859"/>
                </a:lnTo>
                <a:lnTo>
                  <a:pt x="69" y="1828"/>
                </a:lnTo>
                <a:lnTo>
                  <a:pt x="60" y="1797"/>
                </a:lnTo>
                <a:lnTo>
                  <a:pt x="51" y="1764"/>
                </a:lnTo>
                <a:lnTo>
                  <a:pt x="43" y="1733"/>
                </a:lnTo>
                <a:lnTo>
                  <a:pt x="36" y="1701"/>
                </a:lnTo>
                <a:lnTo>
                  <a:pt x="29" y="1667"/>
                </a:lnTo>
                <a:lnTo>
                  <a:pt x="23" y="1635"/>
                </a:lnTo>
                <a:lnTo>
                  <a:pt x="18" y="1601"/>
                </a:lnTo>
                <a:lnTo>
                  <a:pt x="13" y="1568"/>
                </a:lnTo>
                <a:lnTo>
                  <a:pt x="9" y="1534"/>
                </a:lnTo>
                <a:lnTo>
                  <a:pt x="6" y="1499"/>
                </a:lnTo>
                <a:lnTo>
                  <a:pt x="3" y="1464"/>
                </a:lnTo>
                <a:lnTo>
                  <a:pt x="2" y="1430"/>
                </a:lnTo>
                <a:lnTo>
                  <a:pt x="0" y="1395"/>
                </a:lnTo>
                <a:lnTo>
                  <a:pt x="0" y="136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fi-FI"/>
          </a:p>
        </p:txBody>
      </p:sp>
      <p:sp>
        <p:nvSpPr>
          <p:cNvPr id="16" name="Freeform 9">
            <a:hlinkClick r:id="rId5" tooltip="instragram"/>
          </p:cNvPr>
          <p:cNvSpPr>
            <a:spLocks noChangeAspect="1" noEditPoints="1"/>
          </p:cNvSpPr>
          <p:nvPr userDrawn="1"/>
        </p:nvSpPr>
        <p:spPr bwMode="auto">
          <a:xfrm>
            <a:off x="10884143" y="5877340"/>
            <a:ext cx="252000" cy="252000"/>
          </a:xfrm>
          <a:custGeom>
            <a:avLst/>
            <a:gdLst>
              <a:gd name="T0" fmla="*/ 1482 w 2269"/>
              <a:gd name="T1" fmla="*/ 827 h 2720"/>
              <a:gd name="T2" fmla="*/ 1577 w 2269"/>
              <a:gd name="T3" fmla="*/ 894 h 2720"/>
              <a:gd name="T4" fmla="*/ 1531 w 2269"/>
              <a:gd name="T5" fmla="*/ 1014 h 2720"/>
              <a:gd name="T6" fmla="*/ 1427 w 2269"/>
              <a:gd name="T7" fmla="*/ 971 h 2720"/>
              <a:gd name="T8" fmla="*/ 1036 w 2269"/>
              <a:gd name="T9" fmla="*/ 1606 h 2720"/>
              <a:gd name="T10" fmla="*/ 925 w 2269"/>
              <a:gd name="T11" fmla="*/ 1467 h 2720"/>
              <a:gd name="T12" fmla="*/ 921 w 2269"/>
              <a:gd name="T13" fmla="*/ 1266 h 2720"/>
              <a:gd name="T14" fmla="*/ 1026 w 2269"/>
              <a:gd name="T15" fmla="*/ 1121 h 2720"/>
              <a:gd name="T16" fmla="*/ 1191 w 2269"/>
              <a:gd name="T17" fmla="*/ 1096 h 2720"/>
              <a:gd name="T18" fmla="*/ 1324 w 2269"/>
              <a:gd name="T19" fmla="*/ 1207 h 2720"/>
              <a:gd name="T20" fmla="*/ 1360 w 2269"/>
              <a:gd name="T21" fmla="*/ 1402 h 2720"/>
              <a:gd name="T22" fmla="*/ 1280 w 2269"/>
              <a:gd name="T23" fmla="*/ 1571 h 2720"/>
              <a:gd name="T24" fmla="*/ 1134 w 2269"/>
              <a:gd name="T25" fmla="*/ 940 h 2720"/>
              <a:gd name="T26" fmla="*/ 918 w 2269"/>
              <a:gd name="T27" fmla="*/ 1030 h 2720"/>
              <a:gd name="T28" fmla="*/ 791 w 2269"/>
              <a:gd name="T29" fmla="*/ 1276 h 2720"/>
              <a:gd name="T30" fmla="*/ 827 w 2269"/>
              <a:gd name="T31" fmla="*/ 1560 h 2720"/>
              <a:gd name="T32" fmla="*/ 998 w 2269"/>
              <a:gd name="T33" fmla="*/ 1747 h 2720"/>
              <a:gd name="T34" fmla="*/ 1238 w 2269"/>
              <a:gd name="T35" fmla="*/ 1760 h 2720"/>
              <a:gd name="T36" fmla="*/ 1425 w 2269"/>
              <a:gd name="T37" fmla="*/ 1595 h 2720"/>
              <a:gd name="T38" fmla="*/ 1482 w 2269"/>
              <a:gd name="T39" fmla="*/ 1307 h 2720"/>
              <a:gd name="T40" fmla="*/ 1383 w 2269"/>
              <a:gd name="T41" fmla="*/ 1064 h 2720"/>
              <a:gd name="T42" fmla="*/ 1152 w 2269"/>
              <a:gd name="T43" fmla="*/ 941 h 2720"/>
              <a:gd name="T44" fmla="*/ 688 w 2269"/>
              <a:gd name="T45" fmla="*/ 586 h 2720"/>
              <a:gd name="T46" fmla="*/ 511 w 2269"/>
              <a:gd name="T47" fmla="*/ 767 h 2720"/>
              <a:gd name="T48" fmla="*/ 457 w 2269"/>
              <a:gd name="T49" fmla="*/ 1023 h 2720"/>
              <a:gd name="T50" fmla="*/ 477 w 2269"/>
              <a:gd name="T51" fmla="*/ 1855 h 2720"/>
              <a:gd name="T52" fmla="*/ 610 w 2269"/>
              <a:gd name="T53" fmla="*/ 2084 h 2720"/>
              <a:gd name="T54" fmla="*/ 827 w 2269"/>
              <a:gd name="T55" fmla="*/ 2171 h 2720"/>
              <a:gd name="T56" fmla="*/ 1510 w 2269"/>
              <a:gd name="T57" fmla="*/ 2160 h 2720"/>
              <a:gd name="T58" fmla="*/ 1728 w 2269"/>
              <a:gd name="T59" fmla="*/ 2006 h 2720"/>
              <a:gd name="T60" fmla="*/ 1809 w 2269"/>
              <a:gd name="T61" fmla="*/ 1758 h 2720"/>
              <a:gd name="T62" fmla="*/ 1809 w 2269"/>
              <a:gd name="T63" fmla="*/ 963 h 2720"/>
              <a:gd name="T64" fmla="*/ 1702 w 2269"/>
              <a:gd name="T65" fmla="*/ 680 h 2720"/>
              <a:gd name="T66" fmla="*/ 1489 w 2269"/>
              <a:gd name="T67" fmla="*/ 556 h 2720"/>
              <a:gd name="T68" fmla="*/ 1411 w 2269"/>
              <a:gd name="T69" fmla="*/ 695 h 2720"/>
              <a:gd name="T70" fmla="*/ 1598 w 2269"/>
              <a:gd name="T71" fmla="*/ 765 h 2720"/>
              <a:gd name="T72" fmla="*/ 1686 w 2269"/>
              <a:gd name="T73" fmla="*/ 977 h 2720"/>
              <a:gd name="T74" fmla="*/ 1681 w 2269"/>
              <a:gd name="T75" fmla="*/ 1786 h 2720"/>
              <a:gd name="T76" fmla="*/ 1589 w 2269"/>
              <a:gd name="T77" fmla="*/ 1964 h 2720"/>
              <a:gd name="T78" fmla="*/ 1244 w 2269"/>
              <a:gd name="T79" fmla="*/ 2030 h 2720"/>
              <a:gd name="T80" fmla="*/ 721 w 2269"/>
              <a:gd name="T81" fmla="*/ 1992 h 2720"/>
              <a:gd name="T82" fmla="*/ 603 w 2269"/>
              <a:gd name="T83" fmla="*/ 1842 h 2720"/>
              <a:gd name="T84" fmla="*/ 580 w 2269"/>
              <a:gd name="T85" fmla="*/ 1030 h 2720"/>
              <a:gd name="T86" fmla="*/ 638 w 2269"/>
              <a:gd name="T87" fmla="*/ 806 h 2720"/>
              <a:gd name="T88" fmla="*/ 814 w 2269"/>
              <a:gd name="T89" fmla="*/ 699 h 2720"/>
              <a:gd name="T90" fmla="*/ 23 w 2269"/>
              <a:gd name="T91" fmla="*/ 1086 h 2720"/>
              <a:gd name="T92" fmla="*/ 179 w 2269"/>
              <a:gd name="T93" fmla="*/ 627 h 2720"/>
              <a:gd name="T94" fmla="*/ 456 w 2269"/>
              <a:gd name="T95" fmla="*/ 271 h 2720"/>
              <a:gd name="T96" fmla="*/ 824 w 2269"/>
              <a:gd name="T97" fmla="*/ 51 h 2720"/>
              <a:gd name="T98" fmla="*/ 1250 w 2269"/>
              <a:gd name="T99" fmla="*/ 7 h 2720"/>
              <a:gd name="T100" fmla="*/ 1651 w 2269"/>
              <a:gd name="T101" fmla="*/ 148 h 2720"/>
              <a:gd name="T102" fmla="*/ 1975 w 2269"/>
              <a:gd name="T103" fmla="*/ 446 h 2720"/>
              <a:gd name="T104" fmla="*/ 2190 w 2269"/>
              <a:gd name="T105" fmla="*/ 862 h 2720"/>
              <a:gd name="T106" fmla="*/ 2269 w 2269"/>
              <a:gd name="T107" fmla="*/ 1360 h 2720"/>
              <a:gd name="T108" fmla="*/ 2190 w 2269"/>
              <a:gd name="T109" fmla="*/ 1859 h 2720"/>
              <a:gd name="T110" fmla="*/ 1975 w 2269"/>
              <a:gd name="T111" fmla="*/ 2275 h 2720"/>
              <a:gd name="T112" fmla="*/ 1651 w 2269"/>
              <a:gd name="T113" fmla="*/ 2571 h 2720"/>
              <a:gd name="T114" fmla="*/ 1250 w 2269"/>
              <a:gd name="T115" fmla="*/ 2713 h 2720"/>
              <a:gd name="T116" fmla="*/ 824 w 2269"/>
              <a:gd name="T117" fmla="*/ 2668 h 2720"/>
              <a:gd name="T118" fmla="*/ 456 w 2269"/>
              <a:gd name="T119" fmla="*/ 2450 h 2720"/>
              <a:gd name="T120" fmla="*/ 179 w 2269"/>
              <a:gd name="T121" fmla="*/ 2093 h 2720"/>
              <a:gd name="T122" fmla="*/ 23 w 2269"/>
              <a:gd name="T123" fmla="*/ 1634 h 2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69" h="2720">
                <a:moveTo>
                  <a:pt x="1417" y="924"/>
                </a:moveTo>
                <a:lnTo>
                  <a:pt x="1418" y="914"/>
                </a:lnTo>
                <a:lnTo>
                  <a:pt x="1419" y="904"/>
                </a:lnTo>
                <a:lnTo>
                  <a:pt x="1421" y="894"/>
                </a:lnTo>
                <a:lnTo>
                  <a:pt x="1424" y="886"/>
                </a:lnTo>
                <a:lnTo>
                  <a:pt x="1427" y="878"/>
                </a:lnTo>
                <a:lnTo>
                  <a:pt x="1431" y="869"/>
                </a:lnTo>
                <a:lnTo>
                  <a:pt x="1436" y="862"/>
                </a:lnTo>
                <a:lnTo>
                  <a:pt x="1441" y="855"/>
                </a:lnTo>
                <a:lnTo>
                  <a:pt x="1447" y="848"/>
                </a:lnTo>
                <a:lnTo>
                  <a:pt x="1453" y="843"/>
                </a:lnTo>
                <a:lnTo>
                  <a:pt x="1460" y="838"/>
                </a:lnTo>
                <a:lnTo>
                  <a:pt x="1467" y="833"/>
                </a:lnTo>
                <a:lnTo>
                  <a:pt x="1475" y="830"/>
                </a:lnTo>
                <a:lnTo>
                  <a:pt x="1482" y="827"/>
                </a:lnTo>
                <a:lnTo>
                  <a:pt x="1491" y="826"/>
                </a:lnTo>
                <a:lnTo>
                  <a:pt x="1499" y="826"/>
                </a:lnTo>
                <a:lnTo>
                  <a:pt x="1507" y="826"/>
                </a:lnTo>
                <a:lnTo>
                  <a:pt x="1515" y="827"/>
                </a:lnTo>
                <a:lnTo>
                  <a:pt x="1523" y="830"/>
                </a:lnTo>
                <a:lnTo>
                  <a:pt x="1531" y="833"/>
                </a:lnTo>
                <a:lnTo>
                  <a:pt x="1538" y="838"/>
                </a:lnTo>
                <a:lnTo>
                  <a:pt x="1545" y="843"/>
                </a:lnTo>
                <a:lnTo>
                  <a:pt x="1551" y="848"/>
                </a:lnTo>
                <a:lnTo>
                  <a:pt x="1557" y="855"/>
                </a:lnTo>
                <a:lnTo>
                  <a:pt x="1562" y="862"/>
                </a:lnTo>
                <a:lnTo>
                  <a:pt x="1567" y="869"/>
                </a:lnTo>
                <a:lnTo>
                  <a:pt x="1571" y="878"/>
                </a:lnTo>
                <a:lnTo>
                  <a:pt x="1574" y="886"/>
                </a:lnTo>
                <a:lnTo>
                  <a:pt x="1577" y="894"/>
                </a:lnTo>
                <a:lnTo>
                  <a:pt x="1579" y="904"/>
                </a:lnTo>
                <a:lnTo>
                  <a:pt x="1580" y="914"/>
                </a:lnTo>
                <a:lnTo>
                  <a:pt x="1581" y="924"/>
                </a:lnTo>
                <a:lnTo>
                  <a:pt x="1580" y="934"/>
                </a:lnTo>
                <a:lnTo>
                  <a:pt x="1579" y="944"/>
                </a:lnTo>
                <a:lnTo>
                  <a:pt x="1577" y="953"/>
                </a:lnTo>
                <a:lnTo>
                  <a:pt x="1574" y="962"/>
                </a:lnTo>
                <a:lnTo>
                  <a:pt x="1571" y="971"/>
                </a:lnTo>
                <a:lnTo>
                  <a:pt x="1567" y="978"/>
                </a:lnTo>
                <a:lnTo>
                  <a:pt x="1562" y="987"/>
                </a:lnTo>
                <a:lnTo>
                  <a:pt x="1557" y="993"/>
                </a:lnTo>
                <a:lnTo>
                  <a:pt x="1551" y="1000"/>
                </a:lnTo>
                <a:lnTo>
                  <a:pt x="1545" y="1005"/>
                </a:lnTo>
                <a:lnTo>
                  <a:pt x="1538" y="1010"/>
                </a:lnTo>
                <a:lnTo>
                  <a:pt x="1531" y="1014"/>
                </a:lnTo>
                <a:lnTo>
                  <a:pt x="1523" y="1018"/>
                </a:lnTo>
                <a:lnTo>
                  <a:pt x="1515" y="1020"/>
                </a:lnTo>
                <a:lnTo>
                  <a:pt x="1507" y="1022"/>
                </a:lnTo>
                <a:lnTo>
                  <a:pt x="1499" y="1022"/>
                </a:lnTo>
                <a:lnTo>
                  <a:pt x="1491" y="1022"/>
                </a:lnTo>
                <a:lnTo>
                  <a:pt x="1482" y="1020"/>
                </a:lnTo>
                <a:lnTo>
                  <a:pt x="1475" y="1018"/>
                </a:lnTo>
                <a:lnTo>
                  <a:pt x="1467" y="1014"/>
                </a:lnTo>
                <a:lnTo>
                  <a:pt x="1460" y="1010"/>
                </a:lnTo>
                <a:lnTo>
                  <a:pt x="1453" y="1005"/>
                </a:lnTo>
                <a:lnTo>
                  <a:pt x="1447" y="1000"/>
                </a:lnTo>
                <a:lnTo>
                  <a:pt x="1441" y="993"/>
                </a:lnTo>
                <a:lnTo>
                  <a:pt x="1436" y="987"/>
                </a:lnTo>
                <a:lnTo>
                  <a:pt x="1431" y="978"/>
                </a:lnTo>
                <a:lnTo>
                  <a:pt x="1427" y="971"/>
                </a:lnTo>
                <a:lnTo>
                  <a:pt x="1424" y="962"/>
                </a:lnTo>
                <a:lnTo>
                  <a:pt x="1421" y="953"/>
                </a:lnTo>
                <a:lnTo>
                  <a:pt x="1419" y="944"/>
                </a:lnTo>
                <a:lnTo>
                  <a:pt x="1418" y="934"/>
                </a:lnTo>
                <a:lnTo>
                  <a:pt x="1417" y="924"/>
                </a:lnTo>
                <a:close/>
                <a:moveTo>
                  <a:pt x="1134" y="1632"/>
                </a:moveTo>
                <a:lnTo>
                  <a:pt x="1123" y="1632"/>
                </a:lnTo>
                <a:lnTo>
                  <a:pt x="1111" y="1631"/>
                </a:lnTo>
                <a:lnTo>
                  <a:pt x="1100" y="1630"/>
                </a:lnTo>
                <a:lnTo>
                  <a:pt x="1088" y="1627"/>
                </a:lnTo>
                <a:lnTo>
                  <a:pt x="1077" y="1624"/>
                </a:lnTo>
                <a:lnTo>
                  <a:pt x="1067" y="1620"/>
                </a:lnTo>
                <a:lnTo>
                  <a:pt x="1056" y="1616"/>
                </a:lnTo>
                <a:lnTo>
                  <a:pt x="1046" y="1612"/>
                </a:lnTo>
                <a:lnTo>
                  <a:pt x="1036" y="1606"/>
                </a:lnTo>
                <a:lnTo>
                  <a:pt x="1026" y="1600"/>
                </a:lnTo>
                <a:lnTo>
                  <a:pt x="1016" y="1594"/>
                </a:lnTo>
                <a:lnTo>
                  <a:pt x="1007" y="1586"/>
                </a:lnTo>
                <a:lnTo>
                  <a:pt x="998" y="1578"/>
                </a:lnTo>
                <a:lnTo>
                  <a:pt x="990" y="1571"/>
                </a:lnTo>
                <a:lnTo>
                  <a:pt x="982" y="1561"/>
                </a:lnTo>
                <a:lnTo>
                  <a:pt x="974" y="1553"/>
                </a:lnTo>
                <a:lnTo>
                  <a:pt x="966" y="1543"/>
                </a:lnTo>
                <a:lnTo>
                  <a:pt x="959" y="1534"/>
                </a:lnTo>
                <a:lnTo>
                  <a:pt x="952" y="1523"/>
                </a:lnTo>
                <a:lnTo>
                  <a:pt x="946" y="1512"/>
                </a:lnTo>
                <a:lnTo>
                  <a:pt x="940" y="1501"/>
                </a:lnTo>
                <a:lnTo>
                  <a:pt x="935" y="1491"/>
                </a:lnTo>
                <a:lnTo>
                  <a:pt x="930" y="1479"/>
                </a:lnTo>
                <a:lnTo>
                  <a:pt x="925" y="1467"/>
                </a:lnTo>
                <a:lnTo>
                  <a:pt x="921" y="1453"/>
                </a:lnTo>
                <a:lnTo>
                  <a:pt x="917" y="1441"/>
                </a:lnTo>
                <a:lnTo>
                  <a:pt x="914" y="1428"/>
                </a:lnTo>
                <a:lnTo>
                  <a:pt x="912" y="1415"/>
                </a:lnTo>
                <a:lnTo>
                  <a:pt x="910" y="1402"/>
                </a:lnTo>
                <a:lnTo>
                  <a:pt x="908" y="1387"/>
                </a:lnTo>
                <a:lnTo>
                  <a:pt x="907" y="1374"/>
                </a:lnTo>
                <a:lnTo>
                  <a:pt x="907" y="1360"/>
                </a:lnTo>
                <a:lnTo>
                  <a:pt x="907" y="1347"/>
                </a:lnTo>
                <a:lnTo>
                  <a:pt x="908" y="1332"/>
                </a:lnTo>
                <a:lnTo>
                  <a:pt x="910" y="1319"/>
                </a:lnTo>
                <a:lnTo>
                  <a:pt x="912" y="1305"/>
                </a:lnTo>
                <a:lnTo>
                  <a:pt x="914" y="1293"/>
                </a:lnTo>
                <a:lnTo>
                  <a:pt x="917" y="1279"/>
                </a:lnTo>
                <a:lnTo>
                  <a:pt x="921" y="1266"/>
                </a:lnTo>
                <a:lnTo>
                  <a:pt x="925" y="1254"/>
                </a:lnTo>
                <a:lnTo>
                  <a:pt x="930" y="1242"/>
                </a:lnTo>
                <a:lnTo>
                  <a:pt x="935" y="1230"/>
                </a:lnTo>
                <a:lnTo>
                  <a:pt x="940" y="1218"/>
                </a:lnTo>
                <a:lnTo>
                  <a:pt x="946" y="1207"/>
                </a:lnTo>
                <a:lnTo>
                  <a:pt x="952" y="1197"/>
                </a:lnTo>
                <a:lnTo>
                  <a:pt x="959" y="1187"/>
                </a:lnTo>
                <a:lnTo>
                  <a:pt x="966" y="1177"/>
                </a:lnTo>
                <a:lnTo>
                  <a:pt x="974" y="1168"/>
                </a:lnTo>
                <a:lnTo>
                  <a:pt x="982" y="1158"/>
                </a:lnTo>
                <a:lnTo>
                  <a:pt x="990" y="1150"/>
                </a:lnTo>
                <a:lnTo>
                  <a:pt x="998" y="1141"/>
                </a:lnTo>
                <a:lnTo>
                  <a:pt x="1007" y="1134"/>
                </a:lnTo>
                <a:lnTo>
                  <a:pt x="1016" y="1127"/>
                </a:lnTo>
                <a:lnTo>
                  <a:pt x="1026" y="1121"/>
                </a:lnTo>
                <a:lnTo>
                  <a:pt x="1036" y="1115"/>
                </a:lnTo>
                <a:lnTo>
                  <a:pt x="1046" y="1109"/>
                </a:lnTo>
                <a:lnTo>
                  <a:pt x="1056" y="1104"/>
                </a:lnTo>
                <a:lnTo>
                  <a:pt x="1067" y="1099"/>
                </a:lnTo>
                <a:lnTo>
                  <a:pt x="1077" y="1096"/>
                </a:lnTo>
                <a:lnTo>
                  <a:pt x="1088" y="1093"/>
                </a:lnTo>
                <a:lnTo>
                  <a:pt x="1100" y="1091"/>
                </a:lnTo>
                <a:lnTo>
                  <a:pt x="1111" y="1089"/>
                </a:lnTo>
                <a:lnTo>
                  <a:pt x="1123" y="1087"/>
                </a:lnTo>
                <a:lnTo>
                  <a:pt x="1134" y="1087"/>
                </a:lnTo>
                <a:lnTo>
                  <a:pt x="1146" y="1087"/>
                </a:lnTo>
                <a:lnTo>
                  <a:pt x="1157" y="1089"/>
                </a:lnTo>
                <a:lnTo>
                  <a:pt x="1169" y="1091"/>
                </a:lnTo>
                <a:lnTo>
                  <a:pt x="1180" y="1093"/>
                </a:lnTo>
                <a:lnTo>
                  <a:pt x="1191" y="1096"/>
                </a:lnTo>
                <a:lnTo>
                  <a:pt x="1202" y="1099"/>
                </a:lnTo>
                <a:lnTo>
                  <a:pt x="1212" y="1104"/>
                </a:lnTo>
                <a:lnTo>
                  <a:pt x="1223" y="1109"/>
                </a:lnTo>
                <a:lnTo>
                  <a:pt x="1233" y="1115"/>
                </a:lnTo>
                <a:lnTo>
                  <a:pt x="1243" y="1121"/>
                </a:lnTo>
                <a:lnTo>
                  <a:pt x="1252" y="1127"/>
                </a:lnTo>
                <a:lnTo>
                  <a:pt x="1261" y="1134"/>
                </a:lnTo>
                <a:lnTo>
                  <a:pt x="1270" y="1141"/>
                </a:lnTo>
                <a:lnTo>
                  <a:pt x="1280" y="1150"/>
                </a:lnTo>
                <a:lnTo>
                  <a:pt x="1288" y="1158"/>
                </a:lnTo>
                <a:lnTo>
                  <a:pt x="1296" y="1168"/>
                </a:lnTo>
                <a:lnTo>
                  <a:pt x="1303" y="1177"/>
                </a:lnTo>
                <a:lnTo>
                  <a:pt x="1311" y="1187"/>
                </a:lnTo>
                <a:lnTo>
                  <a:pt x="1317" y="1197"/>
                </a:lnTo>
                <a:lnTo>
                  <a:pt x="1324" y="1207"/>
                </a:lnTo>
                <a:lnTo>
                  <a:pt x="1329" y="1218"/>
                </a:lnTo>
                <a:lnTo>
                  <a:pt x="1335" y="1230"/>
                </a:lnTo>
                <a:lnTo>
                  <a:pt x="1340" y="1242"/>
                </a:lnTo>
                <a:lnTo>
                  <a:pt x="1345" y="1254"/>
                </a:lnTo>
                <a:lnTo>
                  <a:pt x="1349" y="1266"/>
                </a:lnTo>
                <a:lnTo>
                  <a:pt x="1352" y="1279"/>
                </a:lnTo>
                <a:lnTo>
                  <a:pt x="1355" y="1293"/>
                </a:lnTo>
                <a:lnTo>
                  <a:pt x="1358" y="1305"/>
                </a:lnTo>
                <a:lnTo>
                  <a:pt x="1360" y="1319"/>
                </a:lnTo>
                <a:lnTo>
                  <a:pt x="1361" y="1332"/>
                </a:lnTo>
                <a:lnTo>
                  <a:pt x="1362" y="1347"/>
                </a:lnTo>
                <a:lnTo>
                  <a:pt x="1362" y="1360"/>
                </a:lnTo>
                <a:lnTo>
                  <a:pt x="1362" y="1374"/>
                </a:lnTo>
                <a:lnTo>
                  <a:pt x="1361" y="1387"/>
                </a:lnTo>
                <a:lnTo>
                  <a:pt x="1360" y="1402"/>
                </a:lnTo>
                <a:lnTo>
                  <a:pt x="1358" y="1415"/>
                </a:lnTo>
                <a:lnTo>
                  <a:pt x="1355" y="1428"/>
                </a:lnTo>
                <a:lnTo>
                  <a:pt x="1352" y="1441"/>
                </a:lnTo>
                <a:lnTo>
                  <a:pt x="1349" y="1453"/>
                </a:lnTo>
                <a:lnTo>
                  <a:pt x="1345" y="1467"/>
                </a:lnTo>
                <a:lnTo>
                  <a:pt x="1340" y="1479"/>
                </a:lnTo>
                <a:lnTo>
                  <a:pt x="1335" y="1491"/>
                </a:lnTo>
                <a:lnTo>
                  <a:pt x="1329" y="1501"/>
                </a:lnTo>
                <a:lnTo>
                  <a:pt x="1324" y="1512"/>
                </a:lnTo>
                <a:lnTo>
                  <a:pt x="1317" y="1523"/>
                </a:lnTo>
                <a:lnTo>
                  <a:pt x="1311" y="1534"/>
                </a:lnTo>
                <a:lnTo>
                  <a:pt x="1303" y="1543"/>
                </a:lnTo>
                <a:lnTo>
                  <a:pt x="1296" y="1553"/>
                </a:lnTo>
                <a:lnTo>
                  <a:pt x="1288" y="1561"/>
                </a:lnTo>
                <a:lnTo>
                  <a:pt x="1280" y="1571"/>
                </a:lnTo>
                <a:lnTo>
                  <a:pt x="1270" y="1578"/>
                </a:lnTo>
                <a:lnTo>
                  <a:pt x="1261" y="1586"/>
                </a:lnTo>
                <a:lnTo>
                  <a:pt x="1252" y="1594"/>
                </a:lnTo>
                <a:lnTo>
                  <a:pt x="1243" y="1600"/>
                </a:lnTo>
                <a:lnTo>
                  <a:pt x="1233" y="1606"/>
                </a:lnTo>
                <a:lnTo>
                  <a:pt x="1223" y="1612"/>
                </a:lnTo>
                <a:lnTo>
                  <a:pt x="1212" y="1616"/>
                </a:lnTo>
                <a:lnTo>
                  <a:pt x="1202" y="1620"/>
                </a:lnTo>
                <a:lnTo>
                  <a:pt x="1191" y="1624"/>
                </a:lnTo>
                <a:lnTo>
                  <a:pt x="1180" y="1627"/>
                </a:lnTo>
                <a:lnTo>
                  <a:pt x="1169" y="1630"/>
                </a:lnTo>
                <a:lnTo>
                  <a:pt x="1157" y="1631"/>
                </a:lnTo>
                <a:lnTo>
                  <a:pt x="1146" y="1632"/>
                </a:lnTo>
                <a:lnTo>
                  <a:pt x="1134" y="1632"/>
                </a:lnTo>
                <a:close/>
                <a:moveTo>
                  <a:pt x="1134" y="940"/>
                </a:moveTo>
                <a:lnTo>
                  <a:pt x="1116" y="941"/>
                </a:lnTo>
                <a:lnTo>
                  <a:pt x="1098" y="942"/>
                </a:lnTo>
                <a:lnTo>
                  <a:pt x="1090" y="944"/>
                </a:lnTo>
                <a:lnTo>
                  <a:pt x="1081" y="945"/>
                </a:lnTo>
                <a:lnTo>
                  <a:pt x="1064" y="948"/>
                </a:lnTo>
                <a:lnTo>
                  <a:pt x="1047" y="953"/>
                </a:lnTo>
                <a:lnTo>
                  <a:pt x="1030" y="959"/>
                </a:lnTo>
                <a:lnTo>
                  <a:pt x="1014" y="966"/>
                </a:lnTo>
                <a:lnTo>
                  <a:pt x="998" y="974"/>
                </a:lnTo>
                <a:lnTo>
                  <a:pt x="983" y="982"/>
                </a:lnTo>
                <a:lnTo>
                  <a:pt x="967" y="992"/>
                </a:lnTo>
                <a:lnTo>
                  <a:pt x="953" y="1001"/>
                </a:lnTo>
                <a:lnTo>
                  <a:pt x="939" y="1012"/>
                </a:lnTo>
                <a:lnTo>
                  <a:pt x="925" y="1024"/>
                </a:lnTo>
                <a:lnTo>
                  <a:pt x="918" y="1030"/>
                </a:lnTo>
                <a:lnTo>
                  <a:pt x="912" y="1036"/>
                </a:lnTo>
                <a:lnTo>
                  <a:pt x="899" y="1049"/>
                </a:lnTo>
                <a:lnTo>
                  <a:pt x="887" y="1064"/>
                </a:lnTo>
                <a:lnTo>
                  <a:pt x="875" y="1078"/>
                </a:lnTo>
                <a:lnTo>
                  <a:pt x="864" y="1093"/>
                </a:lnTo>
                <a:lnTo>
                  <a:pt x="854" y="1109"/>
                </a:lnTo>
                <a:lnTo>
                  <a:pt x="844" y="1126"/>
                </a:lnTo>
                <a:lnTo>
                  <a:pt x="835" y="1143"/>
                </a:lnTo>
                <a:lnTo>
                  <a:pt x="827" y="1159"/>
                </a:lnTo>
                <a:lnTo>
                  <a:pt x="819" y="1179"/>
                </a:lnTo>
                <a:lnTo>
                  <a:pt x="812" y="1197"/>
                </a:lnTo>
                <a:lnTo>
                  <a:pt x="806" y="1216"/>
                </a:lnTo>
                <a:lnTo>
                  <a:pt x="800" y="1235"/>
                </a:lnTo>
                <a:lnTo>
                  <a:pt x="795" y="1255"/>
                </a:lnTo>
                <a:lnTo>
                  <a:pt x="791" y="1276"/>
                </a:lnTo>
                <a:lnTo>
                  <a:pt x="788" y="1296"/>
                </a:lnTo>
                <a:lnTo>
                  <a:pt x="786" y="1317"/>
                </a:lnTo>
                <a:lnTo>
                  <a:pt x="785" y="1338"/>
                </a:lnTo>
                <a:lnTo>
                  <a:pt x="784" y="1360"/>
                </a:lnTo>
                <a:lnTo>
                  <a:pt x="785" y="1381"/>
                </a:lnTo>
                <a:lnTo>
                  <a:pt x="786" y="1403"/>
                </a:lnTo>
                <a:lnTo>
                  <a:pt x="787" y="1414"/>
                </a:lnTo>
                <a:lnTo>
                  <a:pt x="788" y="1425"/>
                </a:lnTo>
                <a:lnTo>
                  <a:pt x="791" y="1445"/>
                </a:lnTo>
                <a:lnTo>
                  <a:pt x="795" y="1465"/>
                </a:lnTo>
                <a:lnTo>
                  <a:pt x="800" y="1485"/>
                </a:lnTo>
                <a:lnTo>
                  <a:pt x="806" y="1505"/>
                </a:lnTo>
                <a:lnTo>
                  <a:pt x="812" y="1523"/>
                </a:lnTo>
                <a:lnTo>
                  <a:pt x="819" y="1542"/>
                </a:lnTo>
                <a:lnTo>
                  <a:pt x="827" y="1560"/>
                </a:lnTo>
                <a:lnTo>
                  <a:pt x="835" y="1578"/>
                </a:lnTo>
                <a:lnTo>
                  <a:pt x="844" y="1595"/>
                </a:lnTo>
                <a:lnTo>
                  <a:pt x="854" y="1612"/>
                </a:lnTo>
                <a:lnTo>
                  <a:pt x="859" y="1619"/>
                </a:lnTo>
                <a:lnTo>
                  <a:pt x="864" y="1627"/>
                </a:lnTo>
                <a:lnTo>
                  <a:pt x="875" y="1643"/>
                </a:lnTo>
                <a:lnTo>
                  <a:pt x="887" y="1657"/>
                </a:lnTo>
                <a:lnTo>
                  <a:pt x="899" y="1670"/>
                </a:lnTo>
                <a:lnTo>
                  <a:pt x="912" y="1684"/>
                </a:lnTo>
                <a:lnTo>
                  <a:pt x="925" y="1697"/>
                </a:lnTo>
                <a:lnTo>
                  <a:pt x="939" y="1708"/>
                </a:lnTo>
                <a:lnTo>
                  <a:pt x="953" y="1720"/>
                </a:lnTo>
                <a:lnTo>
                  <a:pt x="967" y="1729"/>
                </a:lnTo>
                <a:lnTo>
                  <a:pt x="983" y="1739"/>
                </a:lnTo>
                <a:lnTo>
                  <a:pt x="998" y="1747"/>
                </a:lnTo>
                <a:lnTo>
                  <a:pt x="1014" y="1754"/>
                </a:lnTo>
                <a:lnTo>
                  <a:pt x="1030" y="1760"/>
                </a:lnTo>
                <a:lnTo>
                  <a:pt x="1047" y="1766"/>
                </a:lnTo>
                <a:lnTo>
                  <a:pt x="1064" y="1771"/>
                </a:lnTo>
                <a:lnTo>
                  <a:pt x="1081" y="1775"/>
                </a:lnTo>
                <a:lnTo>
                  <a:pt x="1098" y="1777"/>
                </a:lnTo>
                <a:lnTo>
                  <a:pt x="1116" y="1780"/>
                </a:lnTo>
                <a:lnTo>
                  <a:pt x="1134" y="1780"/>
                </a:lnTo>
                <a:lnTo>
                  <a:pt x="1152" y="1780"/>
                </a:lnTo>
                <a:lnTo>
                  <a:pt x="1170" y="1777"/>
                </a:lnTo>
                <a:lnTo>
                  <a:pt x="1179" y="1776"/>
                </a:lnTo>
                <a:lnTo>
                  <a:pt x="1188" y="1775"/>
                </a:lnTo>
                <a:lnTo>
                  <a:pt x="1205" y="1771"/>
                </a:lnTo>
                <a:lnTo>
                  <a:pt x="1222" y="1766"/>
                </a:lnTo>
                <a:lnTo>
                  <a:pt x="1238" y="1760"/>
                </a:lnTo>
                <a:lnTo>
                  <a:pt x="1255" y="1754"/>
                </a:lnTo>
                <a:lnTo>
                  <a:pt x="1270" y="1747"/>
                </a:lnTo>
                <a:lnTo>
                  <a:pt x="1287" y="1739"/>
                </a:lnTo>
                <a:lnTo>
                  <a:pt x="1302" y="1729"/>
                </a:lnTo>
                <a:lnTo>
                  <a:pt x="1317" y="1720"/>
                </a:lnTo>
                <a:lnTo>
                  <a:pt x="1331" y="1708"/>
                </a:lnTo>
                <a:lnTo>
                  <a:pt x="1345" y="1697"/>
                </a:lnTo>
                <a:lnTo>
                  <a:pt x="1351" y="1691"/>
                </a:lnTo>
                <a:lnTo>
                  <a:pt x="1358" y="1684"/>
                </a:lnTo>
                <a:lnTo>
                  <a:pt x="1371" y="1670"/>
                </a:lnTo>
                <a:lnTo>
                  <a:pt x="1383" y="1657"/>
                </a:lnTo>
                <a:lnTo>
                  <a:pt x="1394" y="1643"/>
                </a:lnTo>
                <a:lnTo>
                  <a:pt x="1405" y="1627"/>
                </a:lnTo>
                <a:lnTo>
                  <a:pt x="1416" y="1612"/>
                </a:lnTo>
                <a:lnTo>
                  <a:pt x="1425" y="1595"/>
                </a:lnTo>
                <a:lnTo>
                  <a:pt x="1434" y="1578"/>
                </a:lnTo>
                <a:lnTo>
                  <a:pt x="1443" y="1560"/>
                </a:lnTo>
                <a:lnTo>
                  <a:pt x="1451" y="1542"/>
                </a:lnTo>
                <a:lnTo>
                  <a:pt x="1458" y="1523"/>
                </a:lnTo>
                <a:lnTo>
                  <a:pt x="1464" y="1505"/>
                </a:lnTo>
                <a:lnTo>
                  <a:pt x="1469" y="1485"/>
                </a:lnTo>
                <a:lnTo>
                  <a:pt x="1474" y="1465"/>
                </a:lnTo>
                <a:lnTo>
                  <a:pt x="1478" y="1445"/>
                </a:lnTo>
                <a:lnTo>
                  <a:pt x="1481" y="1425"/>
                </a:lnTo>
                <a:lnTo>
                  <a:pt x="1483" y="1403"/>
                </a:lnTo>
                <a:lnTo>
                  <a:pt x="1485" y="1381"/>
                </a:lnTo>
                <a:lnTo>
                  <a:pt x="1485" y="1360"/>
                </a:lnTo>
                <a:lnTo>
                  <a:pt x="1485" y="1338"/>
                </a:lnTo>
                <a:lnTo>
                  <a:pt x="1483" y="1317"/>
                </a:lnTo>
                <a:lnTo>
                  <a:pt x="1482" y="1307"/>
                </a:lnTo>
                <a:lnTo>
                  <a:pt x="1481" y="1296"/>
                </a:lnTo>
                <a:lnTo>
                  <a:pt x="1478" y="1276"/>
                </a:lnTo>
                <a:lnTo>
                  <a:pt x="1474" y="1255"/>
                </a:lnTo>
                <a:lnTo>
                  <a:pt x="1469" y="1235"/>
                </a:lnTo>
                <a:lnTo>
                  <a:pt x="1464" y="1216"/>
                </a:lnTo>
                <a:lnTo>
                  <a:pt x="1458" y="1197"/>
                </a:lnTo>
                <a:lnTo>
                  <a:pt x="1451" y="1179"/>
                </a:lnTo>
                <a:lnTo>
                  <a:pt x="1443" y="1159"/>
                </a:lnTo>
                <a:lnTo>
                  <a:pt x="1434" y="1143"/>
                </a:lnTo>
                <a:lnTo>
                  <a:pt x="1425" y="1126"/>
                </a:lnTo>
                <a:lnTo>
                  <a:pt x="1416" y="1109"/>
                </a:lnTo>
                <a:lnTo>
                  <a:pt x="1411" y="1101"/>
                </a:lnTo>
                <a:lnTo>
                  <a:pt x="1405" y="1093"/>
                </a:lnTo>
                <a:lnTo>
                  <a:pt x="1394" y="1078"/>
                </a:lnTo>
                <a:lnTo>
                  <a:pt x="1383" y="1064"/>
                </a:lnTo>
                <a:lnTo>
                  <a:pt x="1371" y="1049"/>
                </a:lnTo>
                <a:lnTo>
                  <a:pt x="1358" y="1036"/>
                </a:lnTo>
                <a:lnTo>
                  <a:pt x="1345" y="1024"/>
                </a:lnTo>
                <a:lnTo>
                  <a:pt x="1331" y="1012"/>
                </a:lnTo>
                <a:lnTo>
                  <a:pt x="1317" y="1001"/>
                </a:lnTo>
                <a:lnTo>
                  <a:pt x="1302" y="992"/>
                </a:lnTo>
                <a:lnTo>
                  <a:pt x="1287" y="982"/>
                </a:lnTo>
                <a:lnTo>
                  <a:pt x="1270" y="974"/>
                </a:lnTo>
                <a:lnTo>
                  <a:pt x="1255" y="966"/>
                </a:lnTo>
                <a:lnTo>
                  <a:pt x="1238" y="959"/>
                </a:lnTo>
                <a:lnTo>
                  <a:pt x="1222" y="953"/>
                </a:lnTo>
                <a:lnTo>
                  <a:pt x="1205" y="948"/>
                </a:lnTo>
                <a:lnTo>
                  <a:pt x="1188" y="945"/>
                </a:lnTo>
                <a:lnTo>
                  <a:pt x="1170" y="942"/>
                </a:lnTo>
                <a:lnTo>
                  <a:pt x="1152" y="941"/>
                </a:lnTo>
                <a:lnTo>
                  <a:pt x="1134" y="940"/>
                </a:lnTo>
                <a:close/>
                <a:moveTo>
                  <a:pt x="1134" y="543"/>
                </a:moveTo>
                <a:lnTo>
                  <a:pt x="1022" y="543"/>
                </a:lnTo>
                <a:lnTo>
                  <a:pt x="983" y="543"/>
                </a:lnTo>
                <a:lnTo>
                  <a:pt x="952" y="544"/>
                </a:lnTo>
                <a:lnTo>
                  <a:pt x="902" y="545"/>
                </a:lnTo>
                <a:lnTo>
                  <a:pt x="853" y="548"/>
                </a:lnTo>
                <a:lnTo>
                  <a:pt x="827" y="550"/>
                </a:lnTo>
                <a:lnTo>
                  <a:pt x="803" y="553"/>
                </a:lnTo>
                <a:lnTo>
                  <a:pt x="781" y="556"/>
                </a:lnTo>
                <a:lnTo>
                  <a:pt x="760" y="561"/>
                </a:lnTo>
                <a:lnTo>
                  <a:pt x="740" y="566"/>
                </a:lnTo>
                <a:lnTo>
                  <a:pt x="722" y="572"/>
                </a:lnTo>
                <a:lnTo>
                  <a:pt x="704" y="579"/>
                </a:lnTo>
                <a:lnTo>
                  <a:pt x="688" y="586"/>
                </a:lnTo>
                <a:lnTo>
                  <a:pt x="671" y="593"/>
                </a:lnTo>
                <a:lnTo>
                  <a:pt x="655" y="603"/>
                </a:lnTo>
                <a:lnTo>
                  <a:pt x="648" y="608"/>
                </a:lnTo>
                <a:lnTo>
                  <a:pt x="640" y="612"/>
                </a:lnTo>
                <a:lnTo>
                  <a:pt x="625" y="623"/>
                </a:lnTo>
                <a:lnTo>
                  <a:pt x="610" y="635"/>
                </a:lnTo>
                <a:lnTo>
                  <a:pt x="596" y="648"/>
                </a:lnTo>
                <a:lnTo>
                  <a:pt x="581" y="664"/>
                </a:lnTo>
                <a:lnTo>
                  <a:pt x="567" y="680"/>
                </a:lnTo>
                <a:lnTo>
                  <a:pt x="554" y="696"/>
                </a:lnTo>
                <a:lnTo>
                  <a:pt x="541" y="714"/>
                </a:lnTo>
                <a:lnTo>
                  <a:pt x="536" y="723"/>
                </a:lnTo>
                <a:lnTo>
                  <a:pt x="530" y="731"/>
                </a:lnTo>
                <a:lnTo>
                  <a:pt x="520" y="749"/>
                </a:lnTo>
                <a:lnTo>
                  <a:pt x="511" y="767"/>
                </a:lnTo>
                <a:lnTo>
                  <a:pt x="507" y="777"/>
                </a:lnTo>
                <a:lnTo>
                  <a:pt x="503" y="786"/>
                </a:lnTo>
                <a:lnTo>
                  <a:pt x="495" y="804"/>
                </a:lnTo>
                <a:lnTo>
                  <a:pt x="489" y="825"/>
                </a:lnTo>
                <a:lnTo>
                  <a:pt x="483" y="845"/>
                </a:lnTo>
                <a:lnTo>
                  <a:pt x="477" y="866"/>
                </a:lnTo>
                <a:lnTo>
                  <a:pt x="472" y="887"/>
                </a:lnTo>
                <a:lnTo>
                  <a:pt x="468" y="911"/>
                </a:lnTo>
                <a:lnTo>
                  <a:pt x="464" y="936"/>
                </a:lnTo>
                <a:lnTo>
                  <a:pt x="462" y="950"/>
                </a:lnTo>
                <a:lnTo>
                  <a:pt x="461" y="963"/>
                </a:lnTo>
                <a:lnTo>
                  <a:pt x="460" y="977"/>
                </a:lnTo>
                <a:lnTo>
                  <a:pt x="459" y="992"/>
                </a:lnTo>
                <a:lnTo>
                  <a:pt x="458" y="1007"/>
                </a:lnTo>
                <a:lnTo>
                  <a:pt x="457" y="1023"/>
                </a:lnTo>
                <a:lnTo>
                  <a:pt x="455" y="1081"/>
                </a:lnTo>
                <a:lnTo>
                  <a:pt x="454" y="1141"/>
                </a:lnTo>
                <a:lnTo>
                  <a:pt x="453" y="1227"/>
                </a:lnTo>
                <a:lnTo>
                  <a:pt x="453" y="1360"/>
                </a:lnTo>
                <a:lnTo>
                  <a:pt x="453" y="1494"/>
                </a:lnTo>
                <a:lnTo>
                  <a:pt x="453" y="1541"/>
                </a:lnTo>
                <a:lnTo>
                  <a:pt x="454" y="1579"/>
                </a:lnTo>
                <a:lnTo>
                  <a:pt x="455" y="1639"/>
                </a:lnTo>
                <a:lnTo>
                  <a:pt x="457" y="1697"/>
                </a:lnTo>
                <a:lnTo>
                  <a:pt x="459" y="1728"/>
                </a:lnTo>
                <a:lnTo>
                  <a:pt x="461" y="1758"/>
                </a:lnTo>
                <a:lnTo>
                  <a:pt x="464" y="1784"/>
                </a:lnTo>
                <a:lnTo>
                  <a:pt x="468" y="1810"/>
                </a:lnTo>
                <a:lnTo>
                  <a:pt x="472" y="1832"/>
                </a:lnTo>
                <a:lnTo>
                  <a:pt x="477" y="1855"/>
                </a:lnTo>
                <a:lnTo>
                  <a:pt x="483" y="1876"/>
                </a:lnTo>
                <a:lnTo>
                  <a:pt x="489" y="1896"/>
                </a:lnTo>
                <a:lnTo>
                  <a:pt x="495" y="1915"/>
                </a:lnTo>
                <a:lnTo>
                  <a:pt x="503" y="1934"/>
                </a:lnTo>
                <a:lnTo>
                  <a:pt x="507" y="1944"/>
                </a:lnTo>
                <a:lnTo>
                  <a:pt x="511" y="1952"/>
                </a:lnTo>
                <a:lnTo>
                  <a:pt x="520" y="1972"/>
                </a:lnTo>
                <a:lnTo>
                  <a:pt x="530" y="1988"/>
                </a:lnTo>
                <a:lnTo>
                  <a:pt x="541" y="2006"/>
                </a:lnTo>
                <a:lnTo>
                  <a:pt x="554" y="2023"/>
                </a:lnTo>
                <a:lnTo>
                  <a:pt x="567" y="2040"/>
                </a:lnTo>
                <a:lnTo>
                  <a:pt x="581" y="2057"/>
                </a:lnTo>
                <a:lnTo>
                  <a:pt x="596" y="2071"/>
                </a:lnTo>
                <a:lnTo>
                  <a:pt x="603" y="2078"/>
                </a:lnTo>
                <a:lnTo>
                  <a:pt x="610" y="2084"/>
                </a:lnTo>
                <a:lnTo>
                  <a:pt x="625" y="2096"/>
                </a:lnTo>
                <a:lnTo>
                  <a:pt x="640" y="2107"/>
                </a:lnTo>
                <a:lnTo>
                  <a:pt x="648" y="2113"/>
                </a:lnTo>
                <a:lnTo>
                  <a:pt x="655" y="2118"/>
                </a:lnTo>
                <a:lnTo>
                  <a:pt x="671" y="2126"/>
                </a:lnTo>
                <a:lnTo>
                  <a:pt x="688" y="2135"/>
                </a:lnTo>
                <a:lnTo>
                  <a:pt x="704" y="2142"/>
                </a:lnTo>
                <a:lnTo>
                  <a:pt x="722" y="2148"/>
                </a:lnTo>
                <a:lnTo>
                  <a:pt x="740" y="2154"/>
                </a:lnTo>
                <a:lnTo>
                  <a:pt x="760" y="2160"/>
                </a:lnTo>
                <a:lnTo>
                  <a:pt x="781" y="2165"/>
                </a:lnTo>
                <a:lnTo>
                  <a:pt x="792" y="2166"/>
                </a:lnTo>
                <a:lnTo>
                  <a:pt x="803" y="2168"/>
                </a:lnTo>
                <a:lnTo>
                  <a:pt x="815" y="2169"/>
                </a:lnTo>
                <a:lnTo>
                  <a:pt x="827" y="2171"/>
                </a:lnTo>
                <a:lnTo>
                  <a:pt x="840" y="2172"/>
                </a:lnTo>
                <a:lnTo>
                  <a:pt x="853" y="2173"/>
                </a:lnTo>
                <a:lnTo>
                  <a:pt x="902" y="2175"/>
                </a:lnTo>
                <a:lnTo>
                  <a:pt x="952" y="2177"/>
                </a:lnTo>
                <a:lnTo>
                  <a:pt x="1022" y="2177"/>
                </a:lnTo>
                <a:lnTo>
                  <a:pt x="1134" y="2178"/>
                </a:lnTo>
                <a:lnTo>
                  <a:pt x="1246" y="2177"/>
                </a:lnTo>
                <a:lnTo>
                  <a:pt x="1286" y="2177"/>
                </a:lnTo>
                <a:lnTo>
                  <a:pt x="1318" y="2177"/>
                </a:lnTo>
                <a:lnTo>
                  <a:pt x="1368" y="2175"/>
                </a:lnTo>
                <a:lnTo>
                  <a:pt x="1416" y="2173"/>
                </a:lnTo>
                <a:lnTo>
                  <a:pt x="1442" y="2171"/>
                </a:lnTo>
                <a:lnTo>
                  <a:pt x="1467" y="2168"/>
                </a:lnTo>
                <a:lnTo>
                  <a:pt x="1489" y="2165"/>
                </a:lnTo>
                <a:lnTo>
                  <a:pt x="1510" y="2160"/>
                </a:lnTo>
                <a:lnTo>
                  <a:pt x="1529" y="2154"/>
                </a:lnTo>
                <a:lnTo>
                  <a:pt x="1548" y="2148"/>
                </a:lnTo>
                <a:lnTo>
                  <a:pt x="1565" y="2142"/>
                </a:lnTo>
                <a:lnTo>
                  <a:pt x="1582" y="2135"/>
                </a:lnTo>
                <a:lnTo>
                  <a:pt x="1598" y="2126"/>
                </a:lnTo>
                <a:lnTo>
                  <a:pt x="1614" y="2118"/>
                </a:lnTo>
                <a:lnTo>
                  <a:pt x="1622" y="2113"/>
                </a:lnTo>
                <a:lnTo>
                  <a:pt x="1629" y="2107"/>
                </a:lnTo>
                <a:lnTo>
                  <a:pt x="1645" y="2096"/>
                </a:lnTo>
                <a:lnTo>
                  <a:pt x="1659" y="2084"/>
                </a:lnTo>
                <a:lnTo>
                  <a:pt x="1674" y="2071"/>
                </a:lnTo>
                <a:lnTo>
                  <a:pt x="1688" y="2057"/>
                </a:lnTo>
                <a:lnTo>
                  <a:pt x="1702" y="2040"/>
                </a:lnTo>
                <a:lnTo>
                  <a:pt x="1716" y="2023"/>
                </a:lnTo>
                <a:lnTo>
                  <a:pt x="1728" y="2006"/>
                </a:lnTo>
                <a:lnTo>
                  <a:pt x="1734" y="1998"/>
                </a:lnTo>
                <a:lnTo>
                  <a:pt x="1739" y="1988"/>
                </a:lnTo>
                <a:lnTo>
                  <a:pt x="1749" y="1972"/>
                </a:lnTo>
                <a:lnTo>
                  <a:pt x="1758" y="1952"/>
                </a:lnTo>
                <a:lnTo>
                  <a:pt x="1763" y="1944"/>
                </a:lnTo>
                <a:lnTo>
                  <a:pt x="1767" y="1934"/>
                </a:lnTo>
                <a:lnTo>
                  <a:pt x="1774" y="1915"/>
                </a:lnTo>
                <a:lnTo>
                  <a:pt x="1781" y="1896"/>
                </a:lnTo>
                <a:lnTo>
                  <a:pt x="1787" y="1876"/>
                </a:lnTo>
                <a:lnTo>
                  <a:pt x="1792" y="1855"/>
                </a:lnTo>
                <a:lnTo>
                  <a:pt x="1797" y="1832"/>
                </a:lnTo>
                <a:lnTo>
                  <a:pt x="1802" y="1810"/>
                </a:lnTo>
                <a:lnTo>
                  <a:pt x="1806" y="1784"/>
                </a:lnTo>
                <a:lnTo>
                  <a:pt x="1807" y="1771"/>
                </a:lnTo>
                <a:lnTo>
                  <a:pt x="1809" y="1758"/>
                </a:lnTo>
                <a:lnTo>
                  <a:pt x="1810" y="1744"/>
                </a:lnTo>
                <a:lnTo>
                  <a:pt x="1811" y="1728"/>
                </a:lnTo>
                <a:lnTo>
                  <a:pt x="1812" y="1714"/>
                </a:lnTo>
                <a:lnTo>
                  <a:pt x="1813" y="1697"/>
                </a:lnTo>
                <a:lnTo>
                  <a:pt x="1815" y="1639"/>
                </a:lnTo>
                <a:lnTo>
                  <a:pt x="1816" y="1579"/>
                </a:lnTo>
                <a:lnTo>
                  <a:pt x="1816" y="1494"/>
                </a:lnTo>
                <a:lnTo>
                  <a:pt x="1817" y="1360"/>
                </a:lnTo>
                <a:lnTo>
                  <a:pt x="1816" y="1227"/>
                </a:lnTo>
                <a:lnTo>
                  <a:pt x="1816" y="1179"/>
                </a:lnTo>
                <a:lnTo>
                  <a:pt x="1816" y="1141"/>
                </a:lnTo>
                <a:lnTo>
                  <a:pt x="1815" y="1081"/>
                </a:lnTo>
                <a:lnTo>
                  <a:pt x="1813" y="1023"/>
                </a:lnTo>
                <a:lnTo>
                  <a:pt x="1811" y="992"/>
                </a:lnTo>
                <a:lnTo>
                  <a:pt x="1809" y="963"/>
                </a:lnTo>
                <a:lnTo>
                  <a:pt x="1806" y="936"/>
                </a:lnTo>
                <a:lnTo>
                  <a:pt x="1802" y="911"/>
                </a:lnTo>
                <a:lnTo>
                  <a:pt x="1797" y="887"/>
                </a:lnTo>
                <a:lnTo>
                  <a:pt x="1792" y="866"/>
                </a:lnTo>
                <a:lnTo>
                  <a:pt x="1787" y="845"/>
                </a:lnTo>
                <a:lnTo>
                  <a:pt x="1781" y="825"/>
                </a:lnTo>
                <a:lnTo>
                  <a:pt x="1774" y="804"/>
                </a:lnTo>
                <a:lnTo>
                  <a:pt x="1767" y="786"/>
                </a:lnTo>
                <a:lnTo>
                  <a:pt x="1763" y="777"/>
                </a:lnTo>
                <a:lnTo>
                  <a:pt x="1758" y="767"/>
                </a:lnTo>
                <a:lnTo>
                  <a:pt x="1749" y="749"/>
                </a:lnTo>
                <a:lnTo>
                  <a:pt x="1739" y="731"/>
                </a:lnTo>
                <a:lnTo>
                  <a:pt x="1728" y="714"/>
                </a:lnTo>
                <a:lnTo>
                  <a:pt x="1716" y="696"/>
                </a:lnTo>
                <a:lnTo>
                  <a:pt x="1702" y="680"/>
                </a:lnTo>
                <a:lnTo>
                  <a:pt x="1688" y="664"/>
                </a:lnTo>
                <a:lnTo>
                  <a:pt x="1674" y="648"/>
                </a:lnTo>
                <a:lnTo>
                  <a:pt x="1667" y="642"/>
                </a:lnTo>
                <a:lnTo>
                  <a:pt x="1659" y="635"/>
                </a:lnTo>
                <a:lnTo>
                  <a:pt x="1645" y="623"/>
                </a:lnTo>
                <a:lnTo>
                  <a:pt x="1629" y="612"/>
                </a:lnTo>
                <a:lnTo>
                  <a:pt x="1622" y="608"/>
                </a:lnTo>
                <a:lnTo>
                  <a:pt x="1614" y="603"/>
                </a:lnTo>
                <a:lnTo>
                  <a:pt x="1598" y="593"/>
                </a:lnTo>
                <a:lnTo>
                  <a:pt x="1582" y="586"/>
                </a:lnTo>
                <a:lnTo>
                  <a:pt x="1565" y="579"/>
                </a:lnTo>
                <a:lnTo>
                  <a:pt x="1548" y="572"/>
                </a:lnTo>
                <a:lnTo>
                  <a:pt x="1529" y="566"/>
                </a:lnTo>
                <a:lnTo>
                  <a:pt x="1510" y="561"/>
                </a:lnTo>
                <a:lnTo>
                  <a:pt x="1489" y="556"/>
                </a:lnTo>
                <a:lnTo>
                  <a:pt x="1478" y="554"/>
                </a:lnTo>
                <a:lnTo>
                  <a:pt x="1467" y="553"/>
                </a:lnTo>
                <a:lnTo>
                  <a:pt x="1455" y="551"/>
                </a:lnTo>
                <a:lnTo>
                  <a:pt x="1442" y="550"/>
                </a:lnTo>
                <a:lnTo>
                  <a:pt x="1430" y="549"/>
                </a:lnTo>
                <a:lnTo>
                  <a:pt x="1416" y="548"/>
                </a:lnTo>
                <a:lnTo>
                  <a:pt x="1368" y="545"/>
                </a:lnTo>
                <a:lnTo>
                  <a:pt x="1318" y="544"/>
                </a:lnTo>
                <a:lnTo>
                  <a:pt x="1246" y="543"/>
                </a:lnTo>
                <a:lnTo>
                  <a:pt x="1134" y="543"/>
                </a:lnTo>
                <a:close/>
                <a:moveTo>
                  <a:pt x="1134" y="690"/>
                </a:moveTo>
                <a:lnTo>
                  <a:pt x="1244" y="690"/>
                </a:lnTo>
                <a:lnTo>
                  <a:pt x="1314" y="690"/>
                </a:lnTo>
                <a:lnTo>
                  <a:pt x="1363" y="693"/>
                </a:lnTo>
                <a:lnTo>
                  <a:pt x="1411" y="695"/>
                </a:lnTo>
                <a:lnTo>
                  <a:pt x="1434" y="696"/>
                </a:lnTo>
                <a:lnTo>
                  <a:pt x="1445" y="698"/>
                </a:lnTo>
                <a:lnTo>
                  <a:pt x="1455" y="699"/>
                </a:lnTo>
                <a:lnTo>
                  <a:pt x="1473" y="702"/>
                </a:lnTo>
                <a:lnTo>
                  <a:pt x="1490" y="706"/>
                </a:lnTo>
                <a:lnTo>
                  <a:pt x="1504" y="710"/>
                </a:lnTo>
                <a:lnTo>
                  <a:pt x="1517" y="714"/>
                </a:lnTo>
                <a:lnTo>
                  <a:pt x="1528" y="719"/>
                </a:lnTo>
                <a:lnTo>
                  <a:pt x="1537" y="723"/>
                </a:lnTo>
                <a:lnTo>
                  <a:pt x="1549" y="729"/>
                </a:lnTo>
                <a:lnTo>
                  <a:pt x="1559" y="735"/>
                </a:lnTo>
                <a:lnTo>
                  <a:pt x="1570" y="741"/>
                </a:lnTo>
                <a:lnTo>
                  <a:pt x="1579" y="748"/>
                </a:lnTo>
                <a:lnTo>
                  <a:pt x="1589" y="756"/>
                </a:lnTo>
                <a:lnTo>
                  <a:pt x="1598" y="765"/>
                </a:lnTo>
                <a:lnTo>
                  <a:pt x="1607" y="774"/>
                </a:lnTo>
                <a:lnTo>
                  <a:pt x="1615" y="784"/>
                </a:lnTo>
                <a:lnTo>
                  <a:pt x="1624" y="795"/>
                </a:lnTo>
                <a:lnTo>
                  <a:pt x="1632" y="806"/>
                </a:lnTo>
                <a:lnTo>
                  <a:pt x="1639" y="816"/>
                </a:lnTo>
                <a:lnTo>
                  <a:pt x="1645" y="827"/>
                </a:lnTo>
                <a:lnTo>
                  <a:pt x="1651" y="839"/>
                </a:lnTo>
                <a:lnTo>
                  <a:pt x="1657" y="851"/>
                </a:lnTo>
                <a:lnTo>
                  <a:pt x="1662" y="864"/>
                </a:lnTo>
                <a:lnTo>
                  <a:pt x="1666" y="878"/>
                </a:lnTo>
                <a:lnTo>
                  <a:pt x="1674" y="903"/>
                </a:lnTo>
                <a:lnTo>
                  <a:pt x="1677" y="917"/>
                </a:lnTo>
                <a:lnTo>
                  <a:pt x="1681" y="935"/>
                </a:lnTo>
                <a:lnTo>
                  <a:pt x="1684" y="954"/>
                </a:lnTo>
                <a:lnTo>
                  <a:pt x="1686" y="977"/>
                </a:lnTo>
                <a:lnTo>
                  <a:pt x="1688" y="1001"/>
                </a:lnTo>
                <a:lnTo>
                  <a:pt x="1690" y="1030"/>
                </a:lnTo>
                <a:lnTo>
                  <a:pt x="1692" y="1087"/>
                </a:lnTo>
                <a:lnTo>
                  <a:pt x="1693" y="1145"/>
                </a:lnTo>
                <a:lnTo>
                  <a:pt x="1694" y="1229"/>
                </a:lnTo>
                <a:lnTo>
                  <a:pt x="1694" y="1360"/>
                </a:lnTo>
                <a:lnTo>
                  <a:pt x="1694" y="1492"/>
                </a:lnTo>
                <a:lnTo>
                  <a:pt x="1693" y="1574"/>
                </a:lnTo>
                <a:lnTo>
                  <a:pt x="1692" y="1633"/>
                </a:lnTo>
                <a:lnTo>
                  <a:pt x="1690" y="1691"/>
                </a:lnTo>
                <a:lnTo>
                  <a:pt x="1688" y="1718"/>
                </a:lnTo>
                <a:lnTo>
                  <a:pt x="1687" y="1732"/>
                </a:lnTo>
                <a:lnTo>
                  <a:pt x="1686" y="1744"/>
                </a:lnTo>
                <a:lnTo>
                  <a:pt x="1684" y="1765"/>
                </a:lnTo>
                <a:lnTo>
                  <a:pt x="1681" y="1786"/>
                </a:lnTo>
                <a:lnTo>
                  <a:pt x="1677" y="1802"/>
                </a:lnTo>
                <a:lnTo>
                  <a:pt x="1674" y="1818"/>
                </a:lnTo>
                <a:lnTo>
                  <a:pt x="1670" y="1831"/>
                </a:lnTo>
                <a:lnTo>
                  <a:pt x="1666" y="1842"/>
                </a:lnTo>
                <a:lnTo>
                  <a:pt x="1662" y="1856"/>
                </a:lnTo>
                <a:lnTo>
                  <a:pt x="1657" y="1868"/>
                </a:lnTo>
                <a:lnTo>
                  <a:pt x="1651" y="1882"/>
                </a:lnTo>
                <a:lnTo>
                  <a:pt x="1645" y="1892"/>
                </a:lnTo>
                <a:lnTo>
                  <a:pt x="1639" y="1904"/>
                </a:lnTo>
                <a:lnTo>
                  <a:pt x="1632" y="1915"/>
                </a:lnTo>
                <a:lnTo>
                  <a:pt x="1624" y="1926"/>
                </a:lnTo>
                <a:lnTo>
                  <a:pt x="1615" y="1936"/>
                </a:lnTo>
                <a:lnTo>
                  <a:pt x="1607" y="1946"/>
                </a:lnTo>
                <a:lnTo>
                  <a:pt x="1598" y="1956"/>
                </a:lnTo>
                <a:lnTo>
                  <a:pt x="1589" y="1964"/>
                </a:lnTo>
                <a:lnTo>
                  <a:pt x="1579" y="1972"/>
                </a:lnTo>
                <a:lnTo>
                  <a:pt x="1570" y="1979"/>
                </a:lnTo>
                <a:lnTo>
                  <a:pt x="1559" y="1986"/>
                </a:lnTo>
                <a:lnTo>
                  <a:pt x="1549" y="1992"/>
                </a:lnTo>
                <a:lnTo>
                  <a:pt x="1537" y="1997"/>
                </a:lnTo>
                <a:lnTo>
                  <a:pt x="1517" y="2006"/>
                </a:lnTo>
                <a:lnTo>
                  <a:pt x="1504" y="2010"/>
                </a:lnTo>
                <a:lnTo>
                  <a:pt x="1490" y="2015"/>
                </a:lnTo>
                <a:lnTo>
                  <a:pt x="1473" y="2018"/>
                </a:lnTo>
                <a:lnTo>
                  <a:pt x="1455" y="2021"/>
                </a:lnTo>
                <a:lnTo>
                  <a:pt x="1434" y="2023"/>
                </a:lnTo>
                <a:lnTo>
                  <a:pt x="1411" y="2025"/>
                </a:lnTo>
                <a:lnTo>
                  <a:pt x="1363" y="2028"/>
                </a:lnTo>
                <a:lnTo>
                  <a:pt x="1314" y="2029"/>
                </a:lnTo>
                <a:lnTo>
                  <a:pt x="1244" y="2030"/>
                </a:lnTo>
                <a:lnTo>
                  <a:pt x="1134" y="2030"/>
                </a:lnTo>
                <a:lnTo>
                  <a:pt x="1025" y="2030"/>
                </a:lnTo>
                <a:lnTo>
                  <a:pt x="955" y="2029"/>
                </a:lnTo>
                <a:lnTo>
                  <a:pt x="907" y="2028"/>
                </a:lnTo>
                <a:lnTo>
                  <a:pt x="859" y="2025"/>
                </a:lnTo>
                <a:lnTo>
                  <a:pt x="835" y="2023"/>
                </a:lnTo>
                <a:lnTo>
                  <a:pt x="825" y="2022"/>
                </a:lnTo>
                <a:lnTo>
                  <a:pt x="814" y="2021"/>
                </a:lnTo>
                <a:lnTo>
                  <a:pt x="796" y="2018"/>
                </a:lnTo>
                <a:lnTo>
                  <a:pt x="780" y="2015"/>
                </a:lnTo>
                <a:lnTo>
                  <a:pt x="765" y="2010"/>
                </a:lnTo>
                <a:lnTo>
                  <a:pt x="753" y="2006"/>
                </a:lnTo>
                <a:lnTo>
                  <a:pt x="742" y="2002"/>
                </a:lnTo>
                <a:lnTo>
                  <a:pt x="732" y="1997"/>
                </a:lnTo>
                <a:lnTo>
                  <a:pt x="721" y="1992"/>
                </a:lnTo>
                <a:lnTo>
                  <a:pt x="710" y="1986"/>
                </a:lnTo>
                <a:lnTo>
                  <a:pt x="700" y="1979"/>
                </a:lnTo>
                <a:lnTo>
                  <a:pt x="690" y="1972"/>
                </a:lnTo>
                <a:lnTo>
                  <a:pt x="681" y="1964"/>
                </a:lnTo>
                <a:lnTo>
                  <a:pt x="672" y="1956"/>
                </a:lnTo>
                <a:lnTo>
                  <a:pt x="663" y="1946"/>
                </a:lnTo>
                <a:lnTo>
                  <a:pt x="654" y="1936"/>
                </a:lnTo>
                <a:lnTo>
                  <a:pt x="645" y="1926"/>
                </a:lnTo>
                <a:lnTo>
                  <a:pt x="638" y="1915"/>
                </a:lnTo>
                <a:lnTo>
                  <a:pt x="631" y="1904"/>
                </a:lnTo>
                <a:lnTo>
                  <a:pt x="624" y="1892"/>
                </a:lnTo>
                <a:lnTo>
                  <a:pt x="618" y="1882"/>
                </a:lnTo>
                <a:lnTo>
                  <a:pt x="613" y="1868"/>
                </a:lnTo>
                <a:lnTo>
                  <a:pt x="608" y="1856"/>
                </a:lnTo>
                <a:lnTo>
                  <a:pt x="603" y="1842"/>
                </a:lnTo>
                <a:lnTo>
                  <a:pt x="596" y="1818"/>
                </a:lnTo>
                <a:lnTo>
                  <a:pt x="592" y="1802"/>
                </a:lnTo>
                <a:lnTo>
                  <a:pt x="589" y="1786"/>
                </a:lnTo>
                <a:lnTo>
                  <a:pt x="586" y="1766"/>
                </a:lnTo>
                <a:lnTo>
                  <a:pt x="583" y="1744"/>
                </a:lnTo>
                <a:lnTo>
                  <a:pt x="581" y="1718"/>
                </a:lnTo>
                <a:lnTo>
                  <a:pt x="580" y="1691"/>
                </a:lnTo>
                <a:lnTo>
                  <a:pt x="578" y="1633"/>
                </a:lnTo>
                <a:lnTo>
                  <a:pt x="576" y="1574"/>
                </a:lnTo>
                <a:lnTo>
                  <a:pt x="576" y="1492"/>
                </a:lnTo>
                <a:lnTo>
                  <a:pt x="576" y="1360"/>
                </a:lnTo>
                <a:lnTo>
                  <a:pt x="576" y="1229"/>
                </a:lnTo>
                <a:lnTo>
                  <a:pt x="576" y="1145"/>
                </a:lnTo>
                <a:lnTo>
                  <a:pt x="578" y="1087"/>
                </a:lnTo>
                <a:lnTo>
                  <a:pt x="580" y="1030"/>
                </a:lnTo>
                <a:lnTo>
                  <a:pt x="581" y="1001"/>
                </a:lnTo>
                <a:lnTo>
                  <a:pt x="582" y="989"/>
                </a:lnTo>
                <a:lnTo>
                  <a:pt x="583" y="977"/>
                </a:lnTo>
                <a:lnTo>
                  <a:pt x="586" y="954"/>
                </a:lnTo>
                <a:lnTo>
                  <a:pt x="589" y="935"/>
                </a:lnTo>
                <a:lnTo>
                  <a:pt x="592" y="917"/>
                </a:lnTo>
                <a:lnTo>
                  <a:pt x="596" y="903"/>
                </a:lnTo>
                <a:lnTo>
                  <a:pt x="599" y="890"/>
                </a:lnTo>
                <a:lnTo>
                  <a:pt x="603" y="878"/>
                </a:lnTo>
                <a:lnTo>
                  <a:pt x="608" y="864"/>
                </a:lnTo>
                <a:lnTo>
                  <a:pt x="613" y="851"/>
                </a:lnTo>
                <a:lnTo>
                  <a:pt x="618" y="839"/>
                </a:lnTo>
                <a:lnTo>
                  <a:pt x="624" y="827"/>
                </a:lnTo>
                <a:lnTo>
                  <a:pt x="631" y="816"/>
                </a:lnTo>
                <a:lnTo>
                  <a:pt x="638" y="806"/>
                </a:lnTo>
                <a:lnTo>
                  <a:pt x="645" y="795"/>
                </a:lnTo>
                <a:lnTo>
                  <a:pt x="654" y="784"/>
                </a:lnTo>
                <a:lnTo>
                  <a:pt x="663" y="774"/>
                </a:lnTo>
                <a:lnTo>
                  <a:pt x="672" y="765"/>
                </a:lnTo>
                <a:lnTo>
                  <a:pt x="681" y="756"/>
                </a:lnTo>
                <a:lnTo>
                  <a:pt x="690" y="748"/>
                </a:lnTo>
                <a:lnTo>
                  <a:pt x="700" y="741"/>
                </a:lnTo>
                <a:lnTo>
                  <a:pt x="710" y="735"/>
                </a:lnTo>
                <a:lnTo>
                  <a:pt x="721" y="729"/>
                </a:lnTo>
                <a:lnTo>
                  <a:pt x="732" y="723"/>
                </a:lnTo>
                <a:lnTo>
                  <a:pt x="753" y="714"/>
                </a:lnTo>
                <a:lnTo>
                  <a:pt x="765" y="710"/>
                </a:lnTo>
                <a:lnTo>
                  <a:pt x="780" y="706"/>
                </a:lnTo>
                <a:lnTo>
                  <a:pt x="796" y="702"/>
                </a:lnTo>
                <a:lnTo>
                  <a:pt x="814" y="699"/>
                </a:lnTo>
                <a:lnTo>
                  <a:pt x="835" y="696"/>
                </a:lnTo>
                <a:lnTo>
                  <a:pt x="859" y="695"/>
                </a:lnTo>
                <a:lnTo>
                  <a:pt x="907" y="693"/>
                </a:lnTo>
                <a:lnTo>
                  <a:pt x="955" y="690"/>
                </a:lnTo>
                <a:lnTo>
                  <a:pt x="1025" y="690"/>
                </a:lnTo>
                <a:lnTo>
                  <a:pt x="1134" y="690"/>
                </a:lnTo>
                <a:close/>
                <a:moveTo>
                  <a:pt x="0" y="1360"/>
                </a:moveTo>
                <a:lnTo>
                  <a:pt x="1" y="1325"/>
                </a:lnTo>
                <a:lnTo>
                  <a:pt x="2" y="1290"/>
                </a:lnTo>
                <a:lnTo>
                  <a:pt x="4" y="1255"/>
                </a:lnTo>
                <a:lnTo>
                  <a:pt x="6" y="1221"/>
                </a:lnTo>
                <a:lnTo>
                  <a:pt x="9" y="1187"/>
                </a:lnTo>
                <a:lnTo>
                  <a:pt x="13" y="1153"/>
                </a:lnTo>
                <a:lnTo>
                  <a:pt x="18" y="1120"/>
                </a:lnTo>
                <a:lnTo>
                  <a:pt x="23" y="1086"/>
                </a:lnTo>
                <a:lnTo>
                  <a:pt x="29" y="1053"/>
                </a:lnTo>
                <a:lnTo>
                  <a:pt x="36" y="1020"/>
                </a:lnTo>
                <a:lnTo>
                  <a:pt x="43" y="988"/>
                </a:lnTo>
                <a:lnTo>
                  <a:pt x="51" y="956"/>
                </a:lnTo>
                <a:lnTo>
                  <a:pt x="60" y="924"/>
                </a:lnTo>
                <a:lnTo>
                  <a:pt x="69" y="892"/>
                </a:lnTo>
                <a:lnTo>
                  <a:pt x="79" y="862"/>
                </a:lnTo>
                <a:lnTo>
                  <a:pt x="89" y="831"/>
                </a:lnTo>
                <a:lnTo>
                  <a:pt x="101" y="801"/>
                </a:lnTo>
                <a:lnTo>
                  <a:pt x="112" y="771"/>
                </a:lnTo>
                <a:lnTo>
                  <a:pt x="124" y="741"/>
                </a:lnTo>
                <a:lnTo>
                  <a:pt x="137" y="712"/>
                </a:lnTo>
                <a:lnTo>
                  <a:pt x="151" y="683"/>
                </a:lnTo>
                <a:lnTo>
                  <a:pt x="165" y="654"/>
                </a:lnTo>
                <a:lnTo>
                  <a:pt x="179" y="627"/>
                </a:lnTo>
                <a:lnTo>
                  <a:pt x="194" y="599"/>
                </a:lnTo>
                <a:lnTo>
                  <a:pt x="210" y="573"/>
                </a:lnTo>
                <a:lnTo>
                  <a:pt x="226" y="547"/>
                </a:lnTo>
                <a:lnTo>
                  <a:pt x="242" y="520"/>
                </a:lnTo>
                <a:lnTo>
                  <a:pt x="259" y="495"/>
                </a:lnTo>
                <a:lnTo>
                  <a:pt x="277" y="470"/>
                </a:lnTo>
                <a:lnTo>
                  <a:pt x="295" y="446"/>
                </a:lnTo>
                <a:lnTo>
                  <a:pt x="313" y="422"/>
                </a:lnTo>
                <a:lnTo>
                  <a:pt x="332" y="399"/>
                </a:lnTo>
                <a:lnTo>
                  <a:pt x="352" y="375"/>
                </a:lnTo>
                <a:lnTo>
                  <a:pt x="372" y="353"/>
                </a:lnTo>
                <a:lnTo>
                  <a:pt x="392" y="332"/>
                </a:lnTo>
                <a:lnTo>
                  <a:pt x="413" y="310"/>
                </a:lnTo>
                <a:lnTo>
                  <a:pt x="434" y="290"/>
                </a:lnTo>
                <a:lnTo>
                  <a:pt x="456" y="271"/>
                </a:lnTo>
                <a:lnTo>
                  <a:pt x="478" y="251"/>
                </a:lnTo>
                <a:lnTo>
                  <a:pt x="500" y="232"/>
                </a:lnTo>
                <a:lnTo>
                  <a:pt x="523" y="214"/>
                </a:lnTo>
                <a:lnTo>
                  <a:pt x="546" y="197"/>
                </a:lnTo>
                <a:lnTo>
                  <a:pt x="570" y="181"/>
                </a:lnTo>
                <a:lnTo>
                  <a:pt x="594" y="164"/>
                </a:lnTo>
                <a:lnTo>
                  <a:pt x="618" y="148"/>
                </a:lnTo>
                <a:lnTo>
                  <a:pt x="643" y="134"/>
                </a:lnTo>
                <a:lnTo>
                  <a:pt x="668" y="121"/>
                </a:lnTo>
                <a:lnTo>
                  <a:pt x="693" y="108"/>
                </a:lnTo>
                <a:lnTo>
                  <a:pt x="718" y="94"/>
                </a:lnTo>
                <a:lnTo>
                  <a:pt x="744" y="82"/>
                </a:lnTo>
                <a:lnTo>
                  <a:pt x="771" y="72"/>
                </a:lnTo>
                <a:lnTo>
                  <a:pt x="797" y="61"/>
                </a:lnTo>
                <a:lnTo>
                  <a:pt x="824" y="51"/>
                </a:lnTo>
                <a:lnTo>
                  <a:pt x="851" y="43"/>
                </a:lnTo>
                <a:lnTo>
                  <a:pt x="878" y="34"/>
                </a:lnTo>
                <a:lnTo>
                  <a:pt x="906" y="27"/>
                </a:lnTo>
                <a:lnTo>
                  <a:pt x="934" y="21"/>
                </a:lnTo>
                <a:lnTo>
                  <a:pt x="962" y="15"/>
                </a:lnTo>
                <a:lnTo>
                  <a:pt x="990" y="12"/>
                </a:lnTo>
                <a:lnTo>
                  <a:pt x="1018" y="7"/>
                </a:lnTo>
                <a:lnTo>
                  <a:pt x="1047" y="4"/>
                </a:lnTo>
                <a:lnTo>
                  <a:pt x="1076" y="2"/>
                </a:lnTo>
                <a:lnTo>
                  <a:pt x="1105" y="1"/>
                </a:lnTo>
                <a:lnTo>
                  <a:pt x="1134" y="0"/>
                </a:lnTo>
                <a:lnTo>
                  <a:pt x="1164" y="1"/>
                </a:lnTo>
                <a:lnTo>
                  <a:pt x="1193" y="2"/>
                </a:lnTo>
                <a:lnTo>
                  <a:pt x="1221" y="4"/>
                </a:lnTo>
                <a:lnTo>
                  <a:pt x="1250" y="7"/>
                </a:lnTo>
                <a:lnTo>
                  <a:pt x="1280" y="12"/>
                </a:lnTo>
                <a:lnTo>
                  <a:pt x="1308" y="15"/>
                </a:lnTo>
                <a:lnTo>
                  <a:pt x="1336" y="21"/>
                </a:lnTo>
                <a:lnTo>
                  <a:pt x="1364" y="27"/>
                </a:lnTo>
                <a:lnTo>
                  <a:pt x="1391" y="34"/>
                </a:lnTo>
                <a:lnTo>
                  <a:pt x="1419" y="43"/>
                </a:lnTo>
                <a:lnTo>
                  <a:pt x="1446" y="51"/>
                </a:lnTo>
                <a:lnTo>
                  <a:pt x="1472" y="61"/>
                </a:lnTo>
                <a:lnTo>
                  <a:pt x="1499" y="72"/>
                </a:lnTo>
                <a:lnTo>
                  <a:pt x="1525" y="82"/>
                </a:lnTo>
                <a:lnTo>
                  <a:pt x="1551" y="94"/>
                </a:lnTo>
                <a:lnTo>
                  <a:pt x="1577" y="108"/>
                </a:lnTo>
                <a:lnTo>
                  <a:pt x="1602" y="121"/>
                </a:lnTo>
                <a:lnTo>
                  <a:pt x="1627" y="134"/>
                </a:lnTo>
                <a:lnTo>
                  <a:pt x="1651" y="148"/>
                </a:lnTo>
                <a:lnTo>
                  <a:pt x="1676" y="164"/>
                </a:lnTo>
                <a:lnTo>
                  <a:pt x="1700" y="181"/>
                </a:lnTo>
                <a:lnTo>
                  <a:pt x="1723" y="197"/>
                </a:lnTo>
                <a:lnTo>
                  <a:pt x="1746" y="214"/>
                </a:lnTo>
                <a:lnTo>
                  <a:pt x="1769" y="232"/>
                </a:lnTo>
                <a:lnTo>
                  <a:pt x="1792" y="251"/>
                </a:lnTo>
                <a:lnTo>
                  <a:pt x="1814" y="271"/>
                </a:lnTo>
                <a:lnTo>
                  <a:pt x="1835" y="290"/>
                </a:lnTo>
                <a:lnTo>
                  <a:pt x="1856" y="310"/>
                </a:lnTo>
                <a:lnTo>
                  <a:pt x="1877" y="332"/>
                </a:lnTo>
                <a:lnTo>
                  <a:pt x="1898" y="353"/>
                </a:lnTo>
                <a:lnTo>
                  <a:pt x="1918" y="375"/>
                </a:lnTo>
                <a:lnTo>
                  <a:pt x="1937" y="399"/>
                </a:lnTo>
                <a:lnTo>
                  <a:pt x="1956" y="422"/>
                </a:lnTo>
                <a:lnTo>
                  <a:pt x="1975" y="446"/>
                </a:lnTo>
                <a:lnTo>
                  <a:pt x="1993" y="470"/>
                </a:lnTo>
                <a:lnTo>
                  <a:pt x="2010" y="495"/>
                </a:lnTo>
                <a:lnTo>
                  <a:pt x="2027" y="520"/>
                </a:lnTo>
                <a:lnTo>
                  <a:pt x="2044" y="547"/>
                </a:lnTo>
                <a:lnTo>
                  <a:pt x="2060" y="573"/>
                </a:lnTo>
                <a:lnTo>
                  <a:pt x="2075" y="599"/>
                </a:lnTo>
                <a:lnTo>
                  <a:pt x="2090" y="627"/>
                </a:lnTo>
                <a:lnTo>
                  <a:pt x="2105" y="654"/>
                </a:lnTo>
                <a:lnTo>
                  <a:pt x="2119" y="683"/>
                </a:lnTo>
                <a:lnTo>
                  <a:pt x="2132" y="712"/>
                </a:lnTo>
                <a:lnTo>
                  <a:pt x="2145" y="741"/>
                </a:lnTo>
                <a:lnTo>
                  <a:pt x="2157" y="771"/>
                </a:lnTo>
                <a:lnTo>
                  <a:pt x="2169" y="801"/>
                </a:lnTo>
                <a:lnTo>
                  <a:pt x="2180" y="831"/>
                </a:lnTo>
                <a:lnTo>
                  <a:pt x="2190" y="862"/>
                </a:lnTo>
                <a:lnTo>
                  <a:pt x="2200" y="892"/>
                </a:lnTo>
                <a:lnTo>
                  <a:pt x="2210" y="924"/>
                </a:lnTo>
                <a:lnTo>
                  <a:pt x="2218" y="956"/>
                </a:lnTo>
                <a:lnTo>
                  <a:pt x="2226" y="988"/>
                </a:lnTo>
                <a:lnTo>
                  <a:pt x="2233" y="1020"/>
                </a:lnTo>
                <a:lnTo>
                  <a:pt x="2240" y="1053"/>
                </a:lnTo>
                <a:lnTo>
                  <a:pt x="2246" y="1086"/>
                </a:lnTo>
                <a:lnTo>
                  <a:pt x="2251" y="1120"/>
                </a:lnTo>
                <a:lnTo>
                  <a:pt x="2256" y="1153"/>
                </a:lnTo>
                <a:lnTo>
                  <a:pt x="2260" y="1187"/>
                </a:lnTo>
                <a:lnTo>
                  <a:pt x="2263" y="1221"/>
                </a:lnTo>
                <a:lnTo>
                  <a:pt x="2266" y="1255"/>
                </a:lnTo>
                <a:lnTo>
                  <a:pt x="2268" y="1290"/>
                </a:lnTo>
                <a:lnTo>
                  <a:pt x="2269" y="1325"/>
                </a:lnTo>
                <a:lnTo>
                  <a:pt x="2269" y="1360"/>
                </a:lnTo>
                <a:lnTo>
                  <a:pt x="2269" y="1396"/>
                </a:lnTo>
                <a:lnTo>
                  <a:pt x="2268" y="1431"/>
                </a:lnTo>
                <a:lnTo>
                  <a:pt x="2266" y="1465"/>
                </a:lnTo>
                <a:lnTo>
                  <a:pt x="2263" y="1499"/>
                </a:lnTo>
                <a:lnTo>
                  <a:pt x="2260" y="1534"/>
                </a:lnTo>
                <a:lnTo>
                  <a:pt x="2256" y="1567"/>
                </a:lnTo>
                <a:lnTo>
                  <a:pt x="2251" y="1601"/>
                </a:lnTo>
                <a:lnTo>
                  <a:pt x="2246" y="1634"/>
                </a:lnTo>
                <a:lnTo>
                  <a:pt x="2240" y="1667"/>
                </a:lnTo>
                <a:lnTo>
                  <a:pt x="2233" y="1700"/>
                </a:lnTo>
                <a:lnTo>
                  <a:pt x="2226" y="1733"/>
                </a:lnTo>
                <a:lnTo>
                  <a:pt x="2218" y="1764"/>
                </a:lnTo>
                <a:lnTo>
                  <a:pt x="2210" y="1796"/>
                </a:lnTo>
                <a:lnTo>
                  <a:pt x="2200" y="1828"/>
                </a:lnTo>
                <a:lnTo>
                  <a:pt x="2190" y="1859"/>
                </a:lnTo>
                <a:lnTo>
                  <a:pt x="2180" y="1890"/>
                </a:lnTo>
                <a:lnTo>
                  <a:pt x="2169" y="1920"/>
                </a:lnTo>
                <a:lnTo>
                  <a:pt x="2157" y="1950"/>
                </a:lnTo>
                <a:lnTo>
                  <a:pt x="2145" y="1979"/>
                </a:lnTo>
                <a:lnTo>
                  <a:pt x="2132" y="2009"/>
                </a:lnTo>
                <a:lnTo>
                  <a:pt x="2119" y="2037"/>
                </a:lnTo>
                <a:lnTo>
                  <a:pt x="2105" y="2065"/>
                </a:lnTo>
                <a:lnTo>
                  <a:pt x="2090" y="2093"/>
                </a:lnTo>
                <a:lnTo>
                  <a:pt x="2075" y="2120"/>
                </a:lnTo>
                <a:lnTo>
                  <a:pt x="2060" y="2148"/>
                </a:lnTo>
                <a:lnTo>
                  <a:pt x="2044" y="2174"/>
                </a:lnTo>
                <a:lnTo>
                  <a:pt x="2027" y="2199"/>
                </a:lnTo>
                <a:lnTo>
                  <a:pt x="2010" y="2226"/>
                </a:lnTo>
                <a:lnTo>
                  <a:pt x="1993" y="2250"/>
                </a:lnTo>
                <a:lnTo>
                  <a:pt x="1975" y="2275"/>
                </a:lnTo>
                <a:lnTo>
                  <a:pt x="1956" y="2299"/>
                </a:lnTo>
                <a:lnTo>
                  <a:pt x="1937" y="2322"/>
                </a:lnTo>
                <a:lnTo>
                  <a:pt x="1918" y="2345"/>
                </a:lnTo>
                <a:lnTo>
                  <a:pt x="1898" y="2367"/>
                </a:lnTo>
                <a:lnTo>
                  <a:pt x="1877" y="2389"/>
                </a:lnTo>
                <a:lnTo>
                  <a:pt x="1856" y="2409"/>
                </a:lnTo>
                <a:lnTo>
                  <a:pt x="1835" y="2430"/>
                </a:lnTo>
                <a:lnTo>
                  <a:pt x="1814" y="2450"/>
                </a:lnTo>
                <a:lnTo>
                  <a:pt x="1792" y="2469"/>
                </a:lnTo>
                <a:lnTo>
                  <a:pt x="1769" y="2487"/>
                </a:lnTo>
                <a:lnTo>
                  <a:pt x="1746" y="2505"/>
                </a:lnTo>
                <a:lnTo>
                  <a:pt x="1723" y="2523"/>
                </a:lnTo>
                <a:lnTo>
                  <a:pt x="1700" y="2540"/>
                </a:lnTo>
                <a:lnTo>
                  <a:pt x="1676" y="2556"/>
                </a:lnTo>
                <a:lnTo>
                  <a:pt x="1651" y="2571"/>
                </a:lnTo>
                <a:lnTo>
                  <a:pt x="1627" y="2586"/>
                </a:lnTo>
                <a:lnTo>
                  <a:pt x="1602" y="2600"/>
                </a:lnTo>
                <a:lnTo>
                  <a:pt x="1577" y="2613"/>
                </a:lnTo>
                <a:lnTo>
                  <a:pt x="1551" y="2625"/>
                </a:lnTo>
                <a:lnTo>
                  <a:pt x="1525" y="2637"/>
                </a:lnTo>
                <a:lnTo>
                  <a:pt x="1499" y="2649"/>
                </a:lnTo>
                <a:lnTo>
                  <a:pt x="1472" y="2659"/>
                </a:lnTo>
                <a:lnTo>
                  <a:pt x="1446" y="2668"/>
                </a:lnTo>
                <a:lnTo>
                  <a:pt x="1419" y="2677"/>
                </a:lnTo>
                <a:lnTo>
                  <a:pt x="1391" y="2685"/>
                </a:lnTo>
                <a:lnTo>
                  <a:pt x="1364" y="2692"/>
                </a:lnTo>
                <a:lnTo>
                  <a:pt x="1336" y="2698"/>
                </a:lnTo>
                <a:lnTo>
                  <a:pt x="1308" y="2704"/>
                </a:lnTo>
                <a:lnTo>
                  <a:pt x="1280" y="2709"/>
                </a:lnTo>
                <a:lnTo>
                  <a:pt x="1250" y="2713"/>
                </a:lnTo>
                <a:lnTo>
                  <a:pt x="1221" y="2716"/>
                </a:lnTo>
                <a:lnTo>
                  <a:pt x="1193" y="2719"/>
                </a:lnTo>
                <a:lnTo>
                  <a:pt x="1164" y="2720"/>
                </a:lnTo>
                <a:lnTo>
                  <a:pt x="1134" y="2720"/>
                </a:lnTo>
                <a:lnTo>
                  <a:pt x="1105" y="2720"/>
                </a:lnTo>
                <a:lnTo>
                  <a:pt x="1076" y="2719"/>
                </a:lnTo>
                <a:lnTo>
                  <a:pt x="1047" y="2716"/>
                </a:lnTo>
                <a:lnTo>
                  <a:pt x="1018" y="2713"/>
                </a:lnTo>
                <a:lnTo>
                  <a:pt x="990" y="2709"/>
                </a:lnTo>
                <a:lnTo>
                  <a:pt x="962" y="2704"/>
                </a:lnTo>
                <a:lnTo>
                  <a:pt x="934" y="2698"/>
                </a:lnTo>
                <a:lnTo>
                  <a:pt x="906" y="2692"/>
                </a:lnTo>
                <a:lnTo>
                  <a:pt x="878" y="2685"/>
                </a:lnTo>
                <a:lnTo>
                  <a:pt x="851" y="2677"/>
                </a:lnTo>
                <a:lnTo>
                  <a:pt x="824" y="2668"/>
                </a:lnTo>
                <a:lnTo>
                  <a:pt x="797" y="2659"/>
                </a:lnTo>
                <a:lnTo>
                  <a:pt x="771" y="2649"/>
                </a:lnTo>
                <a:lnTo>
                  <a:pt x="744" y="2637"/>
                </a:lnTo>
                <a:lnTo>
                  <a:pt x="718" y="2625"/>
                </a:lnTo>
                <a:lnTo>
                  <a:pt x="693" y="2613"/>
                </a:lnTo>
                <a:lnTo>
                  <a:pt x="668" y="2600"/>
                </a:lnTo>
                <a:lnTo>
                  <a:pt x="643" y="2586"/>
                </a:lnTo>
                <a:lnTo>
                  <a:pt x="618" y="2571"/>
                </a:lnTo>
                <a:lnTo>
                  <a:pt x="594" y="2556"/>
                </a:lnTo>
                <a:lnTo>
                  <a:pt x="570" y="2540"/>
                </a:lnTo>
                <a:lnTo>
                  <a:pt x="546" y="2523"/>
                </a:lnTo>
                <a:lnTo>
                  <a:pt x="523" y="2505"/>
                </a:lnTo>
                <a:lnTo>
                  <a:pt x="500" y="2487"/>
                </a:lnTo>
                <a:lnTo>
                  <a:pt x="478" y="2469"/>
                </a:lnTo>
                <a:lnTo>
                  <a:pt x="456" y="2450"/>
                </a:lnTo>
                <a:lnTo>
                  <a:pt x="434" y="2430"/>
                </a:lnTo>
                <a:lnTo>
                  <a:pt x="413" y="2409"/>
                </a:lnTo>
                <a:lnTo>
                  <a:pt x="392" y="2389"/>
                </a:lnTo>
                <a:lnTo>
                  <a:pt x="372" y="2367"/>
                </a:lnTo>
                <a:lnTo>
                  <a:pt x="352" y="2345"/>
                </a:lnTo>
                <a:lnTo>
                  <a:pt x="332" y="2322"/>
                </a:lnTo>
                <a:lnTo>
                  <a:pt x="313" y="2299"/>
                </a:lnTo>
                <a:lnTo>
                  <a:pt x="295" y="2275"/>
                </a:lnTo>
                <a:lnTo>
                  <a:pt x="277" y="2250"/>
                </a:lnTo>
                <a:lnTo>
                  <a:pt x="259" y="2226"/>
                </a:lnTo>
                <a:lnTo>
                  <a:pt x="242" y="2199"/>
                </a:lnTo>
                <a:lnTo>
                  <a:pt x="226" y="2174"/>
                </a:lnTo>
                <a:lnTo>
                  <a:pt x="210" y="2148"/>
                </a:lnTo>
                <a:lnTo>
                  <a:pt x="194" y="2120"/>
                </a:lnTo>
                <a:lnTo>
                  <a:pt x="179" y="2093"/>
                </a:lnTo>
                <a:lnTo>
                  <a:pt x="165" y="2065"/>
                </a:lnTo>
                <a:lnTo>
                  <a:pt x="151" y="2037"/>
                </a:lnTo>
                <a:lnTo>
                  <a:pt x="137" y="2009"/>
                </a:lnTo>
                <a:lnTo>
                  <a:pt x="124" y="1979"/>
                </a:lnTo>
                <a:lnTo>
                  <a:pt x="112" y="1950"/>
                </a:lnTo>
                <a:lnTo>
                  <a:pt x="101" y="1920"/>
                </a:lnTo>
                <a:lnTo>
                  <a:pt x="89" y="1890"/>
                </a:lnTo>
                <a:lnTo>
                  <a:pt x="79" y="1859"/>
                </a:lnTo>
                <a:lnTo>
                  <a:pt x="69" y="1828"/>
                </a:lnTo>
                <a:lnTo>
                  <a:pt x="60" y="1796"/>
                </a:lnTo>
                <a:lnTo>
                  <a:pt x="51" y="1764"/>
                </a:lnTo>
                <a:lnTo>
                  <a:pt x="43" y="1733"/>
                </a:lnTo>
                <a:lnTo>
                  <a:pt x="36" y="1700"/>
                </a:lnTo>
                <a:lnTo>
                  <a:pt x="29" y="1667"/>
                </a:lnTo>
                <a:lnTo>
                  <a:pt x="23" y="1634"/>
                </a:lnTo>
                <a:lnTo>
                  <a:pt x="18" y="1601"/>
                </a:lnTo>
                <a:lnTo>
                  <a:pt x="13" y="1567"/>
                </a:lnTo>
                <a:lnTo>
                  <a:pt x="9" y="1534"/>
                </a:lnTo>
                <a:lnTo>
                  <a:pt x="6" y="1499"/>
                </a:lnTo>
                <a:lnTo>
                  <a:pt x="4" y="1465"/>
                </a:lnTo>
                <a:lnTo>
                  <a:pt x="2" y="1431"/>
                </a:lnTo>
                <a:lnTo>
                  <a:pt x="1" y="1396"/>
                </a:lnTo>
                <a:lnTo>
                  <a:pt x="0" y="136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fi-FI"/>
          </a:p>
        </p:txBody>
      </p:sp>
      <p:pic>
        <p:nvPicPr>
          <p:cNvPr id="9" name="Picture 8" descr="Icon&#10;&#10;Description automatically generated">
            <a:hlinkClick r:id="rId6"/>
            <a:extLst>
              <a:ext uri="{FF2B5EF4-FFF2-40B4-BE49-F238E27FC236}">
                <a16:creationId xmlns:a16="http://schemas.microsoft.com/office/drawing/2014/main" id="{5B53270C-43DF-46FE-A4F5-29F29992F4AA}"/>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67260" y="5877340"/>
            <a:ext cx="1023300" cy="432060"/>
          </a:xfrm>
          <a:prstGeom prst="rect">
            <a:avLst/>
          </a:prstGeom>
        </p:spPr>
      </p:pic>
      <p:sp>
        <p:nvSpPr>
          <p:cNvPr id="17" name="Freeform 6">
            <a:hlinkClick r:id="rId8" tooltip="Facebook"/>
          </p:cNvPr>
          <p:cNvSpPr>
            <a:spLocks noChangeAspect="1"/>
          </p:cNvSpPr>
          <p:nvPr userDrawn="1"/>
        </p:nvSpPr>
        <p:spPr bwMode="auto">
          <a:xfrm>
            <a:off x="11172347" y="5877340"/>
            <a:ext cx="252891" cy="252000"/>
          </a:xfrm>
          <a:custGeom>
            <a:avLst/>
            <a:gdLst>
              <a:gd name="T0" fmla="*/ 9 w 2270"/>
              <a:gd name="T1" fmla="*/ 990 h 2262"/>
              <a:gd name="T2" fmla="*/ 43 w 2270"/>
              <a:gd name="T3" fmla="*/ 824 h 2262"/>
              <a:gd name="T4" fmla="*/ 100 w 2270"/>
              <a:gd name="T5" fmla="*/ 668 h 2262"/>
              <a:gd name="T6" fmla="*/ 179 w 2270"/>
              <a:gd name="T7" fmla="*/ 523 h 2262"/>
              <a:gd name="T8" fmla="*/ 277 w 2270"/>
              <a:gd name="T9" fmla="*/ 392 h 2262"/>
              <a:gd name="T10" fmla="*/ 392 w 2270"/>
              <a:gd name="T11" fmla="*/ 276 h 2262"/>
              <a:gd name="T12" fmla="*/ 523 w 2270"/>
              <a:gd name="T13" fmla="*/ 178 h 2262"/>
              <a:gd name="T14" fmla="*/ 668 w 2270"/>
              <a:gd name="T15" fmla="*/ 100 h 2262"/>
              <a:gd name="T16" fmla="*/ 825 w 2270"/>
              <a:gd name="T17" fmla="*/ 43 h 2262"/>
              <a:gd name="T18" fmla="*/ 991 w 2270"/>
              <a:gd name="T19" fmla="*/ 9 h 2262"/>
              <a:gd name="T20" fmla="*/ 1164 w 2270"/>
              <a:gd name="T21" fmla="*/ 0 h 2262"/>
              <a:gd name="T22" fmla="*/ 1336 w 2270"/>
              <a:gd name="T23" fmla="*/ 18 h 2262"/>
              <a:gd name="T24" fmla="*/ 1499 w 2270"/>
              <a:gd name="T25" fmla="*/ 59 h 2262"/>
              <a:gd name="T26" fmla="*/ 1651 w 2270"/>
              <a:gd name="T27" fmla="*/ 124 h 2262"/>
              <a:gd name="T28" fmla="*/ 1792 w 2270"/>
              <a:gd name="T29" fmla="*/ 209 h 2262"/>
              <a:gd name="T30" fmla="*/ 1918 w 2270"/>
              <a:gd name="T31" fmla="*/ 313 h 2262"/>
              <a:gd name="T32" fmla="*/ 2028 w 2270"/>
              <a:gd name="T33" fmla="*/ 434 h 2262"/>
              <a:gd name="T34" fmla="*/ 2120 w 2270"/>
              <a:gd name="T35" fmla="*/ 570 h 2262"/>
              <a:gd name="T36" fmla="*/ 2191 w 2270"/>
              <a:gd name="T37" fmla="*/ 719 h 2262"/>
              <a:gd name="T38" fmla="*/ 2241 w 2270"/>
              <a:gd name="T39" fmla="*/ 879 h 2262"/>
              <a:gd name="T40" fmla="*/ 2267 w 2270"/>
              <a:gd name="T41" fmla="*/ 1047 h 2262"/>
              <a:gd name="T42" fmla="*/ 2267 w 2270"/>
              <a:gd name="T43" fmla="*/ 1216 h 2262"/>
              <a:gd name="T44" fmla="*/ 2245 w 2270"/>
              <a:gd name="T45" fmla="*/ 1373 h 2262"/>
              <a:gd name="T46" fmla="*/ 2202 w 2270"/>
              <a:gd name="T47" fmla="*/ 1523 h 2262"/>
              <a:gd name="T48" fmla="*/ 2139 w 2270"/>
              <a:gd name="T49" fmla="*/ 1664 h 2262"/>
              <a:gd name="T50" fmla="*/ 2059 w 2270"/>
              <a:gd name="T51" fmla="*/ 1794 h 2262"/>
              <a:gd name="T52" fmla="*/ 1963 w 2270"/>
              <a:gd name="T53" fmla="*/ 1912 h 2262"/>
              <a:gd name="T54" fmla="*/ 1852 w 2270"/>
              <a:gd name="T55" fmla="*/ 2015 h 2262"/>
              <a:gd name="T56" fmla="*/ 1728 w 2270"/>
              <a:gd name="T57" fmla="*/ 2103 h 2262"/>
              <a:gd name="T58" fmla="*/ 1592 w 2270"/>
              <a:gd name="T59" fmla="*/ 2174 h 2262"/>
              <a:gd name="T60" fmla="*/ 1446 w 2270"/>
              <a:gd name="T61" fmla="*/ 2226 h 2262"/>
              <a:gd name="T62" fmla="*/ 1292 w 2270"/>
              <a:gd name="T63" fmla="*/ 2259 h 2262"/>
              <a:gd name="T64" fmla="*/ 1266 w 2270"/>
              <a:gd name="T65" fmla="*/ 952 h 2262"/>
              <a:gd name="T66" fmla="*/ 1274 w 2270"/>
              <a:gd name="T67" fmla="*/ 882 h 2262"/>
              <a:gd name="T68" fmla="*/ 1300 w 2270"/>
              <a:gd name="T69" fmla="*/ 835 h 2262"/>
              <a:gd name="T70" fmla="*/ 1336 w 2270"/>
              <a:gd name="T71" fmla="*/ 811 h 2262"/>
              <a:gd name="T72" fmla="*/ 1390 w 2270"/>
              <a:gd name="T73" fmla="*/ 798 h 2262"/>
              <a:gd name="T74" fmla="*/ 1579 w 2270"/>
              <a:gd name="T75" fmla="*/ 508 h 2262"/>
              <a:gd name="T76" fmla="*/ 1347 w 2270"/>
              <a:gd name="T77" fmla="*/ 497 h 2262"/>
              <a:gd name="T78" fmla="*/ 1238 w 2270"/>
              <a:gd name="T79" fmla="*/ 508 h 2262"/>
              <a:gd name="T80" fmla="*/ 1126 w 2270"/>
              <a:gd name="T81" fmla="*/ 549 h 2262"/>
              <a:gd name="T82" fmla="*/ 1050 w 2270"/>
              <a:gd name="T83" fmla="*/ 607 h 2262"/>
              <a:gd name="T84" fmla="*/ 991 w 2270"/>
              <a:gd name="T85" fmla="*/ 684 h 2262"/>
              <a:gd name="T86" fmla="*/ 956 w 2270"/>
              <a:gd name="T87" fmla="*/ 769 h 2262"/>
              <a:gd name="T88" fmla="*/ 937 w 2270"/>
              <a:gd name="T89" fmla="*/ 883 h 2262"/>
              <a:gd name="T90" fmla="*/ 936 w 2270"/>
              <a:gd name="T91" fmla="*/ 1476 h 2262"/>
              <a:gd name="T92" fmla="*/ 814 w 2270"/>
              <a:gd name="T93" fmla="*/ 2223 h 2262"/>
              <a:gd name="T94" fmla="*/ 675 w 2270"/>
              <a:gd name="T95" fmla="*/ 2172 h 2262"/>
              <a:gd name="T96" fmla="*/ 544 w 2270"/>
              <a:gd name="T97" fmla="*/ 2104 h 2262"/>
              <a:gd name="T98" fmla="*/ 424 w 2270"/>
              <a:gd name="T99" fmla="*/ 2020 h 2262"/>
              <a:gd name="T100" fmla="*/ 317 w 2270"/>
              <a:gd name="T101" fmla="*/ 1922 h 2262"/>
              <a:gd name="T102" fmla="*/ 223 w 2270"/>
              <a:gd name="T103" fmla="*/ 1811 h 2262"/>
              <a:gd name="T104" fmla="*/ 144 w 2270"/>
              <a:gd name="T105" fmla="*/ 1687 h 2262"/>
              <a:gd name="T106" fmla="*/ 80 w 2270"/>
              <a:gd name="T107" fmla="*/ 1554 h 2262"/>
              <a:gd name="T108" fmla="*/ 34 w 2270"/>
              <a:gd name="T109" fmla="*/ 1413 h 2262"/>
              <a:gd name="T110" fmla="*/ 7 w 2270"/>
              <a:gd name="T111" fmla="*/ 1264 h 2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70" h="2262">
                <a:moveTo>
                  <a:pt x="0" y="1135"/>
                </a:moveTo>
                <a:lnTo>
                  <a:pt x="0" y="1105"/>
                </a:lnTo>
                <a:lnTo>
                  <a:pt x="2" y="1076"/>
                </a:lnTo>
                <a:lnTo>
                  <a:pt x="3" y="1047"/>
                </a:lnTo>
                <a:lnTo>
                  <a:pt x="6" y="1019"/>
                </a:lnTo>
                <a:lnTo>
                  <a:pt x="9" y="990"/>
                </a:lnTo>
                <a:lnTo>
                  <a:pt x="13" y="962"/>
                </a:lnTo>
                <a:lnTo>
                  <a:pt x="18" y="934"/>
                </a:lnTo>
                <a:lnTo>
                  <a:pt x="23" y="906"/>
                </a:lnTo>
                <a:lnTo>
                  <a:pt x="29" y="879"/>
                </a:lnTo>
                <a:lnTo>
                  <a:pt x="36" y="851"/>
                </a:lnTo>
                <a:lnTo>
                  <a:pt x="43" y="824"/>
                </a:lnTo>
                <a:lnTo>
                  <a:pt x="51" y="798"/>
                </a:lnTo>
                <a:lnTo>
                  <a:pt x="60" y="771"/>
                </a:lnTo>
                <a:lnTo>
                  <a:pt x="69" y="745"/>
                </a:lnTo>
                <a:lnTo>
                  <a:pt x="79" y="719"/>
                </a:lnTo>
                <a:lnTo>
                  <a:pt x="89" y="693"/>
                </a:lnTo>
                <a:lnTo>
                  <a:pt x="100" y="668"/>
                </a:lnTo>
                <a:lnTo>
                  <a:pt x="112" y="643"/>
                </a:lnTo>
                <a:lnTo>
                  <a:pt x="124" y="619"/>
                </a:lnTo>
                <a:lnTo>
                  <a:pt x="137" y="594"/>
                </a:lnTo>
                <a:lnTo>
                  <a:pt x="150" y="570"/>
                </a:lnTo>
                <a:lnTo>
                  <a:pt x="164" y="546"/>
                </a:lnTo>
                <a:lnTo>
                  <a:pt x="179" y="523"/>
                </a:lnTo>
                <a:lnTo>
                  <a:pt x="194" y="500"/>
                </a:lnTo>
                <a:lnTo>
                  <a:pt x="209" y="477"/>
                </a:lnTo>
                <a:lnTo>
                  <a:pt x="225" y="455"/>
                </a:lnTo>
                <a:lnTo>
                  <a:pt x="242" y="434"/>
                </a:lnTo>
                <a:lnTo>
                  <a:pt x="259" y="412"/>
                </a:lnTo>
                <a:lnTo>
                  <a:pt x="277" y="392"/>
                </a:lnTo>
                <a:lnTo>
                  <a:pt x="295" y="371"/>
                </a:lnTo>
                <a:lnTo>
                  <a:pt x="313" y="351"/>
                </a:lnTo>
                <a:lnTo>
                  <a:pt x="332" y="332"/>
                </a:lnTo>
                <a:lnTo>
                  <a:pt x="352" y="313"/>
                </a:lnTo>
                <a:lnTo>
                  <a:pt x="372" y="294"/>
                </a:lnTo>
                <a:lnTo>
                  <a:pt x="392" y="276"/>
                </a:lnTo>
                <a:lnTo>
                  <a:pt x="413" y="259"/>
                </a:lnTo>
                <a:lnTo>
                  <a:pt x="434" y="242"/>
                </a:lnTo>
                <a:lnTo>
                  <a:pt x="456" y="225"/>
                </a:lnTo>
                <a:lnTo>
                  <a:pt x="478" y="209"/>
                </a:lnTo>
                <a:lnTo>
                  <a:pt x="500" y="194"/>
                </a:lnTo>
                <a:lnTo>
                  <a:pt x="523" y="178"/>
                </a:lnTo>
                <a:lnTo>
                  <a:pt x="546" y="164"/>
                </a:lnTo>
                <a:lnTo>
                  <a:pt x="571" y="150"/>
                </a:lnTo>
                <a:lnTo>
                  <a:pt x="595" y="137"/>
                </a:lnTo>
                <a:lnTo>
                  <a:pt x="619" y="124"/>
                </a:lnTo>
                <a:lnTo>
                  <a:pt x="643" y="112"/>
                </a:lnTo>
                <a:lnTo>
                  <a:pt x="668" y="100"/>
                </a:lnTo>
                <a:lnTo>
                  <a:pt x="694" y="89"/>
                </a:lnTo>
                <a:lnTo>
                  <a:pt x="719" y="79"/>
                </a:lnTo>
                <a:lnTo>
                  <a:pt x="745" y="69"/>
                </a:lnTo>
                <a:lnTo>
                  <a:pt x="771" y="59"/>
                </a:lnTo>
                <a:lnTo>
                  <a:pt x="798" y="51"/>
                </a:lnTo>
                <a:lnTo>
                  <a:pt x="825" y="43"/>
                </a:lnTo>
                <a:lnTo>
                  <a:pt x="852" y="36"/>
                </a:lnTo>
                <a:lnTo>
                  <a:pt x="879" y="29"/>
                </a:lnTo>
                <a:lnTo>
                  <a:pt x="906" y="23"/>
                </a:lnTo>
                <a:lnTo>
                  <a:pt x="934" y="18"/>
                </a:lnTo>
                <a:lnTo>
                  <a:pt x="962" y="13"/>
                </a:lnTo>
                <a:lnTo>
                  <a:pt x="991" y="9"/>
                </a:lnTo>
                <a:lnTo>
                  <a:pt x="1019" y="6"/>
                </a:lnTo>
                <a:lnTo>
                  <a:pt x="1048" y="3"/>
                </a:lnTo>
                <a:lnTo>
                  <a:pt x="1077" y="1"/>
                </a:lnTo>
                <a:lnTo>
                  <a:pt x="1106" y="0"/>
                </a:lnTo>
                <a:lnTo>
                  <a:pt x="1135" y="0"/>
                </a:lnTo>
                <a:lnTo>
                  <a:pt x="1164" y="0"/>
                </a:lnTo>
                <a:lnTo>
                  <a:pt x="1193" y="1"/>
                </a:lnTo>
                <a:lnTo>
                  <a:pt x="1222" y="3"/>
                </a:lnTo>
                <a:lnTo>
                  <a:pt x="1251" y="6"/>
                </a:lnTo>
                <a:lnTo>
                  <a:pt x="1279" y="9"/>
                </a:lnTo>
                <a:lnTo>
                  <a:pt x="1308" y="13"/>
                </a:lnTo>
                <a:lnTo>
                  <a:pt x="1336" y="18"/>
                </a:lnTo>
                <a:lnTo>
                  <a:pt x="1363" y="23"/>
                </a:lnTo>
                <a:lnTo>
                  <a:pt x="1391" y="29"/>
                </a:lnTo>
                <a:lnTo>
                  <a:pt x="1418" y="36"/>
                </a:lnTo>
                <a:lnTo>
                  <a:pt x="1445" y="43"/>
                </a:lnTo>
                <a:lnTo>
                  <a:pt x="1472" y="51"/>
                </a:lnTo>
                <a:lnTo>
                  <a:pt x="1499" y="59"/>
                </a:lnTo>
                <a:lnTo>
                  <a:pt x="1525" y="69"/>
                </a:lnTo>
                <a:lnTo>
                  <a:pt x="1551" y="79"/>
                </a:lnTo>
                <a:lnTo>
                  <a:pt x="1576" y="89"/>
                </a:lnTo>
                <a:lnTo>
                  <a:pt x="1602" y="100"/>
                </a:lnTo>
                <a:lnTo>
                  <a:pt x="1627" y="112"/>
                </a:lnTo>
                <a:lnTo>
                  <a:pt x="1651" y="124"/>
                </a:lnTo>
                <a:lnTo>
                  <a:pt x="1675" y="137"/>
                </a:lnTo>
                <a:lnTo>
                  <a:pt x="1699" y="150"/>
                </a:lnTo>
                <a:lnTo>
                  <a:pt x="1724" y="164"/>
                </a:lnTo>
                <a:lnTo>
                  <a:pt x="1747" y="178"/>
                </a:lnTo>
                <a:lnTo>
                  <a:pt x="1770" y="194"/>
                </a:lnTo>
                <a:lnTo>
                  <a:pt x="1792" y="209"/>
                </a:lnTo>
                <a:lnTo>
                  <a:pt x="1814" y="225"/>
                </a:lnTo>
                <a:lnTo>
                  <a:pt x="1836" y="242"/>
                </a:lnTo>
                <a:lnTo>
                  <a:pt x="1857" y="259"/>
                </a:lnTo>
                <a:lnTo>
                  <a:pt x="1878" y="276"/>
                </a:lnTo>
                <a:lnTo>
                  <a:pt x="1898" y="294"/>
                </a:lnTo>
                <a:lnTo>
                  <a:pt x="1918" y="313"/>
                </a:lnTo>
                <a:lnTo>
                  <a:pt x="1938" y="332"/>
                </a:lnTo>
                <a:lnTo>
                  <a:pt x="1957" y="351"/>
                </a:lnTo>
                <a:lnTo>
                  <a:pt x="1975" y="371"/>
                </a:lnTo>
                <a:lnTo>
                  <a:pt x="1993" y="392"/>
                </a:lnTo>
                <a:lnTo>
                  <a:pt x="2011" y="412"/>
                </a:lnTo>
                <a:lnTo>
                  <a:pt x="2028" y="434"/>
                </a:lnTo>
                <a:lnTo>
                  <a:pt x="2045" y="455"/>
                </a:lnTo>
                <a:lnTo>
                  <a:pt x="2061" y="477"/>
                </a:lnTo>
                <a:lnTo>
                  <a:pt x="2076" y="500"/>
                </a:lnTo>
                <a:lnTo>
                  <a:pt x="2091" y="523"/>
                </a:lnTo>
                <a:lnTo>
                  <a:pt x="2106" y="546"/>
                </a:lnTo>
                <a:lnTo>
                  <a:pt x="2120" y="570"/>
                </a:lnTo>
                <a:lnTo>
                  <a:pt x="2133" y="594"/>
                </a:lnTo>
                <a:lnTo>
                  <a:pt x="2146" y="619"/>
                </a:lnTo>
                <a:lnTo>
                  <a:pt x="2158" y="643"/>
                </a:lnTo>
                <a:lnTo>
                  <a:pt x="2170" y="668"/>
                </a:lnTo>
                <a:lnTo>
                  <a:pt x="2181" y="693"/>
                </a:lnTo>
                <a:lnTo>
                  <a:pt x="2191" y="719"/>
                </a:lnTo>
                <a:lnTo>
                  <a:pt x="2201" y="745"/>
                </a:lnTo>
                <a:lnTo>
                  <a:pt x="2210" y="771"/>
                </a:lnTo>
                <a:lnTo>
                  <a:pt x="2219" y="798"/>
                </a:lnTo>
                <a:lnTo>
                  <a:pt x="2227" y="824"/>
                </a:lnTo>
                <a:lnTo>
                  <a:pt x="2234" y="851"/>
                </a:lnTo>
                <a:lnTo>
                  <a:pt x="2241" y="879"/>
                </a:lnTo>
                <a:lnTo>
                  <a:pt x="2247" y="906"/>
                </a:lnTo>
                <a:lnTo>
                  <a:pt x="2252" y="934"/>
                </a:lnTo>
                <a:lnTo>
                  <a:pt x="2257" y="962"/>
                </a:lnTo>
                <a:lnTo>
                  <a:pt x="2261" y="990"/>
                </a:lnTo>
                <a:lnTo>
                  <a:pt x="2264" y="1019"/>
                </a:lnTo>
                <a:lnTo>
                  <a:pt x="2267" y="1047"/>
                </a:lnTo>
                <a:lnTo>
                  <a:pt x="2268" y="1076"/>
                </a:lnTo>
                <a:lnTo>
                  <a:pt x="2269" y="1105"/>
                </a:lnTo>
                <a:lnTo>
                  <a:pt x="2270" y="1135"/>
                </a:lnTo>
                <a:lnTo>
                  <a:pt x="2270" y="1162"/>
                </a:lnTo>
                <a:lnTo>
                  <a:pt x="2269" y="1189"/>
                </a:lnTo>
                <a:lnTo>
                  <a:pt x="2267" y="1216"/>
                </a:lnTo>
                <a:lnTo>
                  <a:pt x="2265" y="1243"/>
                </a:lnTo>
                <a:lnTo>
                  <a:pt x="2262" y="1269"/>
                </a:lnTo>
                <a:lnTo>
                  <a:pt x="2259" y="1295"/>
                </a:lnTo>
                <a:lnTo>
                  <a:pt x="2255" y="1322"/>
                </a:lnTo>
                <a:lnTo>
                  <a:pt x="2250" y="1348"/>
                </a:lnTo>
                <a:lnTo>
                  <a:pt x="2245" y="1373"/>
                </a:lnTo>
                <a:lnTo>
                  <a:pt x="2239" y="1399"/>
                </a:lnTo>
                <a:lnTo>
                  <a:pt x="2233" y="1424"/>
                </a:lnTo>
                <a:lnTo>
                  <a:pt x="2226" y="1449"/>
                </a:lnTo>
                <a:lnTo>
                  <a:pt x="2218" y="1474"/>
                </a:lnTo>
                <a:lnTo>
                  <a:pt x="2210" y="1499"/>
                </a:lnTo>
                <a:lnTo>
                  <a:pt x="2202" y="1523"/>
                </a:lnTo>
                <a:lnTo>
                  <a:pt x="2193" y="1547"/>
                </a:lnTo>
                <a:lnTo>
                  <a:pt x="2183" y="1571"/>
                </a:lnTo>
                <a:lnTo>
                  <a:pt x="2173" y="1595"/>
                </a:lnTo>
                <a:lnTo>
                  <a:pt x="2162" y="1618"/>
                </a:lnTo>
                <a:lnTo>
                  <a:pt x="2151" y="1641"/>
                </a:lnTo>
                <a:lnTo>
                  <a:pt x="2139" y="1664"/>
                </a:lnTo>
                <a:lnTo>
                  <a:pt x="2127" y="1686"/>
                </a:lnTo>
                <a:lnTo>
                  <a:pt x="2114" y="1709"/>
                </a:lnTo>
                <a:lnTo>
                  <a:pt x="2101" y="1731"/>
                </a:lnTo>
                <a:lnTo>
                  <a:pt x="2088" y="1752"/>
                </a:lnTo>
                <a:lnTo>
                  <a:pt x="2074" y="1773"/>
                </a:lnTo>
                <a:lnTo>
                  <a:pt x="2059" y="1794"/>
                </a:lnTo>
                <a:lnTo>
                  <a:pt x="2044" y="1815"/>
                </a:lnTo>
                <a:lnTo>
                  <a:pt x="2029" y="1835"/>
                </a:lnTo>
                <a:lnTo>
                  <a:pt x="2013" y="1854"/>
                </a:lnTo>
                <a:lnTo>
                  <a:pt x="1997" y="1874"/>
                </a:lnTo>
                <a:lnTo>
                  <a:pt x="1980" y="1893"/>
                </a:lnTo>
                <a:lnTo>
                  <a:pt x="1963" y="1912"/>
                </a:lnTo>
                <a:lnTo>
                  <a:pt x="1945" y="1930"/>
                </a:lnTo>
                <a:lnTo>
                  <a:pt x="1928" y="1948"/>
                </a:lnTo>
                <a:lnTo>
                  <a:pt x="1909" y="1965"/>
                </a:lnTo>
                <a:lnTo>
                  <a:pt x="1891" y="1982"/>
                </a:lnTo>
                <a:lnTo>
                  <a:pt x="1871" y="1999"/>
                </a:lnTo>
                <a:lnTo>
                  <a:pt x="1852" y="2015"/>
                </a:lnTo>
                <a:lnTo>
                  <a:pt x="1832" y="2031"/>
                </a:lnTo>
                <a:lnTo>
                  <a:pt x="1812" y="2046"/>
                </a:lnTo>
                <a:lnTo>
                  <a:pt x="1792" y="2061"/>
                </a:lnTo>
                <a:lnTo>
                  <a:pt x="1771" y="2075"/>
                </a:lnTo>
                <a:lnTo>
                  <a:pt x="1750" y="2089"/>
                </a:lnTo>
                <a:lnTo>
                  <a:pt x="1728" y="2103"/>
                </a:lnTo>
                <a:lnTo>
                  <a:pt x="1706" y="2116"/>
                </a:lnTo>
                <a:lnTo>
                  <a:pt x="1683" y="2129"/>
                </a:lnTo>
                <a:lnTo>
                  <a:pt x="1661" y="2141"/>
                </a:lnTo>
                <a:lnTo>
                  <a:pt x="1638" y="2152"/>
                </a:lnTo>
                <a:lnTo>
                  <a:pt x="1615" y="2163"/>
                </a:lnTo>
                <a:lnTo>
                  <a:pt x="1592" y="2174"/>
                </a:lnTo>
                <a:lnTo>
                  <a:pt x="1568" y="2184"/>
                </a:lnTo>
                <a:lnTo>
                  <a:pt x="1544" y="2194"/>
                </a:lnTo>
                <a:lnTo>
                  <a:pt x="1520" y="2203"/>
                </a:lnTo>
                <a:lnTo>
                  <a:pt x="1496" y="2211"/>
                </a:lnTo>
                <a:lnTo>
                  <a:pt x="1471" y="2219"/>
                </a:lnTo>
                <a:lnTo>
                  <a:pt x="1446" y="2226"/>
                </a:lnTo>
                <a:lnTo>
                  <a:pt x="1421" y="2233"/>
                </a:lnTo>
                <a:lnTo>
                  <a:pt x="1396" y="2239"/>
                </a:lnTo>
                <a:lnTo>
                  <a:pt x="1370" y="2245"/>
                </a:lnTo>
                <a:lnTo>
                  <a:pt x="1344" y="2250"/>
                </a:lnTo>
                <a:lnTo>
                  <a:pt x="1318" y="2255"/>
                </a:lnTo>
                <a:lnTo>
                  <a:pt x="1292" y="2259"/>
                </a:lnTo>
                <a:lnTo>
                  <a:pt x="1266" y="2262"/>
                </a:lnTo>
                <a:lnTo>
                  <a:pt x="1266" y="1476"/>
                </a:lnTo>
                <a:lnTo>
                  <a:pt x="1541" y="1476"/>
                </a:lnTo>
                <a:lnTo>
                  <a:pt x="1582" y="1156"/>
                </a:lnTo>
                <a:lnTo>
                  <a:pt x="1266" y="1156"/>
                </a:lnTo>
                <a:lnTo>
                  <a:pt x="1266" y="952"/>
                </a:lnTo>
                <a:lnTo>
                  <a:pt x="1266" y="935"/>
                </a:lnTo>
                <a:lnTo>
                  <a:pt x="1267" y="919"/>
                </a:lnTo>
                <a:lnTo>
                  <a:pt x="1268" y="911"/>
                </a:lnTo>
                <a:lnTo>
                  <a:pt x="1269" y="903"/>
                </a:lnTo>
                <a:lnTo>
                  <a:pt x="1272" y="889"/>
                </a:lnTo>
                <a:lnTo>
                  <a:pt x="1274" y="882"/>
                </a:lnTo>
                <a:lnTo>
                  <a:pt x="1276" y="875"/>
                </a:lnTo>
                <a:lnTo>
                  <a:pt x="1281" y="862"/>
                </a:lnTo>
                <a:lnTo>
                  <a:pt x="1284" y="856"/>
                </a:lnTo>
                <a:lnTo>
                  <a:pt x="1287" y="850"/>
                </a:lnTo>
                <a:lnTo>
                  <a:pt x="1295" y="840"/>
                </a:lnTo>
                <a:lnTo>
                  <a:pt x="1300" y="835"/>
                </a:lnTo>
                <a:lnTo>
                  <a:pt x="1305" y="830"/>
                </a:lnTo>
                <a:lnTo>
                  <a:pt x="1310" y="825"/>
                </a:lnTo>
                <a:lnTo>
                  <a:pt x="1316" y="821"/>
                </a:lnTo>
                <a:lnTo>
                  <a:pt x="1322" y="817"/>
                </a:lnTo>
                <a:lnTo>
                  <a:pt x="1329" y="814"/>
                </a:lnTo>
                <a:lnTo>
                  <a:pt x="1336" y="811"/>
                </a:lnTo>
                <a:lnTo>
                  <a:pt x="1343" y="808"/>
                </a:lnTo>
                <a:lnTo>
                  <a:pt x="1352" y="805"/>
                </a:lnTo>
                <a:lnTo>
                  <a:pt x="1360" y="803"/>
                </a:lnTo>
                <a:lnTo>
                  <a:pt x="1369" y="801"/>
                </a:lnTo>
                <a:lnTo>
                  <a:pt x="1379" y="799"/>
                </a:lnTo>
                <a:lnTo>
                  <a:pt x="1390" y="798"/>
                </a:lnTo>
                <a:lnTo>
                  <a:pt x="1400" y="797"/>
                </a:lnTo>
                <a:lnTo>
                  <a:pt x="1412" y="797"/>
                </a:lnTo>
                <a:lnTo>
                  <a:pt x="1424" y="796"/>
                </a:lnTo>
                <a:lnTo>
                  <a:pt x="1593" y="796"/>
                </a:lnTo>
                <a:lnTo>
                  <a:pt x="1593" y="510"/>
                </a:lnTo>
                <a:lnTo>
                  <a:pt x="1579" y="508"/>
                </a:lnTo>
                <a:lnTo>
                  <a:pt x="1559" y="506"/>
                </a:lnTo>
                <a:lnTo>
                  <a:pt x="1503" y="502"/>
                </a:lnTo>
                <a:lnTo>
                  <a:pt x="1468" y="500"/>
                </a:lnTo>
                <a:lnTo>
                  <a:pt x="1430" y="498"/>
                </a:lnTo>
                <a:lnTo>
                  <a:pt x="1390" y="497"/>
                </a:lnTo>
                <a:lnTo>
                  <a:pt x="1347" y="497"/>
                </a:lnTo>
                <a:lnTo>
                  <a:pt x="1324" y="497"/>
                </a:lnTo>
                <a:lnTo>
                  <a:pt x="1302" y="499"/>
                </a:lnTo>
                <a:lnTo>
                  <a:pt x="1280" y="501"/>
                </a:lnTo>
                <a:lnTo>
                  <a:pt x="1270" y="502"/>
                </a:lnTo>
                <a:lnTo>
                  <a:pt x="1259" y="504"/>
                </a:lnTo>
                <a:lnTo>
                  <a:pt x="1238" y="508"/>
                </a:lnTo>
                <a:lnTo>
                  <a:pt x="1218" y="513"/>
                </a:lnTo>
                <a:lnTo>
                  <a:pt x="1199" y="518"/>
                </a:lnTo>
                <a:lnTo>
                  <a:pt x="1180" y="525"/>
                </a:lnTo>
                <a:lnTo>
                  <a:pt x="1161" y="532"/>
                </a:lnTo>
                <a:lnTo>
                  <a:pt x="1143" y="540"/>
                </a:lnTo>
                <a:lnTo>
                  <a:pt x="1126" y="549"/>
                </a:lnTo>
                <a:lnTo>
                  <a:pt x="1118" y="554"/>
                </a:lnTo>
                <a:lnTo>
                  <a:pt x="1109" y="559"/>
                </a:lnTo>
                <a:lnTo>
                  <a:pt x="1094" y="570"/>
                </a:lnTo>
                <a:lnTo>
                  <a:pt x="1078" y="581"/>
                </a:lnTo>
                <a:lnTo>
                  <a:pt x="1064" y="594"/>
                </a:lnTo>
                <a:lnTo>
                  <a:pt x="1050" y="607"/>
                </a:lnTo>
                <a:lnTo>
                  <a:pt x="1037" y="620"/>
                </a:lnTo>
                <a:lnTo>
                  <a:pt x="1024" y="635"/>
                </a:lnTo>
                <a:lnTo>
                  <a:pt x="1018" y="643"/>
                </a:lnTo>
                <a:lnTo>
                  <a:pt x="1012" y="650"/>
                </a:lnTo>
                <a:lnTo>
                  <a:pt x="1001" y="667"/>
                </a:lnTo>
                <a:lnTo>
                  <a:pt x="991" y="684"/>
                </a:lnTo>
                <a:lnTo>
                  <a:pt x="986" y="692"/>
                </a:lnTo>
                <a:lnTo>
                  <a:pt x="982" y="701"/>
                </a:lnTo>
                <a:lnTo>
                  <a:pt x="973" y="720"/>
                </a:lnTo>
                <a:lnTo>
                  <a:pt x="966" y="739"/>
                </a:lnTo>
                <a:lnTo>
                  <a:pt x="959" y="759"/>
                </a:lnTo>
                <a:lnTo>
                  <a:pt x="956" y="769"/>
                </a:lnTo>
                <a:lnTo>
                  <a:pt x="953" y="780"/>
                </a:lnTo>
                <a:lnTo>
                  <a:pt x="948" y="801"/>
                </a:lnTo>
                <a:lnTo>
                  <a:pt x="943" y="824"/>
                </a:lnTo>
                <a:lnTo>
                  <a:pt x="940" y="847"/>
                </a:lnTo>
                <a:lnTo>
                  <a:pt x="938" y="871"/>
                </a:lnTo>
                <a:lnTo>
                  <a:pt x="937" y="883"/>
                </a:lnTo>
                <a:lnTo>
                  <a:pt x="936" y="895"/>
                </a:lnTo>
                <a:lnTo>
                  <a:pt x="936" y="920"/>
                </a:lnTo>
                <a:lnTo>
                  <a:pt x="936" y="1156"/>
                </a:lnTo>
                <a:lnTo>
                  <a:pt x="660" y="1156"/>
                </a:lnTo>
                <a:lnTo>
                  <a:pt x="660" y="1476"/>
                </a:lnTo>
                <a:lnTo>
                  <a:pt x="936" y="1476"/>
                </a:lnTo>
                <a:lnTo>
                  <a:pt x="936" y="2252"/>
                </a:lnTo>
                <a:lnTo>
                  <a:pt x="911" y="2247"/>
                </a:lnTo>
                <a:lnTo>
                  <a:pt x="886" y="2242"/>
                </a:lnTo>
                <a:lnTo>
                  <a:pt x="862" y="2236"/>
                </a:lnTo>
                <a:lnTo>
                  <a:pt x="838" y="2230"/>
                </a:lnTo>
                <a:lnTo>
                  <a:pt x="814" y="2223"/>
                </a:lnTo>
                <a:lnTo>
                  <a:pt x="790" y="2216"/>
                </a:lnTo>
                <a:lnTo>
                  <a:pt x="766" y="2208"/>
                </a:lnTo>
                <a:lnTo>
                  <a:pt x="743" y="2200"/>
                </a:lnTo>
                <a:lnTo>
                  <a:pt x="720" y="2191"/>
                </a:lnTo>
                <a:lnTo>
                  <a:pt x="697" y="2182"/>
                </a:lnTo>
                <a:lnTo>
                  <a:pt x="675" y="2172"/>
                </a:lnTo>
                <a:lnTo>
                  <a:pt x="652" y="2162"/>
                </a:lnTo>
                <a:lnTo>
                  <a:pt x="630" y="2151"/>
                </a:lnTo>
                <a:lnTo>
                  <a:pt x="608" y="2140"/>
                </a:lnTo>
                <a:lnTo>
                  <a:pt x="587" y="2129"/>
                </a:lnTo>
                <a:lnTo>
                  <a:pt x="565" y="2116"/>
                </a:lnTo>
                <a:lnTo>
                  <a:pt x="544" y="2104"/>
                </a:lnTo>
                <a:lnTo>
                  <a:pt x="523" y="2091"/>
                </a:lnTo>
                <a:lnTo>
                  <a:pt x="503" y="2078"/>
                </a:lnTo>
                <a:lnTo>
                  <a:pt x="483" y="2064"/>
                </a:lnTo>
                <a:lnTo>
                  <a:pt x="463" y="2050"/>
                </a:lnTo>
                <a:lnTo>
                  <a:pt x="443" y="2035"/>
                </a:lnTo>
                <a:lnTo>
                  <a:pt x="424" y="2020"/>
                </a:lnTo>
                <a:lnTo>
                  <a:pt x="406" y="2005"/>
                </a:lnTo>
                <a:lnTo>
                  <a:pt x="387" y="1989"/>
                </a:lnTo>
                <a:lnTo>
                  <a:pt x="369" y="1973"/>
                </a:lnTo>
                <a:lnTo>
                  <a:pt x="351" y="1956"/>
                </a:lnTo>
                <a:lnTo>
                  <a:pt x="334" y="1939"/>
                </a:lnTo>
                <a:lnTo>
                  <a:pt x="317" y="1922"/>
                </a:lnTo>
                <a:lnTo>
                  <a:pt x="300" y="1904"/>
                </a:lnTo>
                <a:lnTo>
                  <a:pt x="284" y="1886"/>
                </a:lnTo>
                <a:lnTo>
                  <a:pt x="268" y="1868"/>
                </a:lnTo>
                <a:lnTo>
                  <a:pt x="253" y="1849"/>
                </a:lnTo>
                <a:lnTo>
                  <a:pt x="238" y="1830"/>
                </a:lnTo>
                <a:lnTo>
                  <a:pt x="223" y="1811"/>
                </a:lnTo>
                <a:lnTo>
                  <a:pt x="209" y="1791"/>
                </a:lnTo>
                <a:lnTo>
                  <a:pt x="195" y="1771"/>
                </a:lnTo>
                <a:lnTo>
                  <a:pt x="181" y="1751"/>
                </a:lnTo>
                <a:lnTo>
                  <a:pt x="168" y="1730"/>
                </a:lnTo>
                <a:lnTo>
                  <a:pt x="156" y="1709"/>
                </a:lnTo>
                <a:lnTo>
                  <a:pt x="144" y="1687"/>
                </a:lnTo>
                <a:lnTo>
                  <a:pt x="132" y="1666"/>
                </a:lnTo>
                <a:lnTo>
                  <a:pt x="121" y="1644"/>
                </a:lnTo>
                <a:lnTo>
                  <a:pt x="110" y="1622"/>
                </a:lnTo>
                <a:lnTo>
                  <a:pt x="100" y="1600"/>
                </a:lnTo>
                <a:lnTo>
                  <a:pt x="90" y="1577"/>
                </a:lnTo>
                <a:lnTo>
                  <a:pt x="80" y="1554"/>
                </a:lnTo>
                <a:lnTo>
                  <a:pt x="71" y="1531"/>
                </a:lnTo>
                <a:lnTo>
                  <a:pt x="63" y="1508"/>
                </a:lnTo>
                <a:lnTo>
                  <a:pt x="55" y="1485"/>
                </a:lnTo>
                <a:lnTo>
                  <a:pt x="48" y="1461"/>
                </a:lnTo>
                <a:lnTo>
                  <a:pt x="41" y="1437"/>
                </a:lnTo>
                <a:lnTo>
                  <a:pt x="34" y="1413"/>
                </a:lnTo>
                <a:lnTo>
                  <a:pt x="29" y="1388"/>
                </a:lnTo>
                <a:lnTo>
                  <a:pt x="23" y="1364"/>
                </a:lnTo>
                <a:lnTo>
                  <a:pt x="18" y="1339"/>
                </a:lnTo>
                <a:lnTo>
                  <a:pt x="14" y="1314"/>
                </a:lnTo>
                <a:lnTo>
                  <a:pt x="11" y="1289"/>
                </a:lnTo>
                <a:lnTo>
                  <a:pt x="7" y="1264"/>
                </a:lnTo>
                <a:lnTo>
                  <a:pt x="5" y="1238"/>
                </a:lnTo>
                <a:lnTo>
                  <a:pt x="3" y="1213"/>
                </a:lnTo>
                <a:lnTo>
                  <a:pt x="1" y="1187"/>
                </a:lnTo>
                <a:lnTo>
                  <a:pt x="0" y="1161"/>
                </a:lnTo>
                <a:lnTo>
                  <a:pt x="0" y="1135"/>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pPr lvl="0"/>
            <a:endParaRPr lang="fi-FI"/>
          </a:p>
        </p:txBody>
      </p:sp>
      <p:sp>
        <p:nvSpPr>
          <p:cNvPr id="13" name="TextBox 12">
            <a:hlinkClick r:id="rId9"/>
            <a:extLst>
              <a:ext uri="{FF2B5EF4-FFF2-40B4-BE49-F238E27FC236}">
                <a16:creationId xmlns:a16="http://schemas.microsoft.com/office/drawing/2014/main" id="{2291F968-8CBB-4022-ACCE-1E6A59F92822}"/>
              </a:ext>
            </a:extLst>
          </p:cNvPr>
          <p:cNvSpPr txBox="1"/>
          <p:nvPr userDrawn="1"/>
        </p:nvSpPr>
        <p:spPr>
          <a:xfrm>
            <a:off x="9047486" y="6145643"/>
            <a:ext cx="2377254" cy="307777"/>
          </a:xfrm>
          <a:prstGeom prst="rect">
            <a:avLst/>
          </a:prstGeom>
          <a:noFill/>
        </p:spPr>
        <p:txBody>
          <a:bodyPr wrap="none" lIns="0" tIns="0" rIns="0" bIns="0" rtlCol="0">
            <a:spAutoFit/>
          </a:bodyPr>
          <a:lstStyle/>
          <a:p>
            <a:pPr algn="r"/>
            <a:r>
              <a:rPr lang="fi-FI" sz="2000" b="1">
                <a:solidFill>
                  <a:schemeClr val="accent3"/>
                </a:solidFill>
                <a:latin typeface="+mn-lt"/>
              </a:rPr>
              <a:t>www.kuntaliitto.fi</a:t>
            </a:r>
          </a:p>
        </p:txBody>
      </p:sp>
    </p:spTree>
    <p:extLst>
      <p:ext uri="{BB962C8B-B14F-4D97-AF65-F5344CB8AC3E}">
        <p14:creationId xmlns:p14="http://schemas.microsoft.com/office/powerpoint/2010/main" val="280169027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Kiitos rajattu lisenss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66763" y="1556740"/>
            <a:ext cx="10658475" cy="1008660"/>
          </a:xfrm>
        </p:spPr>
        <p:txBody>
          <a:bodyPr anchor="t" anchorCtr="0">
            <a:noAutofit/>
          </a:bodyPr>
          <a:lstStyle>
            <a:lvl1pPr algn="l">
              <a:defRPr sz="6000">
                <a:solidFill>
                  <a:schemeClr val="bg1"/>
                </a:solidFill>
              </a:defRPr>
            </a:lvl1pPr>
          </a:lstStyle>
          <a:p>
            <a:r>
              <a:rPr lang="fi-FI" noProof="0"/>
              <a:t>Kiitos.</a:t>
            </a:r>
          </a:p>
        </p:txBody>
      </p:sp>
      <p:sp>
        <p:nvSpPr>
          <p:cNvPr id="3" name="Subtitle 2"/>
          <p:cNvSpPr>
            <a:spLocks noGrp="1"/>
          </p:cNvSpPr>
          <p:nvPr>
            <p:ph type="subTitle" idx="1" hasCustomPrompt="1"/>
          </p:nvPr>
        </p:nvSpPr>
        <p:spPr>
          <a:xfrm>
            <a:off x="766763" y="2852920"/>
            <a:ext cx="10658475" cy="2448340"/>
          </a:xfrm>
        </p:spPr>
        <p:txBody>
          <a:bodyPr>
            <a:noAutofit/>
          </a:bodyPr>
          <a:lstStyle>
            <a:lvl1pPr marL="0" indent="0" algn="l">
              <a:spcBef>
                <a:spcPts val="200"/>
              </a:spcBef>
              <a:buNone/>
              <a:defRPr sz="2400">
                <a:solidFill>
                  <a:schemeClr val="bg1"/>
                </a:solidFill>
                <a:latin typeface="Work Sans SemiBold" panose="000007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yhteystiedot</a:t>
            </a:r>
          </a:p>
        </p:txBody>
      </p:sp>
      <p:sp>
        <p:nvSpPr>
          <p:cNvPr id="4" name="Date Placeholder 3"/>
          <p:cNvSpPr>
            <a:spLocks noGrp="1"/>
          </p:cNvSpPr>
          <p:nvPr>
            <p:ph type="dt" sz="half" idx="10"/>
          </p:nvPr>
        </p:nvSpPr>
        <p:spPr/>
        <p:txBody>
          <a:bodyPr/>
          <a:lstStyle>
            <a:lvl1pPr>
              <a:defRPr>
                <a:noFill/>
              </a:defRPr>
            </a:lvl1pPr>
          </a:lstStyle>
          <a:p>
            <a:fld id="{EFEA1E4D-C91E-41FF-9F0C-0BF31AFF683A}" type="datetime1">
              <a:rPr lang="fi-FI" smtClean="0"/>
              <a:t>26.1.2022</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14" name="Freeform 7">
            <a:hlinkClick r:id="rId3" tooltip="twitter"/>
          </p:cNvPr>
          <p:cNvSpPr>
            <a:spLocks noChangeAspect="1" noEditPoints="1"/>
          </p:cNvSpPr>
          <p:nvPr userDrawn="1"/>
        </p:nvSpPr>
        <p:spPr bwMode="auto">
          <a:xfrm>
            <a:off x="10308063" y="5877340"/>
            <a:ext cx="252557" cy="252000"/>
          </a:xfrm>
          <a:custGeom>
            <a:avLst/>
            <a:gdLst>
              <a:gd name="T0" fmla="*/ 1085 w 2269"/>
              <a:gd name="T1" fmla="*/ 2052 h 2720"/>
              <a:gd name="T2" fmla="*/ 1276 w 2269"/>
              <a:gd name="T3" fmla="*/ 1961 h 2720"/>
              <a:gd name="T4" fmla="*/ 1432 w 2269"/>
              <a:gd name="T5" fmla="*/ 1821 h 2720"/>
              <a:gd name="T6" fmla="*/ 1551 w 2269"/>
              <a:gd name="T7" fmla="*/ 1643 h 2720"/>
              <a:gd name="T8" fmla="*/ 1647 w 2269"/>
              <a:gd name="T9" fmla="*/ 1380 h 2720"/>
              <a:gd name="T10" fmla="*/ 1677 w 2269"/>
              <a:gd name="T11" fmla="*/ 1129 h 2720"/>
              <a:gd name="T12" fmla="*/ 1815 w 2269"/>
              <a:gd name="T13" fmla="*/ 911 h 2720"/>
              <a:gd name="T14" fmla="*/ 1676 w 2269"/>
              <a:gd name="T15" fmla="*/ 949 h 2720"/>
              <a:gd name="T16" fmla="*/ 1751 w 2269"/>
              <a:gd name="T17" fmla="*/ 849 h 2720"/>
              <a:gd name="T18" fmla="*/ 1704 w 2269"/>
              <a:gd name="T19" fmla="*/ 824 h 2720"/>
              <a:gd name="T20" fmla="*/ 1558 w 2269"/>
              <a:gd name="T21" fmla="*/ 817 h 2720"/>
              <a:gd name="T22" fmla="*/ 1426 w 2269"/>
              <a:gd name="T23" fmla="*/ 757 h 2720"/>
              <a:gd name="T24" fmla="*/ 1287 w 2269"/>
              <a:gd name="T25" fmla="*/ 782 h 2720"/>
              <a:gd name="T26" fmla="*/ 1181 w 2269"/>
              <a:gd name="T27" fmla="*/ 877 h 2720"/>
              <a:gd name="T28" fmla="*/ 1122 w 2269"/>
              <a:gd name="T29" fmla="*/ 1022 h 2720"/>
              <a:gd name="T30" fmla="*/ 1081 w 2269"/>
              <a:gd name="T31" fmla="*/ 1162 h 2720"/>
              <a:gd name="T32" fmla="*/ 877 w 2269"/>
              <a:gd name="T33" fmla="*/ 1102 h 2720"/>
              <a:gd name="T34" fmla="*/ 697 w 2269"/>
              <a:gd name="T35" fmla="*/ 985 h 2720"/>
              <a:gd name="T36" fmla="*/ 549 w 2269"/>
              <a:gd name="T37" fmla="*/ 817 h 2720"/>
              <a:gd name="T38" fmla="*/ 511 w 2269"/>
              <a:gd name="T39" fmla="*/ 973 h 2720"/>
              <a:gd name="T40" fmla="*/ 554 w 2269"/>
              <a:gd name="T41" fmla="*/ 1162 h 2720"/>
              <a:gd name="T42" fmla="*/ 635 w 2269"/>
              <a:gd name="T43" fmla="*/ 1263 h 2720"/>
              <a:gd name="T44" fmla="*/ 516 w 2269"/>
              <a:gd name="T45" fmla="*/ 1226 h 2720"/>
              <a:gd name="T46" fmla="*/ 522 w 2269"/>
              <a:gd name="T47" fmla="*/ 1328 h 2720"/>
              <a:gd name="T48" fmla="*/ 581 w 2269"/>
              <a:gd name="T49" fmla="*/ 1449 h 2720"/>
              <a:gd name="T50" fmla="*/ 676 w 2269"/>
              <a:gd name="T51" fmla="*/ 1532 h 2720"/>
              <a:gd name="T52" fmla="*/ 659 w 2269"/>
              <a:gd name="T53" fmla="*/ 1565 h 2720"/>
              <a:gd name="T54" fmla="*/ 634 w 2269"/>
              <a:gd name="T55" fmla="*/ 1630 h 2720"/>
              <a:gd name="T56" fmla="*/ 722 w 2269"/>
              <a:gd name="T57" fmla="*/ 1739 h 2720"/>
              <a:gd name="T58" fmla="*/ 823 w 2269"/>
              <a:gd name="T59" fmla="*/ 1786 h 2720"/>
              <a:gd name="T60" fmla="*/ 761 w 2269"/>
              <a:gd name="T61" fmla="*/ 1871 h 2720"/>
              <a:gd name="T62" fmla="*/ 593 w 2269"/>
              <a:gd name="T63" fmla="*/ 1930 h 2720"/>
              <a:gd name="T64" fmla="*/ 514 w 2269"/>
              <a:gd name="T65" fmla="*/ 1972 h 2720"/>
              <a:gd name="T66" fmla="*/ 738 w 2269"/>
              <a:gd name="T67" fmla="*/ 2065 h 2720"/>
              <a:gd name="T68" fmla="*/ 6 w 2269"/>
              <a:gd name="T69" fmla="*/ 1221 h 2720"/>
              <a:gd name="T70" fmla="*/ 69 w 2269"/>
              <a:gd name="T71" fmla="*/ 892 h 2720"/>
              <a:gd name="T72" fmla="*/ 194 w 2269"/>
              <a:gd name="T73" fmla="*/ 600 h 2720"/>
              <a:gd name="T74" fmla="*/ 372 w 2269"/>
              <a:gd name="T75" fmla="*/ 354 h 2720"/>
              <a:gd name="T76" fmla="*/ 594 w 2269"/>
              <a:gd name="T77" fmla="*/ 164 h 2720"/>
              <a:gd name="T78" fmla="*/ 851 w 2269"/>
              <a:gd name="T79" fmla="*/ 43 h 2720"/>
              <a:gd name="T80" fmla="*/ 1134 w 2269"/>
              <a:gd name="T81" fmla="*/ 0 h 2720"/>
              <a:gd name="T82" fmla="*/ 1418 w 2269"/>
              <a:gd name="T83" fmla="*/ 43 h 2720"/>
              <a:gd name="T84" fmla="*/ 1676 w 2269"/>
              <a:gd name="T85" fmla="*/ 164 h 2720"/>
              <a:gd name="T86" fmla="*/ 1898 w 2269"/>
              <a:gd name="T87" fmla="*/ 354 h 2720"/>
              <a:gd name="T88" fmla="*/ 2075 w 2269"/>
              <a:gd name="T89" fmla="*/ 600 h 2720"/>
              <a:gd name="T90" fmla="*/ 2200 w 2269"/>
              <a:gd name="T91" fmla="*/ 892 h 2720"/>
              <a:gd name="T92" fmla="*/ 2263 w 2269"/>
              <a:gd name="T93" fmla="*/ 1221 h 2720"/>
              <a:gd name="T94" fmla="*/ 2256 w 2269"/>
              <a:gd name="T95" fmla="*/ 1568 h 2720"/>
              <a:gd name="T96" fmla="*/ 2180 w 2269"/>
              <a:gd name="T97" fmla="*/ 1889 h 2720"/>
              <a:gd name="T98" fmla="*/ 2044 w 2269"/>
              <a:gd name="T99" fmla="*/ 2174 h 2720"/>
              <a:gd name="T100" fmla="*/ 1857 w 2269"/>
              <a:gd name="T101" fmla="*/ 2410 h 2720"/>
              <a:gd name="T102" fmla="*/ 1627 w 2269"/>
              <a:gd name="T103" fmla="*/ 2586 h 2720"/>
              <a:gd name="T104" fmla="*/ 1363 w 2269"/>
              <a:gd name="T105" fmla="*/ 2693 h 2720"/>
              <a:gd name="T106" fmla="*/ 1076 w 2269"/>
              <a:gd name="T107" fmla="*/ 2719 h 2720"/>
              <a:gd name="T108" fmla="*/ 797 w 2269"/>
              <a:gd name="T109" fmla="*/ 2659 h 2720"/>
              <a:gd name="T110" fmla="*/ 546 w 2269"/>
              <a:gd name="T111" fmla="*/ 2524 h 2720"/>
              <a:gd name="T112" fmla="*/ 332 w 2269"/>
              <a:gd name="T113" fmla="*/ 2322 h 2720"/>
              <a:gd name="T114" fmla="*/ 165 w 2269"/>
              <a:gd name="T115" fmla="*/ 2065 h 2720"/>
              <a:gd name="T116" fmla="*/ 51 w 2269"/>
              <a:gd name="T117" fmla="*/ 1764 h 2720"/>
              <a:gd name="T118" fmla="*/ 2 w 2269"/>
              <a:gd name="T119" fmla="*/ 1430 h 2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69" h="2720">
                <a:moveTo>
                  <a:pt x="882" y="2081"/>
                </a:moveTo>
                <a:lnTo>
                  <a:pt x="906" y="2080"/>
                </a:lnTo>
                <a:lnTo>
                  <a:pt x="929" y="2079"/>
                </a:lnTo>
                <a:lnTo>
                  <a:pt x="953" y="2077"/>
                </a:lnTo>
                <a:lnTo>
                  <a:pt x="976" y="2075"/>
                </a:lnTo>
                <a:lnTo>
                  <a:pt x="998" y="2071"/>
                </a:lnTo>
                <a:lnTo>
                  <a:pt x="1020" y="2068"/>
                </a:lnTo>
                <a:lnTo>
                  <a:pt x="1042" y="2063"/>
                </a:lnTo>
                <a:lnTo>
                  <a:pt x="1063" y="2058"/>
                </a:lnTo>
                <a:lnTo>
                  <a:pt x="1085" y="2052"/>
                </a:lnTo>
                <a:lnTo>
                  <a:pt x="1105" y="2045"/>
                </a:lnTo>
                <a:lnTo>
                  <a:pt x="1126" y="2038"/>
                </a:lnTo>
                <a:lnTo>
                  <a:pt x="1146" y="2031"/>
                </a:lnTo>
                <a:lnTo>
                  <a:pt x="1166" y="2022"/>
                </a:lnTo>
                <a:lnTo>
                  <a:pt x="1185" y="2014"/>
                </a:lnTo>
                <a:lnTo>
                  <a:pt x="1204" y="2004"/>
                </a:lnTo>
                <a:lnTo>
                  <a:pt x="1223" y="1993"/>
                </a:lnTo>
                <a:lnTo>
                  <a:pt x="1241" y="1984"/>
                </a:lnTo>
                <a:lnTo>
                  <a:pt x="1259" y="1972"/>
                </a:lnTo>
                <a:lnTo>
                  <a:pt x="1276" y="1961"/>
                </a:lnTo>
                <a:lnTo>
                  <a:pt x="1293" y="1949"/>
                </a:lnTo>
                <a:lnTo>
                  <a:pt x="1310" y="1936"/>
                </a:lnTo>
                <a:lnTo>
                  <a:pt x="1327" y="1924"/>
                </a:lnTo>
                <a:lnTo>
                  <a:pt x="1343" y="1909"/>
                </a:lnTo>
                <a:lnTo>
                  <a:pt x="1359" y="1896"/>
                </a:lnTo>
                <a:lnTo>
                  <a:pt x="1374" y="1882"/>
                </a:lnTo>
                <a:lnTo>
                  <a:pt x="1389" y="1866"/>
                </a:lnTo>
                <a:lnTo>
                  <a:pt x="1404" y="1852"/>
                </a:lnTo>
                <a:lnTo>
                  <a:pt x="1418" y="1836"/>
                </a:lnTo>
                <a:lnTo>
                  <a:pt x="1432" y="1821"/>
                </a:lnTo>
                <a:lnTo>
                  <a:pt x="1445" y="1804"/>
                </a:lnTo>
                <a:lnTo>
                  <a:pt x="1459" y="1787"/>
                </a:lnTo>
                <a:lnTo>
                  <a:pt x="1471" y="1770"/>
                </a:lnTo>
                <a:lnTo>
                  <a:pt x="1484" y="1753"/>
                </a:lnTo>
                <a:lnTo>
                  <a:pt x="1496" y="1735"/>
                </a:lnTo>
                <a:lnTo>
                  <a:pt x="1507" y="1717"/>
                </a:lnTo>
                <a:lnTo>
                  <a:pt x="1520" y="1699"/>
                </a:lnTo>
                <a:lnTo>
                  <a:pt x="1531" y="1680"/>
                </a:lnTo>
                <a:lnTo>
                  <a:pt x="1541" y="1662"/>
                </a:lnTo>
                <a:lnTo>
                  <a:pt x="1551" y="1643"/>
                </a:lnTo>
                <a:lnTo>
                  <a:pt x="1561" y="1624"/>
                </a:lnTo>
                <a:lnTo>
                  <a:pt x="1570" y="1605"/>
                </a:lnTo>
                <a:lnTo>
                  <a:pt x="1579" y="1586"/>
                </a:lnTo>
                <a:lnTo>
                  <a:pt x="1588" y="1565"/>
                </a:lnTo>
                <a:lnTo>
                  <a:pt x="1596" y="1545"/>
                </a:lnTo>
                <a:lnTo>
                  <a:pt x="1604" y="1526"/>
                </a:lnTo>
                <a:lnTo>
                  <a:pt x="1611" y="1505"/>
                </a:lnTo>
                <a:lnTo>
                  <a:pt x="1625" y="1463"/>
                </a:lnTo>
                <a:lnTo>
                  <a:pt x="1637" y="1422"/>
                </a:lnTo>
                <a:lnTo>
                  <a:pt x="1647" y="1380"/>
                </a:lnTo>
                <a:lnTo>
                  <a:pt x="1656" y="1338"/>
                </a:lnTo>
                <a:lnTo>
                  <a:pt x="1660" y="1317"/>
                </a:lnTo>
                <a:lnTo>
                  <a:pt x="1664" y="1296"/>
                </a:lnTo>
                <a:lnTo>
                  <a:pt x="1667" y="1275"/>
                </a:lnTo>
                <a:lnTo>
                  <a:pt x="1669" y="1254"/>
                </a:lnTo>
                <a:lnTo>
                  <a:pt x="1672" y="1233"/>
                </a:lnTo>
                <a:lnTo>
                  <a:pt x="1673" y="1212"/>
                </a:lnTo>
                <a:lnTo>
                  <a:pt x="1675" y="1191"/>
                </a:lnTo>
                <a:lnTo>
                  <a:pt x="1676" y="1171"/>
                </a:lnTo>
                <a:lnTo>
                  <a:pt x="1677" y="1129"/>
                </a:lnTo>
                <a:lnTo>
                  <a:pt x="1676" y="1085"/>
                </a:lnTo>
                <a:lnTo>
                  <a:pt x="1696" y="1067"/>
                </a:lnTo>
                <a:lnTo>
                  <a:pt x="1715" y="1048"/>
                </a:lnTo>
                <a:lnTo>
                  <a:pt x="1734" y="1028"/>
                </a:lnTo>
                <a:lnTo>
                  <a:pt x="1752" y="1006"/>
                </a:lnTo>
                <a:lnTo>
                  <a:pt x="1769" y="983"/>
                </a:lnTo>
                <a:lnTo>
                  <a:pt x="1785" y="961"/>
                </a:lnTo>
                <a:lnTo>
                  <a:pt x="1793" y="949"/>
                </a:lnTo>
                <a:lnTo>
                  <a:pt x="1801" y="937"/>
                </a:lnTo>
                <a:lnTo>
                  <a:pt x="1815" y="911"/>
                </a:lnTo>
                <a:lnTo>
                  <a:pt x="1796" y="921"/>
                </a:lnTo>
                <a:lnTo>
                  <a:pt x="1777" y="931"/>
                </a:lnTo>
                <a:lnTo>
                  <a:pt x="1757" y="938"/>
                </a:lnTo>
                <a:lnTo>
                  <a:pt x="1737" y="945"/>
                </a:lnTo>
                <a:lnTo>
                  <a:pt x="1717" y="951"/>
                </a:lnTo>
                <a:lnTo>
                  <a:pt x="1697" y="957"/>
                </a:lnTo>
                <a:lnTo>
                  <a:pt x="1676" y="961"/>
                </a:lnTo>
                <a:lnTo>
                  <a:pt x="1655" y="964"/>
                </a:lnTo>
                <a:lnTo>
                  <a:pt x="1666" y="957"/>
                </a:lnTo>
                <a:lnTo>
                  <a:pt x="1676" y="949"/>
                </a:lnTo>
                <a:lnTo>
                  <a:pt x="1686" y="939"/>
                </a:lnTo>
                <a:lnTo>
                  <a:pt x="1695" y="929"/>
                </a:lnTo>
                <a:lnTo>
                  <a:pt x="1705" y="919"/>
                </a:lnTo>
                <a:lnTo>
                  <a:pt x="1714" y="909"/>
                </a:lnTo>
                <a:lnTo>
                  <a:pt x="1722" y="897"/>
                </a:lnTo>
                <a:lnTo>
                  <a:pt x="1730" y="886"/>
                </a:lnTo>
                <a:lnTo>
                  <a:pt x="1734" y="880"/>
                </a:lnTo>
                <a:lnTo>
                  <a:pt x="1738" y="874"/>
                </a:lnTo>
                <a:lnTo>
                  <a:pt x="1745" y="861"/>
                </a:lnTo>
                <a:lnTo>
                  <a:pt x="1751" y="849"/>
                </a:lnTo>
                <a:lnTo>
                  <a:pt x="1758" y="836"/>
                </a:lnTo>
                <a:lnTo>
                  <a:pt x="1763" y="823"/>
                </a:lnTo>
                <a:lnTo>
                  <a:pt x="1769" y="808"/>
                </a:lnTo>
                <a:lnTo>
                  <a:pt x="1773" y="794"/>
                </a:lnTo>
                <a:lnTo>
                  <a:pt x="1778" y="779"/>
                </a:lnTo>
                <a:lnTo>
                  <a:pt x="1757" y="794"/>
                </a:lnTo>
                <a:lnTo>
                  <a:pt x="1736" y="806"/>
                </a:lnTo>
                <a:lnTo>
                  <a:pt x="1725" y="812"/>
                </a:lnTo>
                <a:lnTo>
                  <a:pt x="1715" y="818"/>
                </a:lnTo>
                <a:lnTo>
                  <a:pt x="1704" y="824"/>
                </a:lnTo>
                <a:lnTo>
                  <a:pt x="1693" y="829"/>
                </a:lnTo>
                <a:lnTo>
                  <a:pt x="1670" y="838"/>
                </a:lnTo>
                <a:lnTo>
                  <a:pt x="1647" y="847"/>
                </a:lnTo>
                <a:lnTo>
                  <a:pt x="1624" y="855"/>
                </a:lnTo>
                <a:lnTo>
                  <a:pt x="1612" y="857"/>
                </a:lnTo>
                <a:lnTo>
                  <a:pt x="1600" y="861"/>
                </a:lnTo>
                <a:lnTo>
                  <a:pt x="1591" y="849"/>
                </a:lnTo>
                <a:lnTo>
                  <a:pt x="1580" y="837"/>
                </a:lnTo>
                <a:lnTo>
                  <a:pt x="1570" y="827"/>
                </a:lnTo>
                <a:lnTo>
                  <a:pt x="1558" y="817"/>
                </a:lnTo>
                <a:lnTo>
                  <a:pt x="1547" y="807"/>
                </a:lnTo>
                <a:lnTo>
                  <a:pt x="1535" y="799"/>
                </a:lnTo>
                <a:lnTo>
                  <a:pt x="1522" y="790"/>
                </a:lnTo>
                <a:lnTo>
                  <a:pt x="1509" y="783"/>
                </a:lnTo>
                <a:lnTo>
                  <a:pt x="1496" y="777"/>
                </a:lnTo>
                <a:lnTo>
                  <a:pt x="1482" y="771"/>
                </a:lnTo>
                <a:lnTo>
                  <a:pt x="1468" y="766"/>
                </a:lnTo>
                <a:lnTo>
                  <a:pt x="1454" y="763"/>
                </a:lnTo>
                <a:lnTo>
                  <a:pt x="1440" y="759"/>
                </a:lnTo>
                <a:lnTo>
                  <a:pt x="1426" y="757"/>
                </a:lnTo>
                <a:lnTo>
                  <a:pt x="1411" y="755"/>
                </a:lnTo>
                <a:lnTo>
                  <a:pt x="1396" y="755"/>
                </a:lnTo>
                <a:lnTo>
                  <a:pt x="1381" y="755"/>
                </a:lnTo>
                <a:lnTo>
                  <a:pt x="1367" y="757"/>
                </a:lnTo>
                <a:lnTo>
                  <a:pt x="1353" y="759"/>
                </a:lnTo>
                <a:lnTo>
                  <a:pt x="1340" y="761"/>
                </a:lnTo>
                <a:lnTo>
                  <a:pt x="1326" y="765"/>
                </a:lnTo>
                <a:lnTo>
                  <a:pt x="1313" y="770"/>
                </a:lnTo>
                <a:lnTo>
                  <a:pt x="1300" y="776"/>
                </a:lnTo>
                <a:lnTo>
                  <a:pt x="1287" y="782"/>
                </a:lnTo>
                <a:lnTo>
                  <a:pt x="1275" y="788"/>
                </a:lnTo>
                <a:lnTo>
                  <a:pt x="1263" y="795"/>
                </a:lnTo>
                <a:lnTo>
                  <a:pt x="1251" y="803"/>
                </a:lnTo>
                <a:lnTo>
                  <a:pt x="1240" y="812"/>
                </a:lnTo>
                <a:lnTo>
                  <a:pt x="1229" y="821"/>
                </a:lnTo>
                <a:lnTo>
                  <a:pt x="1218" y="831"/>
                </a:lnTo>
                <a:lnTo>
                  <a:pt x="1208" y="842"/>
                </a:lnTo>
                <a:lnTo>
                  <a:pt x="1199" y="853"/>
                </a:lnTo>
                <a:lnTo>
                  <a:pt x="1189" y="865"/>
                </a:lnTo>
                <a:lnTo>
                  <a:pt x="1181" y="877"/>
                </a:lnTo>
                <a:lnTo>
                  <a:pt x="1172" y="890"/>
                </a:lnTo>
                <a:lnTo>
                  <a:pt x="1164" y="903"/>
                </a:lnTo>
                <a:lnTo>
                  <a:pt x="1157" y="916"/>
                </a:lnTo>
                <a:lnTo>
                  <a:pt x="1150" y="931"/>
                </a:lnTo>
                <a:lnTo>
                  <a:pt x="1144" y="945"/>
                </a:lnTo>
                <a:lnTo>
                  <a:pt x="1139" y="959"/>
                </a:lnTo>
                <a:lnTo>
                  <a:pt x="1134" y="975"/>
                </a:lnTo>
                <a:lnTo>
                  <a:pt x="1129" y="991"/>
                </a:lnTo>
                <a:lnTo>
                  <a:pt x="1126" y="1006"/>
                </a:lnTo>
                <a:lnTo>
                  <a:pt x="1122" y="1022"/>
                </a:lnTo>
                <a:lnTo>
                  <a:pt x="1120" y="1039"/>
                </a:lnTo>
                <a:lnTo>
                  <a:pt x="1118" y="1055"/>
                </a:lnTo>
                <a:lnTo>
                  <a:pt x="1117" y="1072"/>
                </a:lnTo>
                <a:lnTo>
                  <a:pt x="1117" y="1090"/>
                </a:lnTo>
                <a:lnTo>
                  <a:pt x="1117" y="1109"/>
                </a:lnTo>
                <a:lnTo>
                  <a:pt x="1119" y="1129"/>
                </a:lnTo>
                <a:lnTo>
                  <a:pt x="1121" y="1148"/>
                </a:lnTo>
                <a:lnTo>
                  <a:pt x="1124" y="1166"/>
                </a:lnTo>
                <a:lnTo>
                  <a:pt x="1102" y="1165"/>
                </a:lnTo>
                <a:lnTo>
                  <a:pt x="1081" y="1162"/>
                </a:lnTo>
                <a:lnTo>
                  <a:pt x="1060" y="1159"/>
                </a:lnTo>
                <a:lnTo>
                  <a:pt x="1038" y="1155"/>
                </a:lnTo>
                <a:lnTo>
                  <a:pt x="1017" y="1151"/>
                </a:lnTo>
                <a:lnTo>
                  <a:pt x="997" y="1145"/>
                </a:lnTo>
                <a:lnTo>
                  <a:pt x="976" y="1141"/>
                </a:lnTo>
                <a:lnTo>
                  <a:pt x="956" y="1133"/>
                </a:lnTo>
                <a:lnTo>
                  <a:pt x="936" y="1127"/>
                </a:lnTo>
                <a:lnTo>
                  <a:pt x="916" y="1119"/>
                </a:lnTo>
                <a:lnTo>
                  <a:pt x="896" y="1112"/>
                </a:lnTo>
                <a:lnTo>
                  <a:pt x="877" y="1102"/>
                </a:lnTo>
                <a:lnTo>
                  <a:pt x="857" y="1094"/>
                </a:lnTo>
                <a:lnTo>
                  <a:pt x="838" y="1083"/>
                </a:lnTo>
                <a:lnTo>
                  <a:pt x="820" y="1073"/>
                </a:lnTo>
                <a:lnTo>
                  <a:pt x="801" y="1061"/>
                </a:lnTo>
                <a:lnTo>
                  <a:pt x="783" y="1051"/>
                </a:lnTo>
                <a:lnTo>
                  <a:pt x="765" y="1039"/>
                </a:lnTo>
                <a:lnTo>
                  <a:pt x="748" y="1025"/>
                </a:lnTo>
                <a:lnTo>
                  <a:pt x="730" y="1012"/>
                </a:lnTo>
                <a:lnTo>
                  <a:pt x="713" y="999"/>
                </a:lnTo>
                <a:lnTo>
                  <a:pt x="697" y="985"/>
                </a:lnTo>
                <a:lnTo>
                  <a:pt x="680" y="970"/>
                </a:lnTo>
                <a:lnTo>
                  <a:pt x="664" y="955"/>
                </a:lnTo>
                <a:lnTo>
                  <a:pt x="649" y="939"/>
                </a:lnTo>
                <a:lnTo>
                  <a:pt x="633" y="922"/>
                </a:lnTo>
                <a:lnTo>
                  <a:pt x="618" y="905"/>
                </a:lnTo>
                <a:lnTo>
                  <a:pt x="604" y="889"/>
                </a:lnTo>
                <a:lnTo>
                  <a:pt x="590" y="872"/>
                </a:lnTo>
                <a:lnTo>
                  <a:pt x="576" y="854"/>
                </a:lnTo>
                <a:lnTo>
                  <a:pt x="562" y="835"/>
                </a:lnTo>
                <a:lnTo>
                  <a:pt x="549" y="817"/>
                </a:lnTo>
                <a:lnTo>
                  <a:pt x="541" y="835"/>
                </a:lnTo>
                <a:lnTo>
                  <a:pt x="537" y="845"/>
                </a:lnTo>
                <a:lnTo>
                  <a:pt x="533" y="855"/>
                </a:lnTo>
                <a:lnTo>
                  <a:pt x="527" y="875"/>
                </a:lnTo>
                <a:lnTo>
                  <a:pt x="521" y="896"/>
                </a:lnTo>
                <a:lnTo>
                  <a:pt x="517" y="917"/>
                </a:lnTo>
                <a:lnTo>
                  <a:pt x="515" y="928"/>
                </a:lnTo>
                <a:lnTo>
                  <a:pt x="514" y="939"/>
                </a:lnTo>
                <a:lnTo>
                  <a:pt x="512" y="962"/>
                </a:lnTo>
                <a:lnTo>
                  <a:pt x="511" y="973"/>
                </a:lnTo>
                <a:lnTo>
                  <a:pt x="511" y="985"/>
                </a:lnTo>
                <a:lnTo>
                  <a:pt x="512" y="1006"/>
                </a:lnTo>
                <a:lnTo>
                  <a:pt x="514" y="1028"/>
                </a:lnTo>
                <a:lnTo>
                  <a:pt x="516" y="1048"/>
                </a:lnTo>
                <a:lnTo>
                  <a:pt x="520" y="1069"/>
                </a:lnTo>
                <a:lnTo>
                  <a:pt x="525" y="1089"/>
                </a:lnTo>
                <a:lnTo>
                  <a:pt x="531" y="1108"/>
                </a:lnTo>
                <a:lnTo>
                  <a:pt x="538" y="1126"/>
                </a:lnTo>
                <a:lnTo>
                  <a:pt x="545" y="1145"/>
                </a:lnTo>
                <a:lnTo>
                  <a:pt x="554" y="1162"/>
                </a:lnTo>
                <a:lnTo>
                  <a:pt x="563" y="1179"/>
                </a:lnTo>
                <a:lnTo>
                  <a:pt x="573" y="1196"/>
                </a:lnTo>
                <a:lnTo>
                  <a:pt x="584" y="1210"/>
                </a:lnTo>
                <a:lnTo>
                  <a:pt x="590" y="1217"/>
                </a:lnTo>
                <a:lnTo>
                  <a:pt x="596" y="1224"/>
                </a:lnTo>
                <a:lnTo>
                  <a:pt x="602" y="1232"/>
                </a:lnTo>
                <a:lnTo>
                  <a:pt x="609" y="1239"/>
                </a:lnTo>
                <a:lnTo>
                  <a:pt x="622" y="1251"/>
                </a:lnTo>
                <a:lnTo>
                  <a:pt x="628" y="1257"/>
                </a:lnTo>
                <a:lnTo>
                  <a:pt x="635" y="1263"/>
                </a:lnTo>
                <a:lnTo>
                  <a:pt x="618" y="1262"/>
                </a:lnTo>
                <a:lnTo>
                  <a:pt x="602" y="1259"/>
                </a:lnTo>
                <a:lnTo>
                  <a:pt x="585" y="1256"/>
                </a:lnTo>
                <a:lnTo>
                  <a:pt x="569" y="1251"/>
                </a:lnTo>
                <a:lnTo>
                  <a:pt x="561" y="1248"/>
                </a:lnTo>
                <a:lnTo>
                  <a:pt x="554" y="1245"/>
                </a:lnTo>
                <a:lnTo>
                  <a:pt x="538" y="1238"/>
                </a:lnTo>
                <a:lnTo>
                  <a:pt x="531" y="1234"/>
                </a:lnTo>
                <a:lnTo>
                  <a:pt x="523" y="1230"/>
                </a:lnTo>
                <a:lnTo>
                  <a:pt x="516" y="1226"/>
                </a:lnTo>
                <a:lnTo>
                  <a:pt x="509" y="1221"/>
                </a:lnTo>
                <a:lnTo>
                  <a:pt x="509" y="1226"/>
                </a:lnTo>
                <a:lnTo>
                  <a:pt x="509" y="1240"/>
                </a:lnTo>
                <a:lnTo>
                  <a:pt x="510" y="1256"/>
                </a:lnTo>
                <a:lnTo>
                  <a:pt x="511" y="1270"/>
                </a:lnTo>
                <a:lnTo>
                  <a:pt x="513" y="1284"/>
                </a:lnTo>
                <a:lnTo>
                  <a:pt x="516" y="1299"/>
                </a:lnTo>
                <a:lnTo>
                  <a:pt x="517" y="1306"/>
                </a:lnTo>
                <a:lnTo>
                  <a:pt x="519" y="1313"/>
                </a:lnTo>
                <a:lnTo>
                  <a:pt x="522" y="1328"/>
                </a:lnTo>
                <a:lnTo>
                  <a:pt x="526" y="1341"/>
                </a:lnTo>
                <a:lnTo>
                  <a:pt x="530" y="1354"/>
                </a:lnTo>
                <a:lnTo>
                  <a:pt x="535" y="1367"/>
                </a:lnTo>
                <a:lnTo>
                  <a:pt x="540" y="1380"/>
                </a:lnTo>
                <a:lnTo>
                  <a:pt x="546" y="1392"/>
                </a:lnTo>
                <a:lnTo>
                  <a:pt x="552" y="1404"/>
                </a:lnTo>
                <a:lnTo>
                  <a:pt x="559" y="1416"/>
                </a:lnTo>
                <a:lnTo>
                  <a:pt x="566" y="1427"/>
                </a:lnTo>
                <a:lnTo>
                  <a:pt x="573" y="1439"/>
                </a:lnTo>
                <a:lnTo>
                  <a:pt x="581" y="1449"/>
                </a:lnTo>
                <a:lnTo>
                  <a:pt x="589" y="1460"/>
                </a:lnTo>
                <a:lnTo>
                  <a:pt x="597" y="1469"/>
                </a:lnTo>
                <a:lnTo>
                  <a:pt x="606" y="1479"/>
                </a:lnTo>
                <a:lnTo>
                  <a:pt x="615" y="1488"/>
                </a:lnTo>
                <a:lnTo>
                  <a:pt x="624" y="1497"/>
                </a:lnTo>
                <a:lnTo>
                  <a:pt x="634" y="1504"/>
                </a:lnTo>
                <a:lnTo>
                  <a:pt x="644" y="1512"/>
                </a:lnTo>
                <a:lnTo>
                  <a:pt x="654" y="1520"/>
                </a:lnTo>
                <a:lnTo>
                  <a:pt x="665" y="1526"/>
                </a:lnTo>
                <a:lnTo>
                  <a:pt x="676" y="1532"/>
                </a:lnTo>
                <a:lnTo>
                  <a:pt x="687" y="1538"/>
                </a:lnTo>
                <a:lnTo>
                  <a:pt x="698" y="1542"/>
                </a:lnTo>
                <a:lnTo>
                  <a:pt x="709" y="1546"/>
                </a:lnTo>
                <a:lnTo>
                  <a:pt x="721" y="1551"/>
                </a:lnTo>
                <a:lnTo>
                  <a:pt x="733" y="1553"/>
                </a:lnTo>
                <a:lnTo>
                  <a:pt x="715" y="1558"/>
                </a:lnTo>
                <a:lnTo>
                  <a:pt x="706" y="1560"/>
                </a:lnTo>
                <a:lnTo>
                  <a:pt x="697" y="1563"/>
                </a:lnTo>
                <a:lnTo>
                  <a:pt x="678" y="1564"/>
                </a:lnTo>
                <a:lnTo>
                  <a:pt x="659" y="1565"/>
                </a:lnTo>
                <a:lnTo>
                  <a:pt x="646" y="1565"/>
                </a:lnTo>
                <a:lnTo>
                  <a:pt x="633" y="1564"/>
                </a:lnTo>
                <a:lnTo>
                  <a:pt x="620" y="1562"/>
                </a:lnTo>
                <a:lnTo>
                  <a:pt x="607" y="1559"/>
                </a:lnTo>
                <a:lnTo>
                  <a:pt x="610" y="1571"/>
                </a:lnTo>
                <a:lnTo>
                  <a:pt x="614" y="1583"/>
                </a:lnTo>
                <a:lnTo>
                  <a:pt x="619" y="1595"/>
                </a:lnTo>
                <a:lnTo>
                  <a:pt x="623" y="1607"/>
                </a:lnTo>
                <a:lnTo>
                  <a:pt x="628" y="1619"/>
                </a:lnTo>
                <a:lnTo>
                  <a:pt x="634" y="1630"/>
                </a:lnTo>
                <a:lnTo>
                  <a:pt x="639" y="1641"/>
                </a:lnTo>
                <a:lnTo>
                  <a:pt x="645" y="1651"/>
                </a:lnTo>
                <a:lnTo>
                  <a:pt x="658" y="1672"/>
                </a:lnTo>
                <a:lnTo>
                  <a:pt x="665" y="1681"/>
                </a:lnTo>
                <a:lnTo>
                  <a:pt x="673" y="1690"/>
                </a:lnTo>
                <a:lnTo>
                  <a:pt x="680" y="1699"/>
                </a:lnTo>
                <a:lnTo>
                  <a:pt x="688" y="1708"/>
                </a:lnTo>
                <a:lnTo>
                  <a:pt x="696" y="1716"/>
                </a:lnTo>
                <a:lnTo>
                  <a:pt x="705" y="1725"/>
                </a:lnTo>
                <a:lnTo>
                  <a:pt x="722" y="1739"/>
                </a:lnTo>
                <a:lnTo>
                  <a:pt x="731" y="1745"/>
                </a:lnTo>
                <a:lnTo>
                  <a:pt x="741" y="1752"/>
                </a:lnTo>
                <a:lnTo>
                  <a:pt x="750" y="1758"/>
                </a:lnTo>
                <a:lnTo>
                  <a:pt x="760" y="1763"/>
                </a:lnTo>
                <a:lnTo>
                  <a:pt x="770" y="1768"/>
                </a:lnTo>
                <a:lnTo>
                  <a:pt x="780" y="1773"/>
                </a:lnTo>
                <a:lnTo>
                  <a:pt x="791" y="1777"/>
                </a:lnTo>
                <a:lnTo>
                  <a:pt x="801" y="1781"/>
                </a:lnTo>
                <a:lnTo>
                  <a:pt x="812" y="1783"/>
                </a:lnTo>
                <a:lnTo>
                  <a:pt x="823" y="1786"/>
                </a:lnTo>
                <a:lnTo>
                  <a:pt x="834" y="1788"/>
                </a:lnTo>
                <a:lnTo>
                  <a:pt x="845" y="1789"/>
                </a:lnTo>
                <a:lnTo>
                  <a:pt x="856" y="1791"/>
                </a:lnTo>
                <a:lnTo>
                  <a:pt x="867" y="1792"/>
                </a:lnTo>
                <a:lnTo>
                  <a:pt x="849" y="1807"/>
                </a:lnTo>
                <a:lnTo>
                  <a:pt x="830" y="1823"/>
                </a:lnTo>
                <a:lnTo>
                  <a:pt x="811" y="1839"/>
                </a:lnTo>
                <a:lnTo>
                  <a:pt x="791" y="1852"/>
                </a:lnTo>
                <a:lnTo>
                  <a:pt x="771" y="1865"/>
                </a:lnTo>
                <a:lnTo>
                  <a:pt x="761" y="1871"/>
                </a:lnTo>
                <a:lnTo>
                  <a:pt x="750" y="1876"/>
                </a:lnTo>
                <a:lnTo>
                  <a:pt x="740" y="1882"/>
                </a:lnTo>
                <a:lnTo>
                  <a:pt x="729" y="1887"/>
                </a:lnTo>
                <a:lnTo>
                  <a:pt x="707" y="1897"/>
                </a:lnTo>
                <a:lnTo>
                  <a:pt x="685" y="1906"/>
                </a:lnTo>
                <a:lnTo>
                  <a:pt x="674" y="1909"/>
                </a:lnTo>
                <a:lnTo>
                  <a:pt x="663" y="1913"/>
                </a:lnTo>
                <a:lnTo>
                  <a:pt x="640" y="1920"/>
                </a:lnTo>
                <a:lnTo>
                  <a:pt x="617" y="1925"/>
                </a:lnTo>
                <a:lnTo>
                  <a:pt x="593" y="1930"/>
                </a:lnTo>
                <a:lnTo>
                  <a:pt x="569" y="1932"/>
                </a:lnTo>
                <a:lnTo>
                  <a:pt x="545" y="1935"/>
                </a:lnTo>
                <a:lnTo>
                  <a:pt x="521" y="1935"/>
                </a:lnTo>
                <a:lnTo>
                  <a:pt x="504" y="1935"/>
                </a:lnTo>
                <a:lnTo>
                  <a:pt x="487" y="1933"/>
                </a:lnTo>
                <a:lnTo>
                  <a:pt x="471" y="1932"/>
                </a:lnTo>
                <a:lnTo>
                  <a:pt x="454" y="1930"/>
                </a:lnTo>
                <a:lnTo>
                  <a:pt x="478" y="1948"/>
                </a:lnTo>
                <a:lnTo>
                  <a:pt x="502" y="1963"/>
                </a:lnTo>
                <a:lnTo>
                  <a:pt x="514" y="1972"/>
                </a:lnTo>
                <a:lnTo>
                  <a:pt x="526" y="1979"/>
                </a:lnTo>
                <a:lnTo>
                  <a:pt x="539" y="1986"/>
                </a:lnTo>
                <a:lnTo>
                  <a:pt x="551" y="1993"/>
                </a:lnTo>
                <a:lnTo>
                  <a:pt x="577" y="2007"/>
                </a:lnTo>
                <a:lnTo>
                  <a:pt x="602" y="2020"/>
                </a:lnTo>
                <a:lnTo>
                  <a:pt x="629" y="2031"/>
                </a:lnTo>
                <a:lnTo>
                  <a:pt x="655" y="2041"/>
                </a:lnTo>
                <a:lnTo>
                  <a:pt x="683" y="2050"/>
                </a:lnTo>
                <a:lnTo>
                  <a:pt x="710" y="2058"/>
                </a:lnTo>
                <a:lnTo>
                  <a:pt x="738" y="2065"/>
                </a:lnTo>
                <a:lnTo>
                  <a:pt x="766" y="2070"/>
                </a:lnTo>
                <a:lnTo>
                  <a:pt x="795" y="2075"/>
                </a:lnTo>
                <a:lnTo>
                  <a:pt x="823" y="2079"/>
                </a:lnTo>
                <a:lnTo>
                  <a:pt x="853" y="2080"/>
                </a:lnTo>
                <a:lnTo>
                  <a:pt x="882" y="2081"/>
                </a:lnTo>
                <a:close/>
                <a:moveTo>
                  <a:pt x="0" y="1360"/>
                </a:moveTo>
                <a:lnTo>
                  <a:pt x="1" y="1325"/>
                </a:lnTo>
                <a:lnTo>
                  <a:pt x="2" y="1290"/>
                </a:lnTo>
                <a:lnTo>
                  <a:pt x="4" y="1256"/>
                </a:lnTo>
                <a:lnTo>
                  <a:pt x="6" y="1221"/>
                </a:lnTo>
                <a:lnTo>
                  <a:pt x="10" y="1187"/>
                </a:lnTo>
                <a:lnTo>
                  <a:pt x="13" y="1153"/>
                </a:lnTo>
                <a:lnTo>
                  <a:pt x="18" y="1119"/>
                </a:lnTo>
                <a:lnTo>
                  <a:pt x="23" y="1087"/>
                </a:lnTo>
                <a:lnTo>
                  <a:pt x="29" y="1053"/>
                </a:lnTo>
                <a:lnTo>
                  <a:pt x="36" y="1021"/>
                </a:lnTo>
                <a:lnTo>
                  <a:pt x="43" y="988"/>
                </a:lnTo>
                <a:lnTo>
                  <a:pt x="51" y="956"/>
                </a:lnTo>
                <a:lnTo>
                  <a:pt x="60" y="923"/>
                </a:lnTo>
                <a:lnTo>
                  <a:pt x="69" y="892"/>
                </a:lnTo>
                <a:lnTo>
                  <a:pt x="79" y="861"/>
                </a:lnTo>
                <a:lnTo>
                  <a:pt x="90" y="831"/>
                </a:lnTo>
                <a:lnTo>
                  <a:pt x="101" y="801"/>
                </a:lnTo>
                <a:lnTo>
                  <a:pt x="112" y="771"/>
                </a:lnTo>
                <a:lnTo>
                  <a:pt x="124" y="741"/>
                </a:lnTo>
                <a:lnTo>
                  <a:pt x="137" y="712"/>
                </a:lnTo>
                <a:lnTo>
                  <a:pt x="151" y="684"/>
                </a:lnTo>
                <a:lnTo>
                  <a:pt x="165" y="655"/>
                </a:lnTo>
                <a:lnTo>
                  <a:pt x="179" y="627"/>
                </a:lnTo>
                <a:lnTo>
                  <a:pt x="194" y="600"/>
                </a:lnTo>
                <a:lnTo>
                  <a:pt x="210" y="573"/>
                </a:lnTo>
                <a:lnTo>
                  <a:pt x="226" y="547"/>
                </a:lnTo>
                <a:lnTo>
                  <a:pt x="242" y="520"/>
                </a:lnTo>
                <a:lnTo>
                  <a:pt x="259" y="495"/>
                </a:lnTo>
                <a:lnTo>
                  <a:pt x="277" y="470"/>
                </a:lnTo>
                <a:lnTo>
                  <a:pt x="295" y="446"/>
                </a:lnTo>
                <a:lnTo>
                  <a:pt x="313" y="422"/>
                </a:lnTo>
                <a:lnTo>
                  <a:pt x="332" y="398"/>
                </a:lnTo>
                <a:lnTo>
                  <a:pt x="352" y="375"/>
                </a:lnTo>
                <a:lnTo>
                  <a:pt x="372" y="354"/>
                </a:lnTo>
                <a:lnTo>
                  <a:pt x="392" y="332"/>
                </a:lnTo>
                <a:lnTo>
                  <a:pt x="413" y="310"/>
                </a:lnTo>
                <a:lnTo>
                  <a:pt x="434" y="290"/>
                </a:lnTo>
                <a:lnTo>
                  <a:pt x="456" y="271"/>
                </a:lnTo>
                <a:lnTo>
                  <a:pt x="478" y="250"/>
                </a:lnTo>
                <a:lnTo>
                  <a:pt x="500" y="232"/>
                </a:lnTo>
                <a:lnTo>
                  <a:pt x="523" y="215"/>
                </a:lnTo>
                <a:lnTo>
                  <a:pt x="546" y="197"/>
                </a:lnTo>
                <a:lnTo>
                  <a:pt x="570" y="181"/>
                </a:lnTo>
                <a:lnTo>
                  <a:pt x="594" y="164"/>
                </a:lnTo>
                <a:lnTo>
                  <a:pt x="618" y="149"/>
                </a:lnTo>
                <a:lnTo>
                  <a:pt x="643" y="134"/>
                </a:lnTo>
                <a:lnTo>
                  <a:pt x="668" y="120"/>
                </a:lnTo>
                <a:lnTo>
                  <a:pt x="693" y="107"/>
                </a:lnTo>
                <a:lnTo>
                  <a:pt x="718" y="95"/>
                </a:lnTo>
                <a:lnTo>
                  <a:pt x="744" y="83"/>
                </a:lnTo>
                <a:lnTo>
                  <a:pt x="771" y="72"/>
                </a:lnTo>
                <a:lnTo>
                  <a:pt x="797" y="61"/>
                </a:lnTo>
                <a:lnTo>
                  <a:pt x="824" y="51"/>
                </a:lnTo>
                <a:lnTo>
                  <a:pt x="851" y="43"/>
                </a:lnTo>
                <a:lnTo>
                  <a:pt x="878" y="35"/>
                </a:lnTo>
                <a:lnTo>
                  <a:pt x="906" y="27"/>
                </a:lnTo>
                <a:lnTo>
                  <a:pt x="934" y="21"/>
                </a:lnTo>
                <a:lnTo>
                  <a:pt x="962" y="15"/>
                </a:lnTo>
                <a:lnTo>
                  <a:pt x="990" y="11"/>
                </a:lnTo>
                <a:lnTo>
                  <a:pt x="1018" y="7"/>
                </a:lnTo>
                <a:lnTo>
                  <a:pt x="1047" y="5"/>
                </a:lnTo>
                <a:lnTo>
                  <a:pt x="1076" y="2"/>
                </a:lnTo>
                <a:lnTo>
                  <a:pt x="1105" y="1"/>
                </a:lnTo>
                <a:lnTo>
                  <a:pt x="1134" y="0"/>
                </a:lnTo>
                <a:lnTo>
                  <a:pt x="1164" y="1"/>
                </a:lnTo>
                <a:lnTo>
                  <a:pt x="1193" y="2"/>
                </a:lnTo>
                <a:lnTo>
                  <a:pt x="1221" y="5"/>
                </a:lnTo>
                <a:lnTo>
                  <a:pt x="1250" y="7"/>
                </a:lnTo>
                <a:lnTo>
                  <a:pt x="1279" y="11"/>
                </a:lnTo>
                <a:lnTo>
                  <a:pt x="1307" y="15"/>
                </a:lnTo>
                <a:lnTo>
                  <a:pt x="1335" y="21"/>
                </a:lnTo>
                <a:lnTo>
                  <a:pt x="1363" y="27"/>
                </a:lnTo>
                <a:lnTo>
                  <a:pt x="1390" y="35"/>
                </a:lnTo>
                <a:lnTo>
                  <a:pt x="1418" y="43"/>
                </a:lnTo>
                <a:lnTo>
                  <a:pt x="1445" y="51"/>
                </a:lnTo>
                <a:lnTo>
                  <a:pt x="1471" y="61"/>
                </a:lnTo>
                <a:lnTo>
                  <a:pt x="1498" y="72"/>
                </a:lnTo>
                <a:lnTo>
                  <a:pt x="1525" y="83"/>
                </a:lnTo>
                <a:lnTo>
                  <a:pt x="1551" y="95"/>
                </a:lnTo>
                <a:lnTo>
                  <a:pt x="1577" y="107"/>
                </a:lnTo>
                <a:lnTo>
                  <a:pt x="1602" y="120"/>
                </a:lnTo>
                <a:lnTo>
                  <a:pt x="1627" y="134"/>
                </a:lnTo>
                <a:lnTo>
                  <a:pt x="1651" y="149"/>
                </a:lnTo>
                <a:lnTo>
                  <a:pt x="1676" y="164"/>
                </a:lnTo>
                <a:lnTo>
                  <a:pt x="1700" y="181"/>
                </a:lnTo>
                <a:lnTo>
                  <a:pt x="1723" y="197"/>
                </a:lnTo>
                <a:lnTo>
                  <a:pt x="1746" y="215"/>
                </a:lnTo>
                <a:lnTo>
                  <a:pt x="1769" y="232"/>
                </a:lnTo>
                <a:lnTo>
                  <a:pt x="1792" y="250"/>
                </a:lnTo>
                <a:lnTo>
                  <a:pt x="1814" y="271"/>
                </a:lnTo>
                <a:lnTo>
                  <a:pt x="1835" y="290"/>
                </a:lnTo>
                <a:lnTo>
                  <a:pt x="1857" y="310"/>
                </a:lnTo>
                <a:lnTo>
                  <a:pt x="1877" y="332"/>
                </a:lnTo>
                <a:lnTo>
                  <a:pt x="1898" y="354"/>
                </a:lnTo>
                <a:lnTo>
                  <a:pt x="1918" y="375"/>
                </a:lnTo>
                <a:lnTo>
                  <a:pt x="1937" y="398"/>
                </a:lnTo>
                <a:lnTo>
                  <a:pt x="1956" y="422"/>
                </a:lnTo>
                <a:lnTo>
                  <a:pt x="1975" y="446"/>
                </a:lnTo>
                <a:lnTo>
                  <a:pt x="1993" y="470"/>
                </a:lnTo>
                <a:lnTo>
                  <a:pt x="2010" y="495"/>
                </a:lnTo>
                <a:lnTo>
                  <a:pt x="2027" y="520"/>
                </a:lnTo>
                <a:lnTo>
                  <a:pt x="2044" y="547"/>
                </a:lnTo>
                <a:lnTo>
                  <a:pt x="2060" y="573"/>
                </a:lnTo>
                <a:lnTo>
                  <a:pt x="2075" y="600"/>
                </a:lnTo>
                <a:lnTo>
                  <a:pt x="2090" y="627"/>
                </a:lnTo>
                <a:lnTo>
                  <a:pt x="2105" y="655"/>
                </a:lnTo>
                <a:lnTo>
                  <a:pt x="2119" y="684"/>
                </a:lnTo>
                <a:lnTo>
                  <a:pt x="2132" y="712"/>
                </a:lnTo>
                <a:lnTo>
                  <a:pt x="2145" y="741"/>
                </a:lnTo>
                <a:lnTo>
                  <a:pt x="2157" y="771"/>
                </a:lnTo>
                <a:lnTo>
                  <a:pt x="2169" y="801"/>
                </a:lnTo>
                <a:lnTo>
                  <a:pt x="2180" y="831"/>
                </a:lnTo>
                <a:lnTo>
                  <a:pt x="2190" y="861"/>
                </a:lnTo>
                <a:lnTo>
                  <a:pt x="2200" y="892"/>
                </a:lnTo>
                <a:lnTo>
                  <a:pt x="2210" y="923"/>
                </a:lnTo>
                <a:lnTo>
                  <a:pt x="2218" y="956"/>
                </a:lnTo>
                <a:lnTo>
                  <a:pt x="2226" y="988"/>
                </a:lnTo>
                <a:lnTo>
                  <a:pt x="2233" y="1021"/>
                </a:lnTo>
                <a:lnTo>
                  <a:pt x="2240" y="1053"/>
                </a:lnTo>
                <a:lnTo>
                  <a:pt x="2246" y="1087"/>
                </a:lnTo>
                <a:lnTo>
                  <a:pt x="2251" y="1119"/>
                </a:lnTo>
                <a:lnTo>
                  <a:pt x="2256" y="1153"/>
                </a:lnTo>
                <a:lnTo>
                  <a:pt x="2260" y="1187"/>
                </a:lnTo>
                <a:lnTo>
                  <a:pt x="2263" y="1221"/>
                </a:lnTo>
                <a:lnTo>
                  <a:pt x="2266" y="1256"/>
                </a:lnTo>
                <a:lnTo>
                  <a:pt x="2268" y="1290"/>
                </a:lnTo>
                <a:lnTo>
                  <a:pt x="2269" y="1325"/>
                </a:lnTo>
                <a:lnTo>
                  <a:pt x="2269" y="1360"/>
                </a:lnTo>
                <a:lnTo>
                  <a:pt x="2269" y="1395"/>
                </a:lnTo>
                <a:lnTo>
                  <a:pt x="2268" y="1430"/>
                </a:lnTo>
                <a:lnTo>
                  <a:pt x="2266" y="1464"/>
                </a:lnTo>
                <a:lnTo>
                  <a:pt x="2263" y="1499"/>
                </a:lnTo>
                <a:lnTo>
                  <a:pt x="2260" y="1534"/>
                </a:lnTo>
                <a:lnTo>
                  <a:pt x="2256" y="1568"/>
                </a:lnTo>
                <a:lnTo>
                  <a:pt x="2251" y="1601"/>
                </a:lnTo>
                <a:lnTo>
                  <a:pt x="2246" y="1635"/>
                </a:lnTo>
                <a:lnTo>
                  <a:pt x="2240" y="1667"/>
                </a:lnTo>
                <a:lnTo>
                  <a:pt x="2233" y="1701"/>
                </a:lnTo>
                <a:lnTo>
                  <a:pt x="2226" y="1733"/>
                </a:lnTo>
                <a:lnTo>
                  <a:pt x="2218" y="1764"/>
                </a:lnTo>
                <a:lnTo>
                  <a:pt x="2210" y="1797"/>
                </a:lnTo>
                <a:lnTo>
                  <a:pt x="2200" y="1828"/>
                </a:lnTo>
                <a:lnTo>
                  <a:pt x="2190" y="1859"/>
                </a:lnTo>
                <a:lnTo>
                  <a:pt x="2180" y="1889"/>
                </a:lnTo>
                <a:lnTo>
                  <a:pt x="2169" y="1920"/>
                </a:lnTo>
                <a:lnTo>
                  <a:pt x="2157" y="1950"/>
                </a:lnTo>
                <a:lnTo>
                  <a:pt x="2145" y="1979"/>
                </a:lnTo>
                <a:lnTo>
                  <a:pt x="2132" y="2009"/>
                </a:lnTo>
                <a:lnTo>
                  <a:pt x="2119" y="2038"/>
                </a:lnTo>
                <a:lnTo>
                  <a:pt x="2105" y="2065"/>
                </a:lnTo>
                <a:lnTo>
                  <a:pt x="2090" y="2093"/>
                </a:lnTo>
                <a:lnTo>
                  <a:pt x="2075" y="2121"/>
                </a:lnTo>
                <a:lnTo>
                  <a:pt x="2060" y="2148"/>
                </a:lnTo>
                <a:lnTo>
                  <a:pt x="2044" y="2174"/>
                </a:lnTo>
                <a:lnTo>
                  <a:pt x="2027" y="2200"/>
                </a:lnTo>
                <a:lnTo>
                  <a:pt x="2010" y="2225"/>
                </a:lnTo>
                <a:lnTo>
                  <a:pt x="1993" y="2250"/>
                </a:lnTo>
                <a:lnTo>
                  <a:pt x="1975" y="2275"/>
                </a:lnTo>
                <a:lnTo>
                  <a:pt x="1956" y="2298"/>
                </a:lnTo>
                <a:lnTo>
                  <a:pt x="1937" y="2322"/>
                </a:lnTo>
                <a:lnTo>
                  <a:pt x="1918" y="2345"/>
                </a:lnTo>
                <a:lnTo>
                  <a:pt x="1898" y="2366"/>
                </a:lnTo>
                <a:lnTo>
                  <a:pt x="1877" y="2389"/>
                </a:lnTo>
                <a:lnTo>
                  <a:pt x="1857" y="2410"/>
                </a:lnTo>
                <a:lnTo>
                  <a:pt x="1835" y="2430"/>
                </a:lnTo>
                <a:lnTo>
                  <a:pt x="1814" y="2450"/>
                </a:lnTo>
                <a:lnTo>
                  <a:pt x="1792" y="2470"/>
                </a:lnTo>
                <a:lnTo>
                  <a:pt x="1769" y="2488"/>
                </a:lnTo>
                <a:lnTo>
                  <a:pt x="1746" y="2506"/>
                </a:lnTo>
                <a:lnTo>
                  <a:pt x="1723" y="2524"/>
                </a:lnTo>
                <a:lnTo>
                  <a:pt x="1700" y="2540"/>
                </a:lnTo>
                <a:lnTo>
                  <a:pt x="1676" y="2556"/>
                </a:lnTo>
                <a:lnTo>
                  <a:pt x="1651" y="2572"/>
                </a:lnTo>
                <a:lnTo>
                  <a:pt x="1627" y="2586"/>
                </a:lnTo>
                <a:lnTo>
                  <a:pt x="1602" y="2600"/>
                </a:lnTo>
                <a:lnTo>
                  <a:pt x="1577" y="2613"/>
                </a:lnTo>
                <a:lnTo>
                  <a:pt x="1551" y="2625"/>
                </a:lnTo>
                <a:lnTo>
                  <a:pt x="1525" y="2637"/>
                </a:lnTo>
                <a:lnTo>
                  <a:pt x="1498" y="2648"/>
                </a:lnTo>
                <a:lnTo>
                  <a:pt x="1471" y="2659"/>
                </a:lnTo>
                <a:lnTo>
                  <a:pt x="1445" y="2669"/>
                </a:lnTo>
                <a:lnTo>
                  <a:pt x="1418" y="2677"/>
                </a:lnTo>
                <a:lnTo>
                  <a:pt x="1390" y="2685"/>
                </a:lnTo>
                <a:lnTo>
                  <a:pt x="1363" y="2693"/>
                </a:lnTo>
                <a:lnTo>
                  <a:pt x="1335" y="2699"/>
                </a:lnTo>
                <a:lnTo>
                  <a:pt x="1307" y="2705"/>
                </a:lnTo>
                <a:lnTo>
                  <a:pt x="1279" y="2709"/>
                </a:lnTo>
                <a:lnTo>
                  <a:pt x="1250" y="2713"/>
                </a:lnTo>
                <a:lnTo>
                  <a:pt x="1221" y="2717"/>
                </a:lnTo>
                <a:lnTo>
                  <a:pt x="1193" y="2719"/>
                </a:lnTo>
                <a:lnTo>
                  <a:pt x="1164" y="2720"/>
                </a:lnTo>
                <a:lnTo>
                  <a:pt x="1134" y="2720"/>
                </a:lnTo>
                <a:lnTo>
                  <a:pt x="1105" y="2720"/>
                </a:lnTo>
                <a:lnTo>
                  <a:pt x="1076" y="2719"/>
                </a:lnTo>
                <a:lnTo>
                  <a:pt x="1047" y="2717"/>
                </a:lnTo>
                <a:lnTo>
                  <a:pt x="1018" y="2713"/>
                </a:lnTo>
                <a:lnTo>
                  <a:pt x="990" y="2709"/>
                </a:lnTo>
                <a:lnTo>
                  <a:pt x="962" y="2705"/>
                </a:lnTo>
                <a:lnTo>
                  <a:pt x="934" y="2699"/>
                </a:lnTo>
                <a:lnTo>
                  <a:pt x="906" y="2693"/>
                </a:lnTo>
                <a:lnTo>
                  <a:pt x="878" y="2685"/>
                </a:lnTo>
                <a:lnTo>
                  <a:pt x="851" y="2677"/>
                </a:lnTo>
                <a:lnTo>
                  <a:pt x="824" y="2669"/>
                </a:lnTo>
                <a:lnTo>
                  <a:pt x="797" y="2659"/>
                </a:lnTo>
                <a:lnTo>
                  <a:pt x="771" y="2648"/>
                </a:lnTo>
                <a:lnTo>
                  <a:pt x="744" y="2637"/>
                </a:lnTo>
                <a:lnTo>
                  <a:pt x="718" y="2625"/>
                </a:lnTo>
                <a:lnTo>
                  <a:pt x="693" y="2613"/>
                </a:lnTo>
                <a:lnTo>
                  <a:pt x="668" y="2600"/>
                </a:lnTo>
                <a:lnTo>
                  <a:pt x="643" y="2586"/>
                </a:lnTo>
                <a:lnTo>
                  <a:pt x="618" y="2572"/>
                </a:lnTo>
                <a:lnTo>
                  <a:pt x="594" y="2556"/>
                </a:lnTo>
                <a:lnTo>
                  <a:pt x="570" y="2540"/>
                </a:lnTo>
                <a:lnTo>
                  <a:pt x="546" y="2524"/>
                </a:lnTo>
                <a:lnTo>
                  <a:pt x="523" y="2506"/>
                </a:lnTo>
                <a:lnTo>
                  <a:pt x="500" y="2488"/>
                </a:lnTo>
                <a:lnTo>
                  <a:pt x="478" y="2470"/>
                </a:lnTo>
                <a:lnTo>
                  <a:pt x="456" y="2450"/>
                </a:lnTo>
                <a:lnTo>
                  <a:pt x="434" y="2430"/>
                </a:lnTo>
                <a:lnTo>
                  <a:pt x="413" y="2410"/>
                </a:lnTo>
                <a:lnTo>
                  <a:pt x="392" y="2389"/>
                </a:lnTo>
                <a:lnTo>
                  <a:pt x="372" y="2366"/>
                </a:lnTo>
                <a:lnTo>
                  <a:pt x="352" y="2345"/>
                </a:lnTo>
                <a:lnTo>
                  <a:pt x="332" y="2322"/>
                </a:lnTo>
                <a:lnTo>
                  <a:pt x="313" y="2298"/>
                </a:lnTo>
                <a:lnTo>
                  <a:pt x="295" y="2275"/>
                </a:lnTo>
                <a:lnTo>
                  <a:pt x="277" y="2250"/>
                </a:lnTo>
                <a:lnTo>
                  <a:pt x="259" y="2225"/>
                </a:lnTo>
                <a:lnTo>
                  <a:pt x="242" y="2200"/>
                </a:lnTo>
                <a:lnTo>
                  <a:pt x="226" y="2174"/>
                </a:lnTo>
                <a:lnTo>
                  <a:pt x="210" y="2148"/>
                </a:lnTo>
                <a:lnTo>
                  <a:pt x="194" y="2121"/>
                </a:lnTo>
                <a:lnTo>
                  <a:pt x="179" y="2093"/>
                </a:lnTo>
                <a:lnTo>
                  <a:pt x="165" y="2065"/>
                </a:lnTo>
                <a:lnTo>
                  <a:pt x="151" y="2038"/>
                </a:lnTo>
                <a:lnTo>
                  <a:pt x="137" y="2009"/>
                </a:lnTo>
                <a:lnTo>
                  <a:pt x="124" y="1979"/>
                </a:lnTo>
                <a:lnTo>
                  <a:pt x="112" y="1950"/>
                </a:lnTo>
                <a:lnTo>
                  <a:pt x="101" y="1920"/>
                </a:lnTo>
                <a:lnTo>
                  <a:pt x="90" y="1889"/>
                </a:lnTo>
                <a:lnTo>
                  <a:pt x="79" y="1859"/>
                </a:lnTo>
                <a:lnTo>
                  <a:pt x="69" y="1828"/>
                </a:lnTo>
                <a:lnTo>
                  <a:pt x="60" y="1797"/>
                </a:lnTo>
                <a:lnTo>
                  <a:pt x="51" y="1764"/>
                </a:lnTo>
                <a:lnTo>
                  <a:pt x="43" y="1733"/>
                </a:lnTo>
                <a:lnTo>
                  <a:pt x="36" y="1701"/>
                </a:lnTo>
                <a:lnTo>
                  <a:pt x="29" y="1667"/>
                </a:lnTo>
                <a:lnTo>
                  <a:pt x="23" y="1635"/>
                </a:lnTo>
                <a:lnTo>
                  <a:pt x="18" y="1601"/>
                </a:lnTo>
                <a:lnTo>
                  <a:pt x="13" y="1568"/>
                </a:lnTo>
                <a:lnTo>
                  <a:pt x="10" y="1534"/>
                </a:lnTo>
                <a:lnTo>
                  <a:pt x="6" y="1499"/>
                </a:lnTo>
                <a:lnTo>
                  <a:pt x="4" y="1464"/>
                </a:lnTo>
                <a:lnTo>
                  <a:pt x="2" y="1430"/>
                </a:lnTo>
                <a:lnTo>
                  <a:pt x="1" y="1395"/>
                </a:lnTo>
                <a:lnTo>
                  <a:pt x="0" y="136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15" name="Freeform 8">
            <a:hlinkClick r:id="rId4" tooltip="linkedin"/>
          </p:cNvPr>
          <p:cNvSpPr>
            <a:spLocks noChangeAspect="1" noEditPoints="1"/>
          </p:cNvSpPr>
          <p:nvPr userDrawn="1"/>
        </p:nvSpPr>
        <p:spPr bwMode="auto">
          <a:xfrm>
            <a:off x="10596103" y="5877340"/>
            <a:ext cx="252557" cy="252000"/>
          </a:xfrm>
          <a:custGeom>
            <a:avLst/>
            <a:gdLst>
              <a:gd name="T0" fmla="*/ 730 w 2269"/>
              <a:gd name="T1" fmla="*/ 684 h 2720"/>
              <a:gd name="T2" fmla="*/ 799 w 2269"/>
              <a:gd name="T3" fmla="*/ 728 h 2720"/>
              <a:gd name="T4" fmla="*/ 833 w 2269"/>
              <a:gd name="T5" fmla="*/ 795 h 2720"/>
              <a:gd name="T6" fmla="*/ 836 w 2269"/>
              <a:gd name="T7" fmla="*/ 877 h 2720"/>
              <a:gd name="T8" fmla="*/ 799 w 2269"/>
              <a:gd name="T9" fmla="*/ 959 h 2720"/>
              <a:gd name="T10" fmla="*/ 743 w 2269"/>
              <a:gd name="T11" fmla="*/ 1000 h 2720"/>
              <a:gd name="T12" fmla="*/ 662 w 2269"/>
              <a:gd name="T13" fmla="*/ 1000 h 2720"/>
              <a:gd name="T14" fmla="*/ 601 w 2269"/>
              <a:gd name="T15" fmla="*/ 953 h 2720"/>
              <a:gd name="T16" fmla="*/ 570 w 2269"/>
              <a:gd name="T17" fmla="*/ 885 h 2720"/>
              <a:gd name="T18" fmla="*/ 572 w 2269"/>
              <a:gd name="T19" fmla="*/ 795 h 2720"/>
              <a:gd name="T20" fmla="*/ 611 w 2269"/>
              <a:gd name="T21" fmla="*/ 723 h 2720"/>
              <a:gd name="T22" fmla="*/ 668 w 2269"/>
              <a:gd name="T23" fmla="*/ 685 h 2720"/>
              <a:gd name="T24" fmla="*/ 1197 w 2269"/>
              <a:gd name="T25" fmla="*/ 1256 h 2720"/>
              <a:gd name="T26" fmla="*/ 1264 w 2269"/>
              <a:gd name="T27" fmla="*/ 1167 h 2720"/>
              <a:gd name="T28" fmla="*/ 1350 w 2269"/>
              <a:gd name="T29" fmla="*/ 1119 h 2720"/>
              <a:gd name="T30" fmla="*/ 1441 w 2269"/>
              <a:gd name="T31" fmla="*/ 1109 h 2720"/>
              <a:gd name="T32" fmla="*/ 1564 w 2269"/>
              <a:gd name="T33" fmla="*/ 1143 h 2720"/>
              <a:gd name="T34" fmla="*/ 1642 w 2269"/>
              <a:gd name="T35" fmla="*/ 1220 h 2720"/>
              <a:gd name="T36" fmla="*/ 1688 w 2269"/>
              <a:gd name="T37" fmla="*/ 1352 h 2720"/>
              <a:gd name="T38" fmla="*/ 1702 w 2269"/>
              <a:gd name="T39" fmla="*/ 1520 h 2720"/>
              <a:gd name="T40" fmla="*/ 1463 w 2269"/>
              <a:gd name="T41" fmla="*/ 1496 h 2720"/>
              <a:gd name="T42" fmla="*/ 1440 w 2269"/>
              <a:gd name="T43" fmla="*/ 1414 h 2720"/>
              <a:gd name="T44" fmla="*/ 1393 w 2269"/>
              <a:gd name="T45" fmla="*/ 1367 h 2720"/>
              <a:gd name="T46" fmla="*/ 1323 w 2269"/>
              <a:gd name="T47" fmla="*/ 1359 h 2720"/>
              <a:gd name="T48" fmla="*/ 1257 w 2269"/>
              <a:gd name="T49" fmla="*/ 1388 h 2720"/>
              <a:gd name="T50" fmla="*/ 1221 w 2269"/>
              <a:gd name="T51" fmla="*/ 1446 h 2720"/>
              <a:gd name="T52" fmla="*/ 1203 w 2269"/>
              <a:gd name="T53" fmla="*/ 1590 h 2720"/>
              <a:gd name="T54" fmla="*/ 6 w 2269"/>
              <a:gd name="T55" fmla="*/ 1221 h 2720"/>
              <a:gd name="T56" fmla="*/ 51 w 2269"/>
              <a:gd name="T57" fmla="*/ 956 h 2720"/>
              <a:gd name="T58" fmla="*/ 137 w 2269"/>
              <a:gd name="T59" fmla="*/ 712 h 2720"/>
              <a:gd name="T60" fmla="*/ 259 w 2269"/>
              <a:gd name="T61" fmla="*/ 495 h 2720"/>
              <a:gd name="T62" fmla="*/ 413 w 2269"/>
              <a:gd name="T63" fmla="*/ 310 h 2720"/>
              <a:gd name="T64" fmla="*/ 594 w 2269"/>
              <a:gd name="T65" fmla="*/ 164 h 2720"/>
              <a:gd name="T66" fmla="*/ 797 w 2269"/>
              <a:gd name="T67" fmla="*/ 61 h 2720"/>
              <a:gd name="T68" fmla="*/ 1018 w 2269"/>
              <a:gd name="T69" fmla="*/ 7 h 2720"/>
              <a:gd name="T70" fmla="*/ 1250 w 2269"/>
              <a:gd name="T71" fmla="*/ 7 h 2720"/>
              <a:gd name="T72" fmla="*/ 1471 w 2269"/>
              <a:gd name="T73" fmla="*/ 61 h 2720"/>
              <a:gd name="T74" fmla="*/ 1674 w 2269"/>
              <a:gd name="T75" fmla="*/ 164 h 2720"/>
              <a:gd name="T76" fmla="*/ 1855 w 2269"/>
              <a:gd name="T77" fmla="*/ 310 h 2720"/>
              <a:gd name="T78" fmla="*/ 2010 w 2269"/>
              <a:gd name="T79" fmla="*/ 495 h 2720"/>
              <a:gd name="T80" fmla="*/ 2132 w 2269"/>
              <a:gd name="T81" fmla="*/ 712 h 2720"/>
              <a:gd name="T82" fmla="*/ 2218 w 2269"/>
              <a:gd name="T83" fmla="*/ 956 h 2720"/>
              <a:gd name="T84" fmla="*/ 2263 w 2269"/>
              <a:gd name="T85" fmla="*/ 1221 h 2720"/>
              <a:gd name="T86" fmla="*/ 2263 w 2269"/>
              <a:gd name="T87" fmla="*/ 1499 h 2720"/>
              <a:gd name="T88" fmla="*/ 2218 w 2269"/>
              <a:gd name="T89" fmla="*/ 1764 h 2720"/>
              <a:gd name="T90" fmla="*/ 2132 w 2269"/>
              <a:gd name="T91" fmla="*/ 2009 h 2720"/>
              <a:gd name="T92" fmla="*/ 2010 w 2269"/>
              <a:gd name="T93" fmla="*/ 2225 h 2720"/>
              <a:gd name="T94" fmla="*/ 1855 w 2269"/>
              <a:gd name="T95" fmla="*/ 2410 h 2720"/>
              <a:gd name="T96" fmla="*/ 1674 w 2269"/>
              <a:gd name="T97" fmla="*/ 2556 h 2720"/>
              <a:gd name="T98" fmla="*/ 1471 w 2269"/>
              <a:gd name="T99" fmla="*/ 2659 h 2720"/>
              <a:gd name="T100" fmla="*/ 1250 w 2269"/>
              <a:gd name="T101" fmla="*/ 2713 h 2720"/>
              <a:gd name="T102" fmla="*/ 1018 w 2269"/>
              <a:gd name="T103" fmla="*/ 2713 h 2720"/>
              <a:gd name="T104" fmla="*/ 797 w 2269"/>
              <a:gd name="T105" fmla="*/ 2659 h 2720"/>
              <a:gd name="T106" fmla="*/ 594 w 2269"/>
              <a:gd name="T107" fmla="*/ 2556 h 2720"/>
              <a:gd name="T108" fmla="*/ 413 w 2269"/>
              <a:gd name="T109" fmla="*/ 2410 h 2720"/>
              <a:gd name="T110" fmla="*/ 259 w 2269"/>
              <a:gd name="T111" fmla="*/ 2225 h 2720"/>
              <a:gd name="T112" fmla="*/ 137 w 2269"/>
              <a:gd name="T113" fmla="*/ 2009 h 2720"/>
              <a:gd name="T114" fmla="*/ 51 w 2269"/>
              <a:gd name="T115" fmla="*/ 1764 h 2720"/>
              <a:gd name="T116" fmla="*/ 6 w 2269"/>
              <a:gd name="T117" fmla="*/ 1499 h 2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69" h="2720">
                <a:moveTo>
                  <a:pt x="585" y="1132"/>
                </a:moveTo>
                <a:lnTo>
                  <a:pt x="820" y="1132"/>
                </a:lnTo>
                <a:lnTo>
                  <a:pt x="820" y="2040"/>
                </a:lnTo>
                <a:lnTo>
                  <a:pt x="585" y="2040"/>
                </a:lnTo>
                <a:lnTo>
                  <a:pt x="585" y="1132"/>
                </a:lnTo>
                <a:close/>
                <a:moveTo>
                  <a:pt x="703" y="680"/>
                </a:moveTo>
                <a:lnTo>
                  <a:pt x="716" y="681"/>
                </a:lnTo>
                <a:lnTo>
                  <a:pt x="730" y="684"/>
                </a:lnTo>
                <a:lnTo>
                  <a:pt x="743" y="687"/>
                </a:lnTo>
                <a:lnTo>
                  <a:pt x="749" y="690"/>
                </a:lnTo>
                <a:lnTo>
                  <a:pt x="756" y="693"/>
                </a:lnTo>
                <a:lnTo>
                  <a:pt x="768" y="700"/>
                </a:lnTo>
                <a:lnTo>
                  <a:pt x="779" y="707"/>
                </a:lnTo>
                <a:lnTo>
                  <a:pt x="784" y="712"/>
                </a:lnTo>
                <a:lnTo>
                  <a:pt x="789" y="717"/>
                </a:lnTo>
                <a:lnTo>
                  <a:pt x="799" y="728"/>
                </a:lnTo>
                <a:lnTo>
                  <a:pt x="804" y="734"/>
                </a:lnTo>
                <a:lnTo>
                  <a:pt x="808" y="740"/>
                </a:lnTo>
                <a:lnTo>
                  <a:pt x="812" y="746"/>
                </a:lnTo>
                <a:lnTo>
                  <a:pt x="816" y="752"/>
                </a:lnTo>
                <a:lnTo>
                  <a:pt x="823" y="766"/>
                </a:lnTo>
                <a:lnTo>
                  <a:pt x="828" y="781"/>
                </a:lnTo>
                <a:lnTo>
                  <a:pt x="831" y="788"/>
                </a:lnTo>
                <a:lnTo>
                  <a:pt x="833" y="795"/>
                </a:lnTo>
                <a:lnTo>
                  <a:pt x="835" y="803"/>
                </a:lnTo>
                <a:lnTo>
                  <a:pt x="836" y="811"/>
                </a:lnTo>
                <a:lnTo>
                  <a:pt x="837" y="819"/>
                </a:lnTo>
                <a:lnTo>
                  <a:pt x="838" y="827"/>
                </a:lnTo>
                <a:lnTo>
                  <a:pt x="839" y="836"/>
                </a:lnTo>
                <a:lnTo>
                  <a:pt x="839" y="844"/>
                </a:lnTo>
                <a:lnTo>
                  <a:pt x="838" y="861"/>
                </a:lnTo>
                <a:lnTo>
                  <a:pt x="836" y="877"/>
                </a:lnTo>
                <a:lnTo>
                  <a:pt x="833" y="892"/>
                </a:lnTo>
                <a:lnTo>
                  <a:pt x="831" y="901"/>
                </a:lnTo>
                <a:lnTo>
                  <a:pt x="828" y="908"/>
                </a:lnTo>
                <a:lnTo>
                  <a:pt x="823" y="922"/>
                </a:lnTo>
                <a:lnTo>
                  <a:pt x="816" y="935"/>
                </a:lnTo>
                <a:lnTo>
                  <a:pt x="812" y="941"/>
                </a:lnTo>
                <a:lnTo>
                  <a:pt x="808" y="947"/>
                </a:lnTo>
                <a:lnTo>
                  <a:pt x="799" y="959"/>
                </a:lnTo>
                <a:lnTo>
                  <a:pt x="794" y="965"/>
                </a:lnTo>
                <a:lnTo>
                  <a:pt x="789" y="970"/>
                </a:lnTo>
                <a:lnTo>
                  <a:pt x="784" y="975"/>
                </a:lnTo>
                <a:lnTo>
                  <a:pt x="779" y="980"/>
                </a:lnTo>
                <a:lnTo>
                  <a:pt x="768" y="988"/>
                </a:lnTo>
                <a:lnTo>
                  <a:pt x="756" y="994"/>
                </a:lnTo>
                <a:lnTo>
                  <a:pt x="749" y="998"/>
                </a:lnTo>
                <a:lnTo>
                  <a:pt x="743" y="1000"/>
                </a:lnTo>
                <a:lnTo>
                  <a:pt x="737" y="1003"/>
                </a:lnTo>
                <a:lnTo>
                  <a:pt x="730" y="1004"/>
                </a:lnTo>
                <a:lnTo>
                  <a:pt x="723" y="1006"/>
                </a:lnTo>
                <a:lnTo>
                  <a:pt x="716" y="1006"/>
                </a:lnTo>
                <a:lnTo>
                  <a:pt x="703" y="1007"/>
                </a:lnTo>
                <a:lnTo>
                  <a:pt x="689" y="1006"/>
                </a:lnTo>
                <a:lnTo>
                  <a:pt x="675" y="1004"/>
                </a:lnTo>
                <a:lnTo>
                  <a:pt x="662" y="1000"/>
                </a:lnTo>
                <a:lnTo>
                  <a:pt x="656" y="998"/>
                </a:lnTo>
                <a:lnTo>
                  <a:pt x="649" y="994"/>
                </a:lnTo>
                <a:lnTo>
                  <a:pt x="637" y="988"/>
                </a:lnTo>
                <a:lnTo>
                  <a:pt x="626" y="980"/>
                </a:lnTo>
                <a:lnTo>
                  <a:pt x="621" y="975"/>
                </a:lnTo>
                <a:lnTo>
                  <a:pt x="616" y="970"/>
                </a:lnTo>
                <a:lnTo>
                  <a:pt x="606" y="959"/>
                </a:lnTo>
                <a:lnTo>
                  <a:pt x="601" y="953"/>
                </a:lnTo>
                <a:lnTo>
                  <a:pt x="597" y="947"/>
                </a:lnTo>
                <a:lnTo>
                  <a:pt x="593" y="941"/>
                </a:lnTo>
                <a:lnTo>
                  <a:pt x="589" y="935"/>
                </a:lnTo>
                <a:lnTo>
                  <a:pt x="582" y="922"/>
                </a:lnTo>
                <a:lnTo>
                  <a:pt x="577" y="908"/>
                </a:lnTo>
                <a:lnTo>
                  <a:pt x="574" y="901"/>
                </a:lnTo>
                <a:lnTo>
                  <a:pt x="572" y="892"/>
                </a:lnTo>
                <a:lnTo>
                  <a:pt x="570" y="885"/>
                </a:lnTo>
                <a:lnTo>
                  <a:pt x="569" y="877"/>
                </a:lnTo>
                <a:lnTo>
                  <a:pt x="568" y="868"/>
                </a:lnTo>
                <a:lnTo>
                  <a:pt x="567" y="861"/>
                </a:lnTo>
                <a:lnTo>
                  <a:pt x="566" y="853"/>
                </a:lnTo>
                <a:lnTo>
                  <a:pt x="566" y="844"/>
                </a:lnTo>
                <a:lnTo>
                  <a:pt x="567" y="827"/>
                </a:lnTo>
                <a:lnTo>
                  <a:pt x="569" y="811"/>
                </a:lnTo>
                <a:lnTo>
                  <a:pt x="572" y="795"/>
                </a:lnTo>
                <a:lnTo>
                  <a:pt x="574" y="788"/>
                </a:lnTo>
                <a:lnTo>
                  <a:pt x="577" y="781"/>
                </a:lnTo>
                <a:lnTo>
                  <a:pt x="582" y="766"/>
                </a:lnTo>
                <a:lnTo>
                  <a:pt x="589" y="752"/>
                </a:lnTo>
                <a:lnTo>
                  <a:pt x="593" y="746"/>
                </a:lnTo>
                <a:lnTo>
                  <a:pt x="597" y="740"/>
                </a:lnTo>
                <a:lnTo>
                  <a:pt x="606" y="728"/>
                </a:lnTo>
                <a:lnTo>
                  <a:pt x="611" y="723"/>
                </a:lnTo>
                <a:lnTo>
                  <a:pt x="616" y="717"/>
                </a:lnTo>
                <a:lnTo>
                  <a:pt x="621" y="712"/>
                </a:lnTo>
                <a:lnTo>
                  <a:pt x="626" y="707"/>
                </a:lnTo>
                <a:lnTo>
                  <a:pt x="637" y="700"/>
                </a:lnTo>
                <a:lnTo>
                  <a:pt x="649" y="693"/>
                </a:lnTo>
                <a:lnTo>
                  <a:pt x="656" y="690"/>
                </a:lnTo>
                <a:lnTo>
                  <a:pt x="662" y="687"/>
                </a:lnTo>
                <a:lnTo>
                  <a:pt x="668" y="685"/>
                </a:lnTo>
                <a:lnTo>
                  <a:pt x="675" y="684"/>
                </a:lnTo>
                <a:lnTo>
                  <a:pt x="682" y="682"/>
                </a:lnTo>
                <a:lnTo>
                  <a:pt x="689" y="681"/>
                </a:lnTo>
                <a:lnTo>
                  <a:pt x="703" y="680"/>
                </a:lnTo>
                <a:close/>
                <a:moveTo>
                  <a:pt x="968" y="1132"/>
                </a:moveTo>
                <a:lnTo>
                  <a:pt x="1194" y="1132"/>
                </a:lnTo>
                <a:lnTo>
                  <a:pt x="1194" y="1256"/>
                </a:lnTo>
                <a:lnTo>
                  <a:pt x="1197" y="1256"/>
                </a:lnTo>
                <a:lnTo>
                  <a:pt x="1200" y="1250"/>
                </a:lnTo>
                <a:lnTo>
                  <a:pt x="1203" y="1242"/>
                </a:lnTo>
                <a:lnTo>
                  <a:pt x="1211" y="1229"/>
                </a:lnTo>
                <a:lnTo>
                  <a:pt x="1219" y="1216"/>
                </a:lnTo>
                <a:lnTo>
                  <a:pt x="1229" y="1203"/>
                </a:lnTo>
                <a:lnTo>
                  <a:pt x="1239" y="1190"/>
                </a:lnTo>
                <a:lnTo>
                  <a:pt x="1251" y="1178"/>
                </a:lnTo>
                <a:lnTo>
                  <a:pt x="1264" y="1167"/>
                </a:lnTo>
                <a:lnTo>
                  <a:pt x="1277" y="1156"/>
                </a:lnTo>
                <a:lnTo>
                  <a:pt x="1284" y="1150"/>
                </a:lnTo>
                <a:lnTo>
                  <a:pt x="1292" y="1145"/>
                </a:lnTo>
                <a:lnTo>
                  <a:pt x="1299" y="1142"/>
                </a:lnTo>
                <a:lnTo>
                  <a:pt x="1307" y="1137"/>
                </a:lnTo>
                <a:lnTo>
                  <a:pt x="1324" y="1129"/>
                </a:lnTo>
                <a:lnTo>
                  <a:pt x="1341" y="1123"/>
                </a:lnTo>
                <a:lnTo>
                  <a:pt x="1350" y="1119"/>
                </a:lnTo>
                <a:lnTo>
                  <a:pt x="1359" y="1117"/>
                </a:lnTo>
                <a:lnTo>
                  <a:pt x="1369" y="1114"/>
                </a:lnTo>
                <a:lnTo>
                  <a:pt x="1378" y="1113"/>
                </a:lnTo>
                <a:lnTo>
                  <a:pt x="1388" y="1111"/>
                </a:lnTo>
                <a:lnTo>
                  <a:pt x="1399" y="1111"/>
                </a:lnTo>
                <a:lnTo>
                  <a:pt x="1409" y="1109"/>
                </a:lnTo>
                <a:lnTo>
                  <a:pt x="1420" y="1109"/>
                </a:lnTo>
                <a:lnTo>
                  <a:pt x="1441" y="1109"/>
                </a:lnTo>
                <a:lnTo>
                  <a:pt x="1462" y="1112"/>
                </a:lnTo>
                <a:lnTo>
                  <a:pt x="1472" y="1113"/>
                </a:lnTo>
                <a:lnTo>
                  <a:pt x="1482" y="1114"/>
                </a:lnTo>
                <a:lnTo>
                  <a:pt x="1500" y="1118"/>
                </a:lnTo>
                <a:lnTo>
                  <a:pt x="1518" y="1123"/>
                </a:lnTo>
                <a:lnTo>
                  <a:pt x="1534" y="1129"/>
                </a:lnTo>
                <a:lnTo>
                  <a:pt x="1550" y="1135"/>
                </a:lnTo>
                <a:lnTo>
                  <a:pt x="1564" y="1143"/>
                </a:lnTo>
                <a:lnTo>
                  <a:pt x="1578" y="1151"/>
                </a:lnTo>
                <a:lnTo>
                  <a:pt x="1591" y="1160"/>
                </a:lnTo>
                <a:lnTo>
                  <a:pt x="1603" y="1171"/>
                </a:lnTo>
                <a:lnTo>
                  <a:pt x="1614" y="1181"/>
                </a:lnTo>
                <a:lnTo>
                  <a:pt x="1624" y="1193"/>
                </a:lnTo>
                <a:lnTo>
                  <a:pt x="1633" y="1206"/>
                </a:lnTo>
                <a:lnTo>
                  <a:pt x="1638" y="1212"/>
                </a:lnTo>
                <a:lnTo>
                  <a:pt x="1642" y="1220"/>
                </a:lnTo>
                <a:lnTo>
                  <a:pt x="1650" y="1234"/>
                </a:lnTo>
                <a:lnTo>
                  <a:pt x="1657" y="1248"/>
                </a:lnTo>
                <a:lnTo>
                  <a:pt x="1664" y="1264"/>
                </a:lnTo>
                <a:lnTo>
                  <a:pt x="1670" y="1281"/>
                </a:lnTo>
                <a:lnTo>
                  <a:pt x="1676" y="1298"/>
                </a:lnTo>
                <a:lnTo>
                  <a:pt x="1680" y="1316"/>
                </a:lnTo>
                <a:lnTo>
                  <a:pt x="1685" y="1334"/>
                </a:lnTo>
                <a:lnTo>
                  <a:pt x="1688" y="1352"/>
                </a:lnTo>
                <a:lnTo>
                  <a:pt x="1691" y="1371"/>
                </a:lnTo>
                <a:lnTo>
                  <a:pt x="1694" y="1391"/>
                </a:lnTo>
                <a:lnTo>
                  <a:pt x="1696" y="1412"/>
                </a:lnTo>
                <a:lnTo>
                  <a:pt x="1698" y="1432"/>
                </a:lnTo>
                <a:lnTo>
                  <a:pt x="1700" y="1454"/>
                </a:lnTo>
                <a:lnTo>
                  <a:pt x="1701" y="1475"/>
                </a:lnTo>
                <a:lnTo>
                  <a:pt x="1701" y="1497"/>
                </a:lnTo>
                <a:lnTo>
                  <a:pt x="1702" y="1520"/>
                </a:lnTo>
                <a:lnTo>
                  <a:pt x="1702" y="1542"/>
                </a:lnTo>
                <a:lnTo>
                  <a:pt x="1702" y="2040"/>
                </a:lnTo>
                <a:lnTo>
                  <a:pt x="1467" y="2040"/>
                </a:lnTo>
                <a:lnTo>
                  <a:pt x="1467" y="1599"/>
                </a:lnTo>
                <a:lnTo>
                  <a:pt x="1466" y="1558"/>
                </a:lnTo>
                <a:lnTo>
                  <a:pt x="1466" y="1538"/>
                </a:lnTo>
                <a:lnTo>
                  <a:pt x="1465" y="1516"/>
                </a:lnTo>
                <a:lnTo>
                  <a:pt x="1463" y="1496"/>
                </a:lnTo>
                <a:lnTo>
                  <a:pt x="1460" y="1476"/>
                </a:lnTo>
                <a:lnTo>
                  <a:pt x="1458" y="1467"/>
                </a:lnTo>
                <a:lnTo>
                  <a:pt x="1456" y="1457"/>
                </a:lnTo>
                <a:lnTo>
                  <a:pt x="1454" y="1448"/>
                </a:lnTo>
                <a:lnTo>
                  <a:pt x="1451" y="1438"/>
                </a:lnTo>
                <a:lnTo>
                  <a:pt x="1448" y="1430"/>
                </a:lnTo>
                <a:lnTo>
                  <a:pt x="1444" y="1421"/>
                </a:lnTo>
                <a:lnTo>
                  <a:pt x="1440" y="1414"/>
                </a:lnTo>
                <a:lnTo>
                  <a:pt x="1436" y="1406"/>
                </a:lnTo>
                <a:lnTo>
                  <a:pt x="1431" y="1398"/>
                </a:lnTo>
                <a:lnTo>
                  <a:pt x="1426" y="1392"/>
                </a:lnTo>
                <a:lnTo>
                  <a:pt x="1421" y="1386"/>
                </a:lnTo>
                <a:lnTo>
                  <a:pt x="1414" y="1380"/>
                </a:lnTo>
                <a:lnTo>
                  <a:pt x="1408" y="1376"/>
                </a:lnTo>
                <a:lnTo>
                  <a:pt x="1400" y="1371"/>
                </a:lnTo>
                <a:lnTo>
                  <a:pt x="1393" y="1367"/>
                </a:lnTo>
                <a:lnTo>
                  <a:pt x="1384" y="1364"/>
                </a:lnTo>
                <a:lnTo>
                  <a:pt x="1375" y="1361"/>
                </a:lnTo>
                <a:lnTo>
                  <a:pt x="1370" y="1360"/>
                </a:lnTo>
                <a:lnTo>
                  <a:pt x="1366" y="1359"/>
                </a:lnTo>
                <a:lnTo>
                  <a:pt x="1355" y="1358"/>
                </a:lnTo>
                <a:lnTo>
                  <a:pt x="1344" y="1358"/>
                </a:lnTo>
                <a:lnTo>
                  <a:pt x="1333" y="1358"/>
                </a:lnTo>
                <a:lnTo>
                  <a:pt x="1323" y="1359"/>
                </a:lnTo>
                <a:lnTo>
                  <a:pt x="1313" y="1360"/>
                </a:lnTo>
                <a:lnTo>
                  <a:pt x="1303" y="1362"/>
                </a:lnTo>
                <a:lnTo>
                  <a:pt x="1294" y="1366"/>
                </a:lnTo>
                <a:lnTo>
                  <a:pt x="1286" y="1368"/>
                </a:lnTo>
                <a:lnTo>
                  <a:pt x="1278" y="1373"/>
                </a:lnTo>
                <a:lnTo>
                  <a:pt x="1271" y="1377"/>
                </a:lnTo>
                <a:lnTo>
                  <a:pt x="1264" y="1383"/>
                </a:lnTo>
                <a:lnTo>
                  <a:pt x="1257" y="1388"/>
                </a:lnTo>
                <a:lnTo>
                  <a:pt x="1251" y="1394"/>
                </a:lnTo>
                <a:lnTo>
                  <a:pt x="1246" y="1400"/>
                </a:lnTo>
                <a:lnTo>
                  <a:pt x="1241" y="1407"/>
                </a:lnTo>
                <a:lnTo>
                  <a:pt x="1236" y="1414"/>
                </a:lnTo>
                <a:lnTo>
                  <a:pt x="1232" y="1422"/>
                </a:lnTo>
                <a:lnTo>
                  <a:pt x="1228" y="1430"/>
                </a:lnTo>
                <a:lnTo>
                  <a:pt x="1224" y="1438"/>
                </a:lnTo>
                <a:lnTo>
                  <a:pt x="1221" y="1446"/>
                </a:lnTo>
                <a:lnTo>
                  <a:pt x="1215" y="1466"/>
                </a:lnTo>
                <a:lnTo>
                  <a:pt x="1211" y="1485"/>
                </a:lnTo>
                <a:lnTo>
                  <a:pt x="1208" y="1504"/>
                </a:lnTo>
                <a:lnTo>
                  <a:pt x="1207" y="1515"/>
                </a:lnTo>
                <a:lnTo>
                  <a:pt x="1206" y="1526"/>
                </a:lnTo>
                <a:lnTo>
                  <a:pt x="1204" y="1547"/>
                </a:lnTo>
                <a:lnTo>
                  <a:pt x="1203" y="1569"/>
                </a:lnTo>
                <a:lnTo>
                  <a:pt x="1203" y="1590"/>
                </a:lnTo>
                <a:lnTo>
                  <a:pt x="1203" y="2040"/>
                </a:lnTo>
                <a:lnTo>
                  <a:pt x="968" y="2040"/>
                </a:lnTo>
                <a:lnTo>
                  <a:pt x="968" y="1132"/>
                </a:lnTo>
                <a:close/>
                <a:moveTo>
                  <a:pt x="0" y="1360"/>
                </a:moveTo>
                <a:lnTo>
                  <a:pt x="0" y="1325"/>
                </a:lnTo>
                <a:lnTo>
                  <a:pt x="2" y="1290"/>
                </a:lnTo>
                <a:lnTo>
                  <a:pt x="3" y="1256"/>
                </a:lnTo>
                <a:lnTo>
                  <a:pt x="6" y="1221"/>
                </a:lnTo>
                <a:lnTo>
                  <a:pt x="9" y="1187"/>
                </a:lnTo>
                <a:lnTo>
                  <a:pt x="13" y="1153"/>
                </a:lnTo>
                <a:lnTo>
                  <a:pt x="18" y="1119"/>
                </a:lnTo>
                <a:lnTo>
                  <a:pt x="23" y="1087"/>
                </a:lnTo>
                <a:lnTo>
                  <a:pt x="29" y="1053"/>
                </a:lnTo>
                <a:lnTo>
                  <a:pt x="36" y="1021"/>
                </a:lnTo>
                <a:lnTo>
                  <a:pt x="43" y="988"/>
                </a:lnTo>
                <a:lnTo>
                  <a:pt x="51" y="956"/>
                </a:lnTo>
                <a:lnTo>
                  <a:pt x="60" y="923"/>
                </a:lnTo>
                <a:lnTo>
                  <a:pt x="69" y="892"/>
                </a:lnTo>
                <a:lnTo>
                  <a:pt x="79" y="861"/>
                </a:lnTo>
                <a:lnTo>
                  <a:pt x="89" y="831"/>
                </a:lnTo>
                <a:lnTo>
                  <a:pt x="100" y="801"/>
                </a:lnTo>
                <a:lnTo>
                  <a:pt x="112" y="771"/>
                </a:lnTo>
                <a:lnTo>
                  <a:pt x="124" y="741"/>
                </a:lnTo>
                <a:lnTo>
                  <a:pt x="137" y="712"/>
                </a:lnTo>
                <a:lnTo>
                  <a:pt x="150" y="684"/>
                </a:lnTo>
                <a:lnTo>
                  <a:pt x="164" y="655"/>
                </a:lnTo>
                <a:lnTo>
                  <a:pt x="179" y="627"/>
                </a:lnTo>
                <a:lnTo>
                  <a:pt x="194" y="600"/>
                </a:lnTo>
                <a:lnTo>
                  <a:pt x="209" y="573"/>
                </a:lnTo>
                <a:lnTo>
                  <a:pt x="225" y="547"/>
                </a:lnTo>
                <a:lnTo>
                  <a:pt x="242" y="520"/>
                </a:lnTo>
                <a:lnTo>
                  <a:pt x="259" y="495"/>
                </a:lnTo>
                <a:lnTo>
                  <a:pt x="277" y="470"/>
                </a:lnTo>
                <a:lnTo>
                  <a:pt x="295" y="446"/>
                </a:lnTo>
                <a:lnTo>
                  <a:pt x="313" y="422"/>
                </a:lnTo>
                <a:lnTo>
                  <a:pt x="332" y="398"/>
                </a:lnTo>
                <a:lnTo>
                  <a:pt x="352" y="375"/>
                </a:lnTo>
                <a:lnTo>
                  <a:pt x="372" y="354"/>
                </a:lnTo>
                <a:lnTo>
                  <a:pt x="392" y="332"/>
                </a:lnTo>
                <a:lnTo>
                  <a:pt x="413" y="310"/>
                </a:lnTo>
                <a:lnTo>
                  <a:pt x="434" y="290"/>
                </a:lnTo>
                <a:lnTo>
                  <a:pt x="456" y="271"/>
                </a:lnTo>
                <a:lnTo>
                  <a:pt x="478" y="250"/>
                </a:lnTo>
                <a:lnTo>
                  <a:pt x="500" y="232"/>
                </a:lnTo>
                <a:lnTo>
                  <a:pt x="523" y="215"/>
                </a:lnTo>
                <a:lnTo>
                  <a:pt x="546" y="197"/>
                </a:lnTo>
                <a:lnTo>
                  <a:pt x="570" y="181"/>
                </a:lnTo>
                <a:lnTo>
                  <a:pt x="594" y="164"/>
                </a:lnTo>
                <a:lnTo>
                  <a:pt x="618" y="149"/>
                </a:lnTo>
                <a:lnTo>
                  <a:pt x="642" y="134"/>
                </a:lnTo>
                <a:lnTo>
                  <a:pt x="667" y="120"/>
                </a:lnTo>
                <a:lnTo>
                  <a:pt x="693" y="107"/>
                </a:lnTo>
                <a:lnTo>
                  <a:pt x="718" y="95"/>
                </a:lnTo>
                <a:lnTo>
                  <a:pt x="744" y="83"/>
                </a:lnTo>
                <a:lnTo>
                  <a:pt x="770" y="72"/>
                </a:lnTo>
                <a:lnTo>
                  <a:pt x="797" y="61"/>
                </a:lnTo>
                <a:lnTo>
                  <a:pt x="824" y="51"/>
                </a:lnTo>
                <a:lnTo>
                  <a:pt x="851" y="43"/>
                </a:lnTo>
                <a:lnTo>
                  <a:pt x="878" y="35"/>
                </a:lnTo>
                <a:lnTo>
                  <a:pt x="905" y="27"/>
                </a:lnTo>
                <a:lnTo>
                  <a:pt x="933" y="21"/>
                </a:lnTo>
                <a:lnTo>
                  <a:pt x="961" y="15"/>
                </a:lnTo>
                <a:lnTo>
                  <a:pt x="990" y="11"/>
                </a:lnTo>
                <a:lnTo>
                  <a:pt x="1018" y="7"/>
                </a:lnTo>
                <a:lnTo>
                  <a:pt x="1047" y="5"/>
                </a:lnTo>
                <a:lnTo>
                  <a:pt x="1076" y="2"/>
                </a:lnTo>
                <a:lnTo>
                  <a:pt x="1105" y="1"/>
                </a:lnTo>
                <a:lnTo>
                  <a:pt x="1134" y="0"/>
                </a:lnTo>
                <a:lnTo>
                  <a:pt x="1163" y="1"/>
                </a:lnTo>
                <a:lnTo>
                  <a:pt x="1192" y="2"/>
                </a:lnTo>
                <a:lnTo>
                  <a:pt x="1221" y="5"/>
                </a:lnTo>
                <a:lnTo>
                  <a:pt x="1250" y="7"/>
                </a:lnTo>
                <a:lnTo>
                  <a:pt x="1278" y="11"/>
                </a:lnTo>
                <a:lnTo>
                  <a:pt x="1307" y="15"/>
                </a:lnTo>
                <a:lnTo>
                  <a:pt x="1335" y="21"/>
                </a:lnTo>
                <a:lnTo>
                  <a:pt x="1362" y="27"/>
                </a:lnTo>
                <a:lnTo>
                  <a:pt x="1390" y="35"/>
                </a:lnTo>
                <a:lnTo>
                  <a:pt x="1417" y="43"/>
                </a:lnTo>
                <a:lnTo>
                  <a:pt x="1444" y="51"/>
                </a:lnTo>
                <a:lnTo>
                  <a:pt x="1471" y="61"/>
                </a:lnTo>
                <a:lnTo>
                  <a:pt x="1498" y="72"/>
                </a:lnTo>
                <a:lnTo>
                  <a:pt x="1524" y="83"/>
                </a:lnTo>
                <a:lnTo>
                  <a:pt x="1550" y="95"/>
                </a:lnTo>
                <a:lnTo>
                  <a:pt x="1575" y="107"/>
                </a:lnTo>
                <a:lnTo>
                  <a:pt x="1601" y="120"/>
                </a:lnTo>
                <a:lnTo>
                  <a:pt x="1626" y="134"/>
                </a:lnTo>
                <a:lnTo>
                  <a:pt x="1650" y="149"/>
                </a:lnTo>
                <a:lnTo>
                  <a:pt x="1674" y="164"/>
                </a:lnTo>
                <a:lnTo>
                  <a:pt x="1698" y="181"/>
                </a:lnTo>
                <a:lnTo>
                  <a:pt x="1722" y="197"/>
                </a:lnTo>
                <a:lnTo>
                  <a:pt x="1745" y="215"/>
                </a:lnTo>
                <a:lnTo>
                  <a:pt x="1768" y="232"/>
                </a:lnTo>
                <a:lnTo>
                  <a:pt x="1790" y="250"/>
                </a:lnTo>
                <a:lnTo>
                  <a:pt x="1812" y="271"/>
                </a:lnTo>
                <a:lnTo>
                  <a:pt x="1834" y="290"/>
                </a:lnTo>
                <a:lnTo>
                  <a:pt x="1855" y="310"/>
                </a:lnTo>
                <a:lnTo>
                  <a:pt x="1876" y="332"/>
                </a:lnTo>
                <a:lnTo>
                  <a:pt x="1896" y="354"/>
                </a:lnTo>
                <a:lnTo>
                  <a:pt x="1917" y="375"/>
                </a:lnTo>
                <a:lnTo>
                  <a:pt x="1937" y="398"/>
                </a:lnTo>
                <a:lnTo>
                  <a:pt x="1956" y="422"/>
                </a:lnTo>
                <a:lnTo>
                  <a:pt x="1974" y="446"/>
                </a:lnTo>
                <a:lnTo>
                  <a:pt x="1992" y="470"/>
                </a:lnTo>
                <a:lnTo>
                  <a:pt x="2010" y="495"/>
                </a:lnTo>
                <a:lnTo>
                  <a:pt x="2027" y="520"/>
                </a:lnTo>
                <a:lnTo>
                  <a:pt x="2044" y="547"/>
                </a:lnTo>
                <a:lnTo>
                  <a:pt x="2060" y="573"/>
                </a:lnTo>
                <a:lnTo>
                  <a:pt x="2075" y="600"/>
                </a:lnTo>
                <a:lnTo>
                  <a:pt x="2090" y="627"/>
                </a:lnTo>
                <a:lnTo>
                  <a:pt x="2105" y="655"/>
                </a:lnTo>
                <a:lnTo>
                  <a:pt x="2119" y="684"/>
                </a:lnTo>
                <a:lnTo>
                  <a:pt x="2132" y="712"/>
                </a:lnTo>
                <a:lnTo>
                  <a:pt x="2145" y="741"/>
                </a:lnTo>
                <a:lnTo>
                  <a:pt x="2157" y="771"/>
                </a:lnTo>
                <a:lnTo>
                  <a:pt x="2169" y="801"/>
                </a:lnTo>
                <a:lnTo>
                  <a:pt x="2180" y="831"/>
                </a:lnTo>
                <a:lnTo>
                  <a:pt x="2190" y="861"/>
                </a:lnTo>
                <a:lnTo>
                  <a:pt x="2200" y="892"/>
                </a:lnTo>
                <a:lnTo>
                  <a:pt x="2209" y="923"/>
                </a:lnTo>
                <a:lnTo>
                  <a:pt x="2218" y="956"/>
                </a:lnTo>
                <a:lnTo>
                  <a:pt x="2226" y="988"/>
                </a:lnTo>
                <a:lnTo>
                  <a:pt x="2233" y="1021"/>
                </a:lnTo>
                <a:lnTo>
                  <a:pt x="2240" y="1053"/>
                </a:lnTo>
                <a:lnTo>
                  <a:pt x="2246" y="1087"/>
                </a:lnTo>
                <a:lnTo>
                  <a:pt x="2251" y="1119"/>
                </a:lnTo>
                <a:lnTo>
                  <a:pt x="2256" y="1153"/>
                </a:lnTo>
                <a:lnTo>
                  <a:pt x="2260" y="1187"/>
                </a:lnTo>
                <a:lnTo>
                  <a:pt x="2263" y="1221"/>
                </a:lnTo>
                <a:lnTo>
                  <a:pt x="2266" y="1256"/>
                </a:lnTo>
                <a:lnTo>
                  <a:pt x="2267" y="1290"/>
                </a:lnTo>
                <a:lnTo>
                  <a:pt x="2268" y="1325"/>
                </a:lnTo>
                <a:lnTo>
                  <a:pt x="2269" y="1360"/>
                </a:lnTo>
                <a:lnTo>
                  <a:pt x="2268" y="1395"/>
                </a:lnTo>
                <a:lnTo>
                  <a:pt x="2267" y="1430"/>
                </a:lnTo>
                <a:lnTo>
                  <a:pt x="2266" y="1464"/>
                </a:lnTo>
                <a:lnTo>
                  <a:pt x="2263" y="1499"/>
                </a:lnTo>
                <a:lnTo>
                  <a:pt x="2260" y="1534"/>
                </a:lnTo>
                <a:lnTo>
                  <a:pt x="2256" y="1568"/>
                </a:lnTo>
                <a:lnTo>
                  <a:pt x="2251" y="1601"/>
                </a:lnTo>
                <a:lnTo>
                  <a:pt x="2246" y="1635"/>
                </a:lnTo>
                <a:lnTo>
                  <a:pt x="2240" y="1667"/>
                </a:lnTo>
                <a:lnTo>
                  <a:pt x="2233" y="1701"/>
                </a:lnTo>
                <a:lnTo>
                  <a:pt x="2226" y="1733"/>
                </a:lnTo>
                <a:lnTo>
                  <a:pt x="2218" y="1764"/>
                </a:lnTo>
                <a:lnTo>
                  <a:pt x="2209" y="1797"/>
                </a:lnTo>
                <a:lnTo>
                  <a:pt x="2200" y="1828"/>
                </a:lnTo>
                <a:lnTo>
                  <a:pt x="2190" y="1859"/>
                </a:lnTo>
                <a:lnTo>
                  <a:pt x="2180" y="1889"/>
                </a:lnTo>
                <a:lnTo>
                  <a:pt x="2169" y="1920"/>
                </a:lnTo>
                <a:lnTo>
                  <a:pt x="2157" y="1950"/>
                </a:lnTo>
                <a:lnTo>
                  <a:pt x="2145" y="1979"/>
                </a:lnTo>
                <a:lnTo>
                  <a:pt x="2132" y="2009"/>
                </a:lnTo>
                <a:lnTo>
                  <a:pt x="2119" y="2038"/>
                </a:lnTo>
                <a:lnTo>
                  <a:pt x="2105" y="2065"/>
                </a:lnTo>
                <a:lnTo>
                  <a:pt x="2090" y="2093"/>
                </a:lnTo>
                <a:lnTo>
                  <a:pt x="2075" y="2121"/>
                </a:lnTo>
                <a:lnTo>
                  <a:pt x="2060" y="2148"/>
                </a:lnTo>
                <a:lnTo>
                  <a:pt x="2044" y="2174"/>
                </a:lnTo>
                <a:lnTo>
                  <a:pt x="2027" y="2200"/>
                </a:lnTo>
                <a:lnTo>
                  <a:pt x="2010" y="2225"/>
                </a:lnTo>
                <a:lnTo>
                  <a:pt x="1992" y="2250"/>
                </a:lnTo>
                <a:lnTo>
                  <a:pt x="1974" y="2275"/>
                </a:lnTo>
                <a:lnTo>
                  <a:pt x="1956" y="2298"/>
                </a:lnTo>
                <a:lnTo>
                  <a:pt x="1937" y="2322"/>
                </a:lnTo>
                <a:lnTo>
                  <a:pt x="1917" y="2345"/>
                </a:lnTo>
                <a:lnTo>
                  <a:pt x="1896" y="2366"/>
                </a:lnTo>
                <a:lnTo>
                  <a:pt x="1876" y="2389"/>
                </a:lnTo>
                <a:lnTo>
                  <a:pt x="1855" y="2410"/>
                </a:lnTo>
                <a:lnTo>
                  <a:pt x="1834" y="2430"/>
                </a:lnTo>
                <a:lnTo>
                  <a:pt x="1812" y="2450"/>
                </a:lnTo>
                <a:lnTo>
                  <a:pt x="1790" y="2470"/>
                </a:lnTo>
                <a:lnTo>
                  <a:pt x="1768" y="2488"/>
                </a:lnTo>
                <a:lnTo>
                  <a:pt x="1745" y="2506"/>
                </a:lnTo>
                <a:lnTo>
                  <a:pt x="1722" y="2524"/>
                </a:lnTo>
                <a:lnTo>
                  <a:pt x="1698" y="2540"/>
                </a:lnTo>
                <a:lnTo>
                  <a:pt x="1674" y="2556"/>
                </a:lnTo>
                <a:lnTo>
                  <a:pt x="1650" y="2572"/>
                </a:lnTo>
                <a:lnTo>
                  <a:pt x="1626" y="2586"/>
                </a:lnTo>
                <a:lnTo>
                  <a:pt x="1601" y="2600"/>
                </a:lnTo>
                <a:lnTo>
                  <a:pt x="1575" y="2613"/>
                </a:lnTo>
                <a:lnTo>
                  <a:pt x="1550" y="2625"/>
                </a:lnTo>
                <a:lnTo>
                  <a:pt x="1524" y="2637"/>
                </a:lnTo>
                <a:lnTo>
                  <a:pt x="1498" y="2648"/>
                </a:lnTo>
                <a:lnTo>
                  <a:pt x="1471" y="2659"/>
                </a:lnTo>
                <a:lnTo>
                  <a:pt x="1444" y="2669"/>
                </a:lnTo>
                <a:lnTo>
                  <a:pt x="1417" y="2677"/>
                </a:lnTo>
                <a:lnTo>
                  <a:pt x="1390" y="2685"/>
                </a:lnTo>
                <a:lnTo>
                  <a:pt x="1362" y="2693"/>
                </a:lnTo>
                <a:lnTo>
                  <a:pt x="1335" y="2699"/>
                </a:lnTo>
                <a:lnTo>
                  <a:pt x="1307" y="2705"/>
                </a:lnTo>
                <a:lnTo>
                  <a:pt x="1278" y="2709"/>
                </a:lnTo>
                <a:lnTo>
                  <a:pt x="1250" y="2713"/>
                </a:lnTo>
                <a:lnTo>
                  <a:pt x="1221" y="2717"/>
                </a:lnTo>
                <a:lnTo>
                  <a:pt x="1192" y="2719"/>
                </a:lnTo>
                <a:lnTo>
                  <a:pt x="1163" y="2720"/>
                </a:lnTo>
                <a:lnTo>
                  <a:pt x="1134" y="2720"/>
                </a:lnTo>
                <a:lnTo>
                  <a:pt x="1105" y="2720"/>
                </a:lnTo>
                <a:lnTo>
                  <a:pt x="1076" y="2719"/>
                </a:lnTo>
                <a:lnTo>
                  <a:pt x="1047" y="2717"/>
                </a:lnTo>
                <a:lnTo>
                  <a:pt x="1018" y="2713"/>
                </a:lnTo>
                <a:lnTo>
                  <a:pt x="990" y="2709"/>
                </a:lnTo>
                <a:lnTo>
                  <a:pt x="961" y="2705"/>
                </a:lnTo>
                <a:lnTo>
                  <a:pt x="933" y="2699"/>
                </a:lnTo>
                <a:lnTo>
                  <a:pt x="905" y="2693"/>
                </a:lnTo>
                <a:lnTo>
                  <a:pt x="878" y="2685"/>
                </a:lnTo>
                <a:lnTo>
                  <a:pt x="851" y="2677"/>
                </a:lnTo>
                <a:lnTo>
                  <a:pt x="824" y="2669"/>
                </a:lnTo>
                <a:lnTo>
                  <a:pt x="797" y="2659"/>
                </a:lnTo>
                <a:lnTo>
                  <a:pt x="770" y="2648"/>
                </a:lnTo>
                <a:lnTo>
                  <a:pt x="744" y="2637"/>
                </a:lnTo>
                <a:lnTo>
                  <a:pt x="718" y="2625"/>
                </a:lnTo>
                <a:lnTo>
                  <a:pt x="693" y="2613"/>
                </a:lnTo>
                <a:lnTo>
                  <a:pt x="667" y="2600"/>
                </a:lnTo>
                <a:lnTo>
                  <a:pt x="642" y="2586"/>
                </a:lnTo>
                <a:lnTo>
                  <a:pt x="618" y="2572"/>
                </a:lnTo>
                <a:lnTo>
                  <a:pt x="594" y="2556"/>
                </a:lnTo>
                <a:lnTo>
                  <a:pt x="570" y="2540"/>
                </a:lnTo>
                <a:lnTo>
                  <a:pt x="546" y="2524"/>
                </a:lnTo>
                <a:lnTo>
                  <a:pt x="523" y="2506"/>
                </a:lnTo>
                <a:lnTo>
                  <a:pt x="500" y="2488"/>
                </a:lnTo>
                <a:lnTo>
                  <a:pt x="478" y="2470"/>
                </a:lnTo>
                <a:lnTo>
                  <a:pt x="456" y="2450"/>
                </a:lnTo>
                <a:lnTo>
                  <a:pt x="434" y="2430"/>
                </a:lnTo>
                <a:lnTo>
                  <a:pt x="413" y="2410"/>
                </a:lnTo>
                <a:lnTo>
                  <a:pt x="392" y="2389"/>
                </a:lnTo>
                <a:lnTo>
                  <a:pt x="372" y="2366"/>
                </a:lnTo>
                <a:lnTo>
                  <a:pt x="352" y="2345"/>
                </a:lnTo>
                <a:lnTo>
                  <a:pt x="332" y="2322"/>
                </a:lnTo>
                <a:lnTo>
                  <a:pt x="313" y="2298"/>
                </a:lnTo>
                <a:lnTo>
                  <a:pt x="295" y="2275"/>
                </a:lnTo>
                <a:lnTo>
                  <a:pt x="277" y="2250"/>
                </a:lnTo>
                <a:lnTo>
                  <a:pt x="259" y="2225"/>
                </a:lnTo>
                <a:lnTo>
                  <a:pt x="242" y="2200"/>
                </a:lnTo>
                <a:lnTo>
                  <a:pt x="225" y="2174"/>
                </a:lnTo>
                <a:lnTo>
                  <a:pt x="209" y="2148"/>
                </a:lnTo>
                <a:lnTo>
                  <a:pt x="194" y="2121"/>
                </a:lnTo>
                <a:lnTo>
                  <a:pt x="179" y="2093"/>
                </a:lnTo>
                <a:lnTo>
                  <a:pt x="164" y="2065"/>
                </a:lnTo>
                <a:lnTo>
                  <a:pt x="150" y="2038"/>
                </a:lnTo>
                <a:lnTo>
                  <a:pt x="137" y="2009"/>
                </a:lnTo>
                <a:lnTo>
                  <a:pt x="124" y="1979"/>
                </a:lnTo>
                <a:lnTo>
                  <a:pt x="112" y="1950"/>
                </a:lnTo>
                <a:lnTo>
                  <a:pt x="100" y="1920"/>
                </a:lnTo>
                <a:lnTo>
                  <a:pt x="89" y="1889"/>
                </a:lnTo>
                <a:lnTo>
                  <a:pt x="79" y="1859"/>
                </a:lnTo>
                <a:lnTo>
                  <a:pt x="69" y="1828"/>
                </a:lnTo>
                <a:lnTo>
                  <a:pt x="60" y="1797"/>
                </a:lnTo>
                <a:lnTo>
                  <a:pt x="51" y="1764"/>
                </a:lnTo>
                <a:lnTo>
                  <a:pt x="43" y="1733"/>
                </a:lnTo>
                <a:lnTo>
                  <a:pt x="36" y="1701"/>
                </a:lnTo>
                <a:lnTo>
                  <a:pt x="29" y="1667"/>
                </a:lnTo>
                <a:lnTo>
                  <a:pt x="23" y="1635"/>
                </a:lnTo>
                <a:lnTo>
                  <a:pt x="18" y="1601"/>
                </a:lnTo>
                <a:lnTo>
                  <a:pt x="13" y="1568"/>
                </a:lnTo>
                <a:lnTo>
                  <a:pt x="9" y="1534"/>
                </a:lnTo>
                <a:lnTo>
                  <a:pt x="6" y="1499"/>
                </a:lnTo>
                <a:lnTo>
                  <a:pt x="3" y="1464"/>
                </a:lnTo>
                <a:lnTo>
                  <a:pt x="2" y="1430"/>
                </a:lnTo>
                <a:lnTo>
                  <a:pt x="0" y="1395"/>
                </a:lnTo>
                <a:lnTo>
                  <a:pt x="0" y="136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16" name="Freeform 9">
            <a:hlinkClick r:id="rId5" tooltip="instragram"/>
          </p:cNvPr>
          <p:cNvSpPr>
            <a:spLocks noChangeAspect="1" noEditPoints="1"/>
          </p:cNvSpPr>
          <p:nvPr userDrawn="1"/>
        </p:nvSpPr>
        <p:spPr bwMode="auto">
          <a:xfrm>
            <a:off x="10884143" y="5877340"/>
            <a:ext cx="252000" cy="252000"/>
          </a:xfrm>
          <a:custGeom>
            <a:avLst/>
            <a:gdLst>
              <a:gd name="T0" fmla="*/ 1482 w 2269"/>
              <a:gd name="T1" fmla="*/ 827 h 2720"/>
              <a:gd name="T2" fmla="*/ 1577 w 2269"/>
              <a:gd name="T3" fmla="*/ 894 h 2720"/>
              <a:gd name="T4" fmla="*/ 1531 w 2269"/>
              <a:gd name="T5" fmla="*/ 1014 h 2720"/>
              <a:gd name="T6" fmla="*/ 1427 w 2269"/>
              <a:gd name="T7" fmla="*/ 971 h 2720"/>
              <a:gd name="T8" fmla="*/ 1036 w 2269"/>
              <a:gd name="T9" fmla="*/ 1606 h 2720"/>
              <a:gd name="T10" fmla="*/ 925 w 2269"/>
              <a:gd name="T11" fmla="*/ 1467 h 2720"/>
              <a:gd name="T12" fmla="*/ 921 w 2269"/>
              <a:gd name="T13" fmla="*/ 1266 h 2720"/>
              <a:gd name="T14" fmla="*/ 1026 w 2269"/>
              <a:gd name="T15" fmla="*/ 1121 h 2720"/>
              <a:gd name="T16" fmla="*/ 1191 w 2269"/>
              <a:gd name="T17" fmla="*/ 1096 h 2720"/>
              <a:gd name="T18" fmla="*/ 1324 w 2269"/>
              <a:gd name="T19" fmla="*/ 1207 h 2720"/>
              <a:gd name="T20" fmla="*/ 1360 w 2269"/>
              <a:gd name="T21" fmla="*/ 1402 h 2720"/>
              <a:gd name="T22" fmla="*/ 1280 w 2269"/>
              <a:gd name="T23" fmla="*/ 1571 h 2720"/>
              <a:gd name="T24" fmla="*/ 1134 w 2269"/>
              <a:gd name="T25" fmla="*/ 940 h 2720"/>
              <a:gd name="T26" fmla="*/ 918 w 2269"/>
              <a:gd name="T27" fmla="*/ 1030 h 2720"/>
              <a:gd name="T28" fmla="*/ 791 w 2269"/>
              <a:gd name="T29" fmla="*/ 1276 h 2720"/>
              <a:gd name="T30" fmla="*/ 827 w 2269"/>
              <a:gd name="T31" fmla="*/ 1560 h 2720"/>
              <a:gd name="T32" fmla="*/ 998 w 2269"/>
              <a:gd name="T33" fmla="*/ 1747 h 2720"/>
              <a:gd name="T34" fmla="*/ 1238 w 2269"/>
              <a:gd name="T35" fmla="*/ 1760 h 2720"/>
              <a:gd name="T36" fmla="*/ 1425 w 2269"/>
              <a:gd name="T37" fmla="*/ 1595 h 2720"/>
              <a:gd name="T38" fmla="*/ 1482 w 2269"/>
              <a:gd name="T39" fmla="*/ 1307 h 2720"/>
              <a:gd name="T40" fmla="*/ 1383 w 2269"/>
              <a:gd name="T41" fmla="*/ 1064 h 2720"/>
              <a:gd name="T42" fmla="*/ 1152 w 2269"/>
              <a:gd name="T43" fmla="*/ 941 h 2720"/>
              <a:gd name="T44" fmla="*/ 688 w 2269"/>
              <a:gd name="T45" fmla="*/ 586 h 2720"/>
              <a:gd name="T46" fmla="*/ 511 w 2269"/>
              <a:gd name="T47" fmla="*/ 767 h 2720"/>
              <a:gd name="T48" fmla="*/ 457 w 2269"/>
              <a:gd name="T49" fmla="*/ 1023 h 2720"/>
              <a:gd name="T50" fmla="*/ 477 w 2269"/>
              <a:gd name="T51" fmla="*/ 1855 h 2720"/>
              <a:gd name="T52" fmla="*/ 610 w 2269"/>
              <a:gd name="T53" fmla="*/ 2084 h 2720"/>
              <a:gd name="T54" fmla="*/ 827 w 2269"/>
              <a:gd name="T55" fmla="*/ 2171 h 2720"/>
              <a:gd name="T56" fmla="*/ 1510 w 2269"/>
              <a:gd name="T57" fmla="*/ 2160 h 2720"/>
              <a:gd name="T58" fmla="*/ 1728 w 2269"/>
              <a:gd name="T59" fmla="*/ 2006 h 2720"/>
              <a:gd name="T60" fmla="*/ 1809 w 2269"/>
              <a:gd name="T61" fmla="*/ 1758 h 2720"/>
              <a:gd name="T62" fmla="*/ 1809 w 2269"/>
              <a:gd name="T63" fmla="*/ 963 h 2720"/>
              <a:gd name="T64" fmla="*/ 1702 w 2269"/>
              <a:gd name="T65" fmla="*/ 680 h 2720"/>
              <a:gd name="T66" fmla="*/ 1489 w 2269"/>
              <a:gd name="T67" fmla="*/ 556 h 2720"/>
              <a:gd name="T68" fmla="*/ 1411 w 2269"/>
              <a:gd name="T69" fmla="*/ 695 h 2720"/>
              <a:gd name="T70" fmla="*/ 1598 w 2269"/>
              <a:gd name="T71" fmla="*/ 765 h 2720"/>
              <a:gd name="T72" fmla="*/ 1686 w 2269"/>
              <a:gd name="T73" fmla="*/ 977 h 2720"/>
              <a:gd name="T74" fmla="*/ 1681 w 2269"/>
              <a:gd name="T75" fmla="*/ 1786 h 2720"/>
              <a:gd name="T76" fmla="*/ 1589 w 2269"/>
              <a:gd name="T77" fmla="*/ 1964 h 2720"/>
              <a:gd name="T78" fmla="*/ 1244 w 2269"/>
              <a:gd name="T79" fmla="*/ 2030 h 2720"/>
              <a:gd name="T80" fmla="*/ 721 w 2269"/>
              <a:gd name="T81" fmla="*/ 1992 h 2720"/>
              <a:gd name="T82" fmla="*/ 603 w 2269"/>
              <a:gd name="T83" fmla="*/ 1842 h 2720"/>
              <a:gd name="T84" fmla="*/ 580 w 2269"/>
              <a:gd name="T85" fmla="*/ 1030 h 2720"/>
              <a:gd name="T86" fmla="*/ 638 w 2269"/>
              <a:gd name="T87" fmla="*/ 806 h 2720"/>
              <a:gd name="T88" fmla="*/ 814 w 2269"/>
              <a:gd name="T89" fmla="*/ 699 h 2720"/>
              <a:gd name="T90" fmla="*/ 23 w 2269"/>
              <a:gd name="T91" fmla="*/ 1086 h 2720"/>
              <a:gd name="T92" fmla="*/ 179 w 2269"/>
              <a:gd name="T93" fmla="*/ 627 h 2720"/>
              <a:gd name="T94" fmla="*/ 456 w 2269"/>
              <a:gd name="T95" fmla="*/ 271 h 2720"/>
              <a:gd name="T96" fmla="*/ 824 w 2269"/>
              <a:gd name="T97" fmla="*/ 51 h 2720"/>
              <a:gd name="T98" fmla="*/ 1250 w 2269"/>
              <a:gd name="T99" fmla="*/ 7 h 2720"/>
              <a:gd name="T100" fmla="*/ 1651 w 2269"/>
              <a:gd name="T101" fmla="*/ 148 h 2720"/>
              <a:gd name="T102" fmla="*/ 1975 w 2269"/>
              <a:gd name="T103" fmla="*/ 446 h 2720"/>
              <a:gd name="T104" fmla="*/ 2190 w 2269"/>
              <a:gd name="T105" fmla="*/ 862 h 2720"/>
              <a:gd name="T106" fmla="*/ 2269 w 2269"/>
              <a:gd name="T107" fmla="*/ 1360 h 2720"/>
              <a:gd name="T108" fmla="*/ 2190 w 2269"/>
              <a:gd name="T109" fmla="*/ 1859 h 2720"/>
              <a:gd name="T110" fmla="*/ 1975 w 2269"/>
              <a:gd name="T111" fmla="*/ 2275 h 2720"/>
              <a:gd name="T112" fmla="*/ 1651 w 2269"/>
              <a:gd name="T113" fmla="*/ 2571 h 2720"/>
              <a:gd name="T114" fmla="*/ 1250 w 2269"/>
              <a:gd name="T115" fmla="*/ 2713 h 2720"/>
              <a:gd name="T116" fmla="*/ 824 w 2269"/>
              <a:gd name="T117" fmla="*/ 2668 h 2720"/>
              <a:gd name="T118" fmla="*/ 456 w 2269"/>
              <a:gd name="T119" fmla="*/ 2450 h 2720"/>
              <a:gd name="T120" fmla="*/ 179 w 2269"/>
              <a:gd name="T121" fmla="*/ 2093 h 2720"/>
              <a:gd name="T122" fmla="*/ 23 w 2269"/>
              <a:gd name="T123" fmla="*/ 1634 h 2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69" h="2720">
                <a:moveTo>
                  <a:pt x="1417" y="924"/>
                </a:moveTo>
                <a:lnTo>
                  <a:pt x="1418" y="914"/>
                </a:lnTo>
                <a:lnTo>
                  <a:pt x="1419" y="904"/>
                </a:lnTo>
                <a:lnTo>
                  <a:pt x="1421" y="894"/>
                </a:lnTo>
                <a:lnTo>
                  <a:pt x="1424" y="886"/>
                </a:lnTo>
                <a:lnTo>
                  <a:pt x="1427" y="878"/>
                </a:lnTo>
                <a:lnTo>
                  <a:pt x="1431" y="869"/>
                </a:lnTo>
                <a:lnTo>
                  <a:pt x="1436" y="862"/>
                </a:lnTo>
                <a:lnTo>
                  <a:pt x="1441" y="855"/>
                </a:lnTo>
                <a:lnTo>
                  <a:pt x="1447" y="848"/>
                </a:lnTo>
                <a:lnTo>
                  <a:pt x="1453" y="843"/>
                </a:lnTo>
                <a:lnTo>
                  <a:pt x="1460" y="838"/>
                </a:lnTo>
                <a:lnTo>
                  <a:pt x="1467" y="833"/>
                </a:lnTo>
                <a:lnTo>
                  <a:pt x="1475" y="830"/>
                </a:lnTo>
                <a:lnTo>
                  <a:pt x="1482" y="827"/>
                </a:lnTo>
                <a:lnTo>
                  <a:pt x="1491" y="826"/>
                </a:lnTo>
                <a:lnTo>
                  <a:pt x="1499" y="826"/>
                </a:lnTo>
                <a:lnTo>
                  <a:pt x="1507" y="826"/>
                </a:lnTo>
                <a:lnTo>
                  <a:pt x="1515" y="827"/>
                </a:lnTo>
                <a:lnTo>
                  <a:pt x="1523" y="830"/>
                </a:lnTo>
                <a:lnTo>
                  <a:pt x="1531" y="833"/>
                </a:lnTo>
                <a:lnTo>
                  <a:pt x="1538" y="838"/>
                </a:lnTo>
                <a:lnTo>
                  <a:pt x="1545" y="843"/>
                </a:lnTo>
                <a:lnTo>
                  <a:pt x="1551" y="848"/>
                </a:lnTo>
                <a:lnTo>
                  <a:pt x="1557" y="855"/>
                </a:lnTo>
                <a:lnTo>
                  <a:pt x="1562" y="862"/>
                </a:lnTo>
                <a:lnTo>
                  <a:pt x="1567" y="869"/>
                </a:lnTo>
                <a:lnTo>
                  <a:pt x="1571" y="878"/>
                </a:lnTo>
                <a:lnTo>
                  <a:pt x="1574" y="886"/>
                </a:lnTo>
                <a:lnTo>
                  <a:pt x="1577" y="894"/>
                </a:lnTo>
                <a:lnTo>
                  <a:pt x="1579" y="904"/>
                </a:lnTo>
                <a:lnTo>
                  <a:pt x="1580" y="914"/>
                </a:lnTo>
                <a:lnTo>
                  <a:pt x="1581" y="924"/>
                </a:lnTo>
                <a:lnTo>
                  <a:pt x="1580" y="934"/>
                </a:lnTo>
                <a:lnTo>
                  <a:pt x="1579" y="944"/>
                </a:lnTo>
                <a:lnTo>
                  <a:pt x="1577" y="953"/>
                </a:lnTo>
                <a:lnTo>
                  <a:pt x="1574" y="962"/>
                </a:lnTo>
                <a:lnTo>
                  <a:pt x="1571" y="971"/>
                </a:lnTo>
                <a:lnTo>
                  <a:pt x="1567" y="978"/>
                </a:lnTo>
                <a:lnTo>
                  <a:pt x="1562" y="987"/>
                </a:lnTo>
                <a:lnTo>
                  <a:pt x="1557" y="993"/>
                </a:lnTo>
                <a:lnTo>
                  <a:pt x="1551" y="1000"/>
                </a:lnTo>
                <a:lnTo>
                  <a:pt x="1545" y="1005"/>
                </a:lnTo>
                <a:lnTo>
                  <a:pt x="1538" y="1010"/>
                </a:lnTo>
                <a:lnTo>
                  <a:pt x="1531" y="1014"/>
                </a:lnTo>
                <a:lnTo>
                  <a:pt x="1523" y="1018"/>
                </a:lnTo>
                <a:lnTo>
                  <a:pt x="1515" y="1020"/>
                </a:lnTo>
                <a:lnTo>
                  <a:pt x="1507" y="1022"/>
                </a:lnTo>
                <a:lnTo>
                  <a:pt x="1499" y="1022"/>
                </a:lnTo>
                <a:lnTo>
                  <a:pt x="1491" y="1022"/>
                </a:lnTo>
                <a:lnTo>
                  <a:pt x="1482" y="1020"/>
                </a:lnTo>
                <a:lnTo>
                  <a:pt x="1475" y="1018"/>
                </a:lnTo>
                <a:lnTo>
                  <a:pt x="1467" y="1014"/>
                </a:lnTo>
                <a:lnTo>
                  <a:pt x="1460" y="1010"/>
                </a:lnTo>
                <a:lnTo>
                  <a:pt x="1453" y="1005"/>
                </a:lnTo>
                <a:lnTo>
                  <a:pt x="1447" y="1000"/>
                </a:lnTo>
                <a:lnTo>
                  <a:pt x="1441" y="993"/>
                </a:lnTo>
                <a:lnTo>
                  <a:pt x="1436" y="987"/>
                </a:lnTo>
                <a:lnTo>
                  <a:pt x="1431" y="978"/>
                </a:lnTo>
                <a:lnTo>
                  <a:pt x="1427" y="971"/>
                </a:lnTo>
                <a:lnTo>
                  <a:pt x="1424" y="962"/>
                </a:lnTo>
                <a:lnTo>
                  <a:pt x="1421" y="953"/>
                </a:lnTo>
                <a:lnTo>
                  <a:pt x="1419" y="944"/>
                </a:lnTo>
                <a:lnTo>
                  <a:pt x="1418" y="934"/>
                </a:lnTo>
                <a:lnTo>
                  <a:pt x="1417" y="924"/>
                </a:lnTo>
                <a:close/>
                <a:moveTo>
                  <a:pt x="1134" y="1632"/>
                </a:moveTo>
                <a:lnTo>
                  <a:pt x="1123" y="1632"/>
                </a:lnTo>
                <a:lnTo>
                  <a:pt x="1111" y="1631"/>
                </a:lnTo>
                <a:lnTo>
                  <a:pt x="1100" y="1630"/>
                </a:lnTo>
                <a:lnTo>
                  <a:pt x="1088" y="1627"/>
                </a:lnTo>
                <a:lnTo>
                  <a:pt x="1077" y="1624"/>
                </a:lnTo>
                <a:lnTo>
                  <a:pt x="1067" y="1620"/>
                </a:lnTo>
                <a:lnTo>
                  <a:pt x="1056" y="1616"/>
                </a:lnTo>
                <a:lnTo>
                  <a:pt x="1046" y="1612"/>
                </a:lnTo>
                <a:lnTo>
                  <a:pt x="1036" y="1606"/>
                </a:lnTo>
                <a:lnTo>
                  <a:pt x="1026" y="1600"/>
                </a:lnTo>
                <a:lnTo>
                  <a:pt x="1016" y="1594"/>
                </a:lnTo>
                <a:lnTo>
                  <a:pt x="1007" y="1586"/>
                </a:lnTo>
                <a:lnTo>
                  <a:pt x="998" y="1578"/>
                </a:lnTo>
                <a:lnTo>
                  <a:pt x="990" y="1571"/>
                </a:lnTo>
                <a:lnTo>
                  <a:pt x="982" y="1561"/>
                </a:lnTo>
                <a:lnTo>
                  <a:pt x="974" y="1553"/>
                </a:lnTo>
                <a:lnTo>
                  <a:pt x="966" y="1543"/>
                </a:lnTo>
                <a:lnTo>
                  <a:pt x="959" y="1534"/>
                </a:lnTo>
                <a:lnTo>
                  <a:pt x="952" y="1523"/>
                </a:lnTo>
                <a:lnTo>
                  <a:pt x="946" y="1512"/>
                </a:lnTo>
                <a:lnTo>
                  <a:pt x="940" y="1501"/>
                </a:lnTo>
                <a:lnTo>
                  <a:pt x="935" y="1491"/>
                </a:lnTo>
                <a:lnTo>
                  <a:pt x="930" y="1479"/>
                </a:lnTo>
                <a:lnTo>
                  <a:pt x="925" y="1467"/>
                </a:lnTo>
                <a:lnTo>
                  <a:pt x="921" y="1453"/>
                </a:lnTo>
                <a:lnTo>
                  <a:pt x="917" y="1441"/>
                </a:lnTo>
                <a:lnTo>
                  <a:pt x="914" y="1428"/>
                </a:lnTo>
                <a:lnTo>
                  <a:pt x="912" y="1415"/>
                </a:lnTo>
                <a:lnTo>
                  <a:pt x="910" y="1402"/>
                </a:lnTo>
                <a:lnTo>
                  <a:pt x="908" y="1387"/>
                </a:lnTo>
                <a:lnTo>
                  <a:pt x="907" y="1374"/>
                </a:lnTo>
                <a:lnTo>
                  <a:pt x="907" y="1360"/>
                </a:lnTo>
                <a:lnTo>
                  <a:pt x="907" y="1347"/>
                </a:lnTo>
                <a:lnTo>
                  <a:pt x="908" y="1332"/>
                </a:lnTo>
                <a:lnTo>
                  <a:pt x="910" y="1319"/>
                </a:lnTo>
                <a:lnTo>
                  <a:pt x="912" y="1305"/>
                </a:lnTo>
                <a:lnTo>
                  <a:pt x="914" y="1293"/>
                </a:lnTo>
                <a:lnTo>
                  <a:pt x="917" y="1279"/>
                </a:lnTo>
                <a:lnTo>
                  <a:pt x="921" y="1266"/>
                </a:lnTo>
                <a:lnTo>
                  <a:pt x="925" y="1254"/>
                </a:lnTo>
                <a:lnTo>
                  <a:pt x="930" y="1242"/>
                </a:lnTo>
                <a:lnTo>
                  <a:pt x="935" y="1230"/>
                </a:lnTo>
                <a:lnTo>
                  <a:pt x="940" y="1218"/>
                </a:lnTo>
                <a:lnTo>
                  <a:pt x="946" y="1207"/>
                </a:lnTo>
                <a:lnTo>
                  <a:pt x="952" y="1197"/>
                </a:lnTo>
                <a:lnTo>
                  <a:pt x="959" y="1187"/>
                </a:lnTo>
                <a:lnTo>
                  <a:pt x="966" y="1177"/>
                </a:lnTo>
                <a:lnTo>
                  <a:pt x="974" y="1168"/>
                </a:lnTo>
                <a:lnTo>
                  <a:pt x="982" y="1158"/>
                </a:lnTo>
                <a:lnTo>
                  <a:pt x="990" y="1150"/>
                </a:lnTo>
                <a:lnTo>
                  <a:pt x="998" y="1141"/>
                </a:lnTo>
                <a:lnTo>
                  <a:pt x="1007" y="1134"/>
                </a:lnTo>
                <a:lnTo>
                  <a:pt x="1016" y="1127"/>
                </a:lnTo>
                <a:lnTo>
                  <a:pt x="1026" y="1121"/>
                </a:lnTo>
                <a:lnTo>
                  <a:pt x="1036" y="1115"/>
                </a:lnTo>
                <a:lnTo>
                  <a:pt x="1046" y="1109"/>
                </a:lnTo>
                <a:lnTo>
                  <a:pt x="1056" y="1104"/>
                </a:lnTo>
                <a:lnTo>
                  <a:pt x="1067" y="1099"/>
                </a:lnTo>
                <a:lnTo>
                  <a:pt x="1077" y="1096"/>
                </a:lnTo>
                <a:lnTo>
                  <a:pt x="1088" y="1093"/>
                </a:lnTo>
                <a:lnTo>
                  <a:pt x="1100" y="1091"/>
                </a:lnTo>
                <a:lnTo>
                  <a:pt x="1111" y="1089"/>
                </a:lnTo>
                <a:lnTo>
                  <a:pt x="1123" y="1087"/>
                </a:lnTo>
                <a:lnTo>
                  <a:pt x="1134" y="1087"/>
                </a:lnTo>
                <a:lnTo>
                  <a:pt x="1146" y="1087"/>
                </a:lnTo>
                <a:lnTo>
                  <a:pt x="1157" y="1089"/>
                </a:lnTo>
                <a:lnTo>
                  <a:pt x="1169" y="1091"/>
                </a:lnTo>
                <a:lnTo>
                  <a:pt x="1180" y="1093"/>
                </a:lnTo>
                <a:lnTo>
                  <a:pt x="1191" y="1096"/>
                </a:lnTo>
                <a:lnTo>
                  <a:pt x="1202" y="1099"/>
                </a:lnTo>
                <a:lnTo>
                  <a:pt x="1212" y="1104"/>
                </a:lnTo>
                <a:lnTo>
                  <a:pt x="1223" y="1109"/>
                </a:lnTo>
                <a:lnTo>
                  <a:pt x="1233" y="1115"/>
                </a:lnTo>
                <a:lnTo>
                  <a:pt x="1243" y="1121"/>
                </a:lnTo>
                <a:lnTo>
                  <a:pt x="1252" y="1127"/>
                </a:lnTo>
                <a:lnTo>
                  <a:pt x="1261" y="1134"/>
                </a:lnTo>
                <a:lnTo>
                  <a:pt x="1270" y="1141"/>
                </a:lnTo>
                <a:lnTo>
                  <a:pt x="1280" y="1150"/>
                </a:lnTo>
                <a:lnTo>
                  <a:pt x="1288" y="1158"/>
                </a:lnTo>
                <a:lnTo>
                  <a:pt x="1296" y="1168"/>
                </a:lnTo>
                <a:lnTo>
                  <a:pt x="1303" y="1177"/>
                </a:lnTo>
                <a:lnTo>
                  <a:pt x="1311" y="1187"/>
                </a:lnTo>
                <a:lnTo>
                  <a:pt x="1317" y="1197"/>
                </a:lnTo>
                <a:lnTo>
                  <a:pt x="1324" y="1207"/>
                </a:lnTo>
                <a:lnTo>
                  <a:pt x="1329" y="1218"/>
                </a:lnTo>
                <a:lnTo>
                  <a:pt x="1335" y="1230"/>
                </a:lnTo>
                <a:lnTo>
                  <a:pt x="1340" y="1242"/>
                </a:lnTo>
                <a:lnTo>
                  <a:pt x="1345" y="1254"/>
                </a:lnTo>
                <a:lnTo>
                  <a:pt x="1349" y="1266"/>
                </a:lnTo>
                <a:lnTo>
                  <a:pt x="1352" y="1279"/>
                </a:lnTo>
                <a:lnTo>
                  <a:pt x="1355" y="1293"/>
                </a:lnTo>
                <a:lnTo>
                  <a:pt x="1358" y="1305"/>
                </a:lnTo>
                <a:lnTo>
                  <a:pt x="1360" y="1319"/>
                </a:lnTo>
                <a:lnTo>
                  <a:pt x="1361" y="1332"/>
                </a:lnTo>
                <a:lnTo>
                  <a:pt x="1362" y="1347"/>
                </a:lnTo>
                <a:lnTo>
                  <a:pt x="1362" y="1360"/>
                </a:lnTo>
                <a:lnTo>
                  <a:pt x="1362" y="1374"/>
                </a:lnTo>
                <a:lnTo>
                  <a:pt x="1361" y="1387"/>
                </a:lnTo>
                <a:lnTo>
                  <a:pt x="1360" y="1402"/>
                </a:lnTo>
                <a:lnTo>
                  <a:pt x="1358" y="1415"/>
                </a:lnTo>
                <a:lnTo>
                  <a:pt x="1355" y="1428"/>
                </a:lnTo>
                <a:lnTo>
                  <a:pt x="1352" y="1441"/>
                </a:lnTo>
                <a:lnTo>
                  <a:pt x="1349" y="1453"/>
                </a:lnTo>
                <a:lnTo>
                  <a:pt x="1345" y="1467"/>
                </a:lnTo>
                <a:lnTo>
                  <a:pt x="1340" y="1479"/>
                </a:lnTo>
                <a:lnTo>
                  <a:pt x="1335" y="1491"/>
                </a:lnTo>
                <a:lnTo>
                  <a:pt x="1329" y="1501"/>
                </a:lnTo>
                <a:lnTo>
                  <a:pt x="1324" y="1512"/>
                </a:lnTo>
                <a:lnTo>
                  <a:pt x="1317" y="1523"/>
                </a:lnTo>
                <a:lnTo>
                  <a:pt x="1311" y="1534"/>
                </a:lnTo>
                <a:lnTo>
                  <a:pt x="1303" y="1543"/>
                </a:lnTo>
                <a:lnTo>
                  <a:pt x="1296" y="1553"/>
                </a:lnTo>
                <a:lnTo>
                  <a:pt x="1288" y="1561"/>
                </a:lnTo>
                <a:lnTo>
                  <a:pt x="1280" y="1571"/>
                </a:lnTo>
                <a:lnTo>
                  <a:pt x="1270" y="1578"/>
                </a:lnTo>
                <a:lnTo>
                  <a:pt x="1261" y="1586"/>
                </a:lnTo>
                <a:lnTo>
                  <a:pt x="1252" y="1594"/>
                </a:lnTo>
                <a:lnTo>
                  <a:pt x="1243" y="1600"/>
                </a:lnTo>
                <a:lnTo>
                  <a:pt x="1233" y="1606"/>
                </a:lnTo>
                <a:lnTo>
                  <a:pt x="1223" y="1612"/>
                </a:lnTo>
                <a:lnTo>
                  <a:pt x="1212" y="1616"/>
                </a:lnTo>
                <a:lnTo>
                  <a:pt x="1202" y="1620"/>
                </a:lnTo>
                <a:lnTo>
                  <a:pt x="1191" y="1624"/>
                </a:lnTo>
                <a:lnTo>
                  <a:pt x="1180" y="1627"/>
                </a:lnTo>
                <a:lnTo>
                  <a:pt x="1169" y="1630"/>
                </a:lnTo>
                <a:lnTo>
                  <a:pt x="1157" y="1631"/>
                </a:lnTo>
                <a:lnTo>
                  <a:pt x="1146" y="1632"/>
                </a:lnTo>
                <a:lnTo>
                  <a:pt x="1134" y="1632"/>
                </a:lnTo>
                <a:close/>
                <a:moveTo>
                  <a:pt x="1134" y="940"/>
                </a:moveTo>
                <a:lnTo>
                  <a:pt x="1116" y="941"/>
                </a:lnTo>
                <a:lnTo>
                  <a:pt x="1098" y="942"/>
                </a:lnTo>
                <a:lnTo>
                  <a:pt x="1090" y="944"/>
                </a:lnTo>
                <a:lnTo>
                  <a:pt x="1081" y="945"/>
                </a:lnTo>
                <a:lnTo>
                  <a:pt x="1064" y="948"/>
                </a:lnTo>
                <a:lnTo>
                  <a:pt x="1047" y="953"/>
                </a:lnTo>
                <a:lnTo>
                  <a:pt x="1030" y="959"/>
                </a:lnTo>
                <a:lnTo>
                  <a:pt x="1014" y="966"/>
                </a:lnTo>
                <a:lnTo>
                  <a:pt x="998" y="974"/>
                </a:lnTo>
                <a:lnTo>
                  <a:pt x="983" y="982"/>
                </a:lnTo>
                <a:lnTo>
                  <a:pt x="967" y="992"/>
                </a:lnTo>
                <a:lnTo>
                  <a:pt x="953" y="1001"/>
                </a:lnTo>
                <a:lnTo>
                  <a:pt x="939" y="1012"/>
                </a:lnTo>
                <a:lnTo>
                  <a:pt x="925" y="1024"/>
                </a:lnTo>
                <a:lnTo>
                  <a:pt x="918" y="1030"/>
                </a:lnTo>
                <a:lnTo>
                  <a:pt x="912" y="1036"/>
                </a:lnTo>
                <a:lnTo>
                  <a:pt x="899" y="1049"/>
                </a:lnTo>
                <a:lnTo>
                  <a:pt x="887" y="1064"/>
                </a:lnTo>
                <a:lnTo>
                  <a:pt x="875" y="1078"/>
                </a:lnTo>
                <a:lnTo>
                  <a:pt x="864" y="1093"/>
                </a:lnTo>
                <a:lnTo>
                  <a:pt x="854" y="1109"/>
                </a:lnTo>
                <a:lnTo>
                  <a:pt x="844" y="1126"/>
                </a:lnTo>
                <a:lnTo>
                  <a:pt x="835" y="1143"/>
                </a:lnTo>
                <a:lnTo>
                  <a:pt x="827" y="1159"/>
                </a:lnTo>
                <a:lnTo>
                  <a:pt x="819" y="1179"/>
                </a:lnTo>
                <a:lnTo>
                  <a:pt x="812" y="1197"/>
                </a:lnTo>
                <a:lnTo>
                  <a:pt x="806" y="1216"/>
                </a:lnTo>
                <a:lnTo>
                  <a:pt x="800" y="1235"/>
                </a:lnTo>
                <a:lnTo>
                  <a:pt x="795" y="1255"/>
                </a:lnTo>
                <a:lnTo>
                  <a:pt x="791" y="1276"/>
                </a:lnTo>
                <a:lnTo>
                  <a:pt x="788" y="1296"/>
                </a:lnTo>
                <a:lnTo>
                  <a:pt x="786" y="1317"/>
                </a:lnTo>
                <a:lnTo>
                  <a:pt x="785" y="1338"/>
                </a:lnTo>
                <a:lnTo>
                  <a:pt x="784" y="1360"/>
                </a:lnTo>
                <a:lnTo>
                  <a:pt x="785" y="1381"/>
                </a:lnTo>
                <a:lnTo>
                  <a:pt x="786" y="1403"/>
                </a:lnTo>
                <a:lnTo>
                  <a:pt x="787" y="1414"/>
                </a:lnTo>
                <a:lnTo>
                  <a:pt x="788" y="1425"/>
                </a:lnTo>
                <a:lnTo>
                  <a:pt x="791" y="1445"/>
                </a:lnTo>
                <a:lnTo>
                  <a:pt x="795" y="1465"/>
                </a:lnTo>
                <a:lnTo>
                  <a:pt x="800" y="1485"/>
                </a:lnTo>
                <a:lnTo>
                  <a:pt x="806" y="1505"/>
                </a:lnTo>
                <a:lnTo>
                  <a:pt x="812" y="1523"/>
                </a:lnTo>
                <a:lnTo>
                  <a:pt x="819" y="1542"/>
                </a:lnTo>
                <a:lnTo>
                  <a:pt x="827" y="1560"/>
                </a:lnTo>
                <a:lnTo>
                  <a:pt x="835" y="1578"/>
                </a:lnTo>
                <a:lnTo>
                  <a:pt x="844" y="1595"/>
                </a:lnTo>
                <a:lnTo>
                  <a:pt x="854" y="1612"/>
                </a:lnTo>
                <a:lnTo>
                  <a:pt x="859" y="1619"/>
                </a:lnTo>
                <a:lnTo>
                  <a:pt x="864" y="1627"/>
                </a:lnTo>
                <a:lnTo>
                  <a:pt x="875" y="1643"/>
                </a:lnTo>
                <a:lnTo>
                  <a:pt x="887" y="1657"/>
                </a:lnTo>
                <a:lnTo>
                  <a:pt x="899" y="1670"/>
                </a:lnTo>
                <a:lnTo>
                  <a:pt x="912" y="1684"/>
                </a:lnTo>
                <a:lnTo>
                  <a:pt x="925" y="1697"/>
                </a:lnTo>
                <a:lnTo>
                  <a:pt x="939" y="1708"/>
                </a:lnTo>
                <a:lnTo>
                  <a:pt x="953" y="1720"/>
                </a:lnTo>
                <a:lnTo>
                  <a:pt x="967" y="1729"/>
                </a:lnTo>
                <a:lnTo>
                  <a:pt x="983" y="1739"/>
                </a:lnTo>
                <a:lnTo>
                  <a:pt x="998" y="1747"/>
                </a:lnTo>
                <a:lnTo>
                  <a:pt x="1014" y="1754"/>
                </a:lnTo>
                <a:lnTo>
                  <a:pt x="1030" y="1760"/>
                </a:lnTo>
                <a:lnTo>
                  <a:pt x="1047" y="1766"/>
                </a:lnTo>
                <a:lnTo>
                  <a:pt x="1064" y="1771"/>
                </a:lnTo>
                <a:lnTo>
                  <a:pt x="1081" y="1775"/>
                </a:lnTo>
                <a:lnTo>
                  <a:pt x="1098" y="1777"/>
                </a:lnTo>
                <a:lnTo>
                  <a:pt x="1116" y="1780"/>
                </a:lnTo>
                <a:lnTo>
                  <a:pt x="1134" y="1780"/>
                </a:lnTo>
                <a:lnTo>
                  <a:pt x="1152" y="1780"/>
                </a:lnTo>
                <a:lnTo>
                  <a:pt x="1170" y="1777"/>
                </a:lnTo>
                <a:lnTo>
                  <a:pt x="1179" y="1776"/>
                </a:lnTo>
                <a:lnTo>
                  <a:pt x="1188" y="1775"/>
                </a:lnTo>
                <a:lnTo>
                  <a:pt x="1205" y="1771"/>
                </a:lnTo>
                <a:lnTo>
                  <a:pt x="1222" y="1766"/>
                </a:lnTo>
                <a:lnTo>
                  <a:pt x="1238" y="1760"/>
                </a:lnTo>
                <a:lnTo>
                  <a:pt x="1255" y="1754"/>
                </a:lnTo>
                <a:lnTo>
                  <a:pt x="1270" y="1747"/>
                </a:lnTo>
                <a:lnTo>
                  <a:pt x="1287" y="1739"/>
                </a:lnTo>
                <a:lnTo>
                  <a:pt x="1302" y="1729"/>
                </a:lnTo>
                <a:lnTo>
                  <a:pt x="1317" y="1720"/>
                </a:lnTo>
                <a:lnTo>
                  <a:pt x="1331" y="1708"/>
                </a:lnTo>
                <a:lnTo>
                  <a:pt x="1345" y="1697"/>
                </a:lnTo>
                <a:lnTo>
                  <a:pt x="1351" y="1691"/>
                </a:lnTo>
                <a:lnTo>
                  <a:pt x="1358" y="1684"/>
                </a:lnTo>
                <a:lnTo>
                  <a:pt x="1371" y="1670"/>
                </a:lnTo>
                <a:lnTo>
                  <a:pt x="1383" y="1657"/>
                </a:lnTo>
                <a:lnTo>
                  <a:pt x="1394" y="1643"/>
                </a:lnTo>
                <a:lnTo>
                  <a:pt x="1405" y="1627"/>
                </a:lnTo>
                <a:lnTo>
                  <a:pt x="1416" y="1612"/>
                </a:lnTo>
                <a:lnTo>
                  <a:pt x="1425" y="1595"/>
                </a:lnTo>
                <a:lnTo>
                  <a:pt x="1434" y="1578"/>
                </a:lnTo>
                <a:lnTo>
                  <a:pt x="1443" y="1560"/>
                </a:lnTo>
                <a:lnTo>
                  <a:pt x="1451" y="1542"/>
                </a:lnTo>
                <a:lnTo>
                  <a:pt x="1458" y="1523"/>
                </a:lnTo>
                <a:lnTo>
                  <a:pt x="1464" y="1505"/>
                </a:lnTo>
                <a:lnTo>
                  <a:pt x="1469" y="1485"/>
                </a:lnTo>
                <a:lnTo>
                  <a:pt x="1474" y="1465"/>
                </a:lnTo>
                <a:lnTo>
                  <a:pt x="1478" y="1445"/>
                </a:lnTo>
                <a:lnTo>
                  <a:pt x="1481" y="1425"/>
                </a:lnTo>
                <a:lnTo>
                  <a:pt x="1483" y="1403"/>
                </a:lnTo>
                <a:lnTo>
                  <a:pt x="1485" y="1381"/>
                </a:lnTo>
                <a:lnTo>
                  <a:pt x="1485" y="1360"/>
                </a:lnTo>
                <a:lnTo>
                  <a:pt x="1485" y="1338"/>
                </a:lnTo>
                <a:lnTo>
                  <a:pt x="1483" y="1317"/>
                </a:lnTo>
                <a:lnTo>
                  <a:pt x="1482" y="1307"/>
                </a:lnTo>
                <a:lnTo>
                  <a:pt x="1481" y="1296"/>
                </a:lnTo>
                <a:lnTo>
                  <a:pt x="1478" y="1276"/>
                </a:lnTo>
                <a:lnTo>
                  <a:pt x="1474" y="1255"/>
                </a:lnTo>
                <a:lnTo>
                  <a:pt x="1469" y="1235"/>
                </a:lnTo>
                <a:lnTo>
                  <a:pt x="1464" y="1216"/>
                </a:lnTo>
                <a:lnTo>
                  <a:pt x="1458" y="1197"/>
                </a:lnTo>
                <a:lnTo>
                  <a:pt x="1451" y="1179"/>
                </a:lnTo>
                <a:lnTo>
                  <a:pt x="1443" y="1159"/>
                </a:lnTo>
                <a:lnTo>
                  <a:pt x="1434" y="1143"/>
                </a:lnTo>
                <a:lnTo>
                  <a:pt x="1425" y="1126"/>
                </a:lnTo>
                <a:lnTo>
                  <a:pt x="1416" y="1109"/>
                </a:lnTo>
                <a:lnTo>
                  <a:pt x="1411" y="1101"/>
                </a:lnTo>
                <a:lnTo>
                  <a:pt x="1405" y="1093"/>
                </a:lnTo>
                <a:lnTo>
                  <a:pt x="1394" y="1078"/>
                </a:lnTo>
                <a:lnTo>
                  <a:pt x="1383" y="1064"/>
                </a:lnTo>
                <a:lnTo>
                  <a:pt x="1371" y="1049"/>
                </a:lnTo>
                <a:lnTo>
                  <a:pt x="1358" y="1036"/>
                </a:lnTo>
                <a:lnTo>
                  <a:pt x="1345" y="1024"/>
                </a:lnTo>
                <a:lnTo>
                  <a:pt x="1331" y="1012"/>
                </a:lnTo>
                <a:lnTo>
                  <a:pt x="1317" y="1001"/>
                </a:lnTo>
                <a:lnTo>
                  <a:pt x="1302" y="992"/>
                </a:lnTo>
                <a:lnTo>
                  <a:pt x="1287" y="982"/>
                </a:lnTo>
                <a:lnTo>
                  <a:pt x="1270" y="974"/>
                </a:lnTo>
                <a:lnTo>
                  <a:pt x="1255" y="966"/>
                </a:lnTo>
                <a:lnTo>
                  <a:pt x="1238" y="959"/>
                </a:lnTo>
                <a:lnTo>
                  <a:pt x="1222" y="953"/>
                </a:lnTo>
                <a:lnTo>
                  <a:pt x="1205" y="948"/>
                </a:lnTo>
                <a:lnTo>
                  <a:pt x="1188" y="945"/>
                </a:lnTo>
                <a:lnTo>
                  <a:pt x="1170" y="942"/>
                </a:lnTo>
                <a:lnTo>
                  <a:pt x="1152" y="941"/>
                </a:lnTo>
                <a:lnTo>
                  <a:pt x="1134" y="940"/>
                </a:lnTo>
                <a:close/>
                <a:moveTo>
                  <a:pt x="1134" y="543"/>
                </a:moveTo>
                <a:lnTo>
                  <a:pt x="1022" y="543"/>
                </a:lnTo>
                <a:lnTo>
                  <a:pt x="983" y="543"/>
                </a:lnTo>
                <a:lnTo>
                  <a:pt x="952" y="544"/>
                </a:lnTo>
                <a:lnTo>
                  <a:pt x="902" y="545"/>
                </a:lnTo>
                <a:lnTo>
                  <a:pt x="853" y="548"/>
                </a:lnTo>
                <a:lnTo>
                  <a:pt x="827" y="550"/>
                </a:lnTo>
                <a:lnTo>
                  <a:pt x="803" y="553"/>
                </a:lnTo>
                <a:lnTo>
                  <a:pt x="781" y="556"/>
                </a:lnTo>
                <a:lnTo>
                  <a:pt x="760" y="561"/>
                </a:lnTo>
                <a:lnTo>
                  <a:pt x="740" y="566"/>
                </a:lnTo>
                <a:lnTo>
                  <a:pt x="722" y="572"/>
                </a:lnTo>
                <a:lnTo>
                  <a:pt x="704" y="579"/>
                </a:lnTo>
                <a:lnTo>
                  <a:pt x="688" y="586"/>
                </a:lnTo>
                <a:lnTo>
                  <a:pt x="671" y="593"/>
                </a:lnTo>
                <a:lnTo>
                  <a:pt x="655" y="603"/>
                </a:lnTo>
                <a:lnTo>
                  <a:pt x="648" y="608"/>
                </a:lnTo>
                <a:lnTo>
                  <a:pt x="640" y="612"/>
                </a:lnTo>
                <a:lnTo>
                  <a:pt x="625" y="623"/>
                </a:lnTo>
                <a:lnTo>
                  <a:pt x="610" y="635"/>
                </a:lnTo>
                <a:lnTo>
                  <a:pt x="596" y="648"/>
                </a:lnTo>
                <a:lnTo>
                  <a:pt x="581" y="664"/>
                </a:lnTo>
                <a:lnTo>
                  <a:pt x="567" y="680"/>
                </a:lnTo>
                <a:lnTo>
                  <a:pt x="554" y="696"/>
                </a:lnTo>
                <a:lnTo>
                  <a:pt x="541" y="714"/>
                </a:lnTo>
                <a:lnTo>
                  <a:pt x="536" y="723"/>
                </a:lnTo>
                <a:lnTo>
                  <a:pt x="530" y="731"/>
                </a:lnTo>
                <a:lnTo>
                  <a:pt x="520" y="749"/>
                </a:lnTo>
                <a:lnTo>
                  <a:pt x="511" y="767"/>
                </a:lnTo>
                <a:lnTo>
                  <a:pt x="507" y="777"/>
                </a:lnTo>
                <a:lnTo>
                  <a:pt x="503" y="786"/>
                </a:lnTo>
                <a:lnTo>
                  <a:pt x="495" y="804"/>
                </a:lnTo>
                <a:lnTo>
                  <a:pt x="489" y="825"/>
                </a:lnTo>
                <a:lnTo>
                  <a:pt x="483" y="845"/>
                </a:lnTo>
                <a:lnTo>
                  <a:pt x="477" y="866"/>
                </a:lnTo>
                <a:lnTo>
                  <a:pt x="472" y="887"/>
                </a:lnTo>
                <a:lnTo>
                  <a:pt x="468" y="911"/>
                </a:lnTo>
                <a:lnTo>
                  <a:pt x="464" y="936"/>
                </a:lnTo>
                <a:lnTo>
                  <a:pt x="462" y="950"/>
                </a:lnTo>
                <a:lnTo>
                  <a:pt x="461" y="963"/>
                </a:lnTo>
                <a:lnTo>
                  <a:pt x="460" y="977"/>
                </a:lnTo>
                <a:lnTo>
                  <a:pt x="459" y="992"/>
                </a:lnTo>
                <a:lnTo>
                  <a:pt x="458" y="1007"/>
                </a:lnTo>
                <a:lnTo>
                  <a:pt x="457" y="1023"/>
                </a:lnTo>
                <a:lnTo>
                  <a:pt x="455" y="1081"/>
                </a:lnTo>
                <a:lnTo>
                  <a:pt x="454" y="1141"/>
                </a:lnTo>
                <a:lnTo>
                  <a:pt x="453" y="1227"/>
                </a:lnTo>
                <a:lnTo>
                  <a:pt x="453" y="1360"/>
                </a:lnTo>
                <a:lnTo>
                  <a:pt x="453" y="1494"/>
                </a:lnTo>
                <a:lnTo>
                  <a:pt x="453" y="1541"/>
                </a:lnTo>
                <a:lnTo>
                  <a:pt x="454" y="1579"/>
                </a:lnTo>
                <a:lnTo>
                  <a:pt x="455" y="1639"/>
                </a:lnTo>
                <a:lnTo>
                  <a:pt x="457" y="1697"/>
                </a:lnTo>
                <a:lnTo>
                  <a:pt x="459" y="1728"/>
                </a:lnTo>
                <a:lnTo>
                  <a:pt x="461" y="1758"/>
                </a:lnTo>
                <a:lnTo>
                  <a:pt x="464" y="1784"/>
                </a:lnTo>
                <a:lnTo>
                  <a:pt x="468" y="1810"/>
                </a:lnTo>
                <a:lnTo>
                  <a:pt x="472" y="1832"/>
                </a:lnTo>
                <a:lnTo>
                  <a:pt x="477" y="1855"/>
                </a:lnTo>
                <a:lnTo>
                  <a:pt x="483" y="1876"/>
                </a:lnTo>
                <a:lnTo>
                  <a:pt x="489" y="1896"/>
                </a:lnTo>
                <a:lnTo>
                  <a:pt x="495" y="1915"/>
                </a:lnTo>
                <a:lnTo>
                  <a:pt x="503" y="1934"/>
                </a:lnTo>
                <a:lnTo>
                  <a:pt x="507" y="1944"/>
                </a:lnTo>
                <a:lnTo>
                  <a:pt x="511" y="1952"/>
                </a:lnTo>
                <a:lnTo>
                  <a:pt x="520" y="1972"/>
                </a:lnTo>
                <a:lnTo>
                  <a:pt x="530" y="1988"/>
                </a:lnTo>
                <a:lnTo>
                  <a:pt x="541" y="2006"/>
                </a:lnTo>
                <a:lnTo>
                  <a:pt x="554" y="2023"/>
                </a:lnTo>
                <a:lnTo>
                  <a:pt x="567" y="2040"/>
                </a:lnTo>
                <a:lnTo>
                  <a:pt x="581" y="2057"/>
                </a:lnTo>
                <a:lnTo>
                  <a:pt x="596" y="2071"/>
                </a:lnTo>
                <a:lnTo>
                  <a:pt x="603" y="2078"/>
                </a:lnTo>
                <a:lnTo>
                  <a:pt x="610" y="2084"/>
                </a:lnTo>
                <a:lnTo>
                  <a:pt x="625" y="2096"/>
                </a:lnTo>
                <a:lnTo>
                  <a:pt x="640" y="2107"/>
                </a:lnTo>
                <a:lnTo>
                  <a:pt x="648" y="2113"/>
                </a:lnTo>
                <a:lnTo>
                  <a:pt x="655" y="2118"/>
                </a:lnTo>
                <a:lnTo>
                  <a:pt x="671" y="2126"/>
                </a:lnTo>
                <a:lnTo>
                  <a:pt x="688" y="2135"/>
                </a:lnTo>
                <a:lnTo>
                  <a:pt x="704" y="2142"/>
                </a:lnTo>
                <a:lnTo>
                  <a:pt x="722" y="2148"/>
                </a:lnTo>
                <a:lnTo>
                  <a:pt x="740" y="2154"/>
                </a:lnTo>
                <a:lnTo>
                  <a:pt x="760" y="2160"/>
                </a:lnTo>
                <a:lnTo>
                  <a:pt x="781" y="2165"/>
                </a:lnTo>
                <a:lnTo>
                  <a:pt x="792" y="2166"/>
                </a:lnTo>
                <a:lnTo>
                  <a:pt x="803" y="2168"/>
                </a:lnTo>
                <a:lnTo>
                  <a:pt x="815" y="2169"/>
                </a:lnTo>
                <a:lnTo>
                  <a:pt x="827" y="2171"/>
                </a:lnTo>
                <a:lnTo>
                  <a:pt x="840" y="2172"/>
                </a:lnTo>
                <a:lnTo>
                  <a:pt x="853" y="2173"/>
                </a:lnTo>
                <a:lnTo>
                  <a:pt x="902" y="2175"/>
                </a:lnTo>
                <a:lnTo>
                  <a:pt x="952" y="2177"/>
                </a:lnTo>
                <a:lnTo>
                  <a:pt x="1022" y="2177"/>
                </a:lnTo>
                <a:lnTo>
                  <a:pt x="1134" y="2178"/>
                </a:lnTo>
                <a:lnTo>
                  <a:pt x="1246" y="2177"/>
                </a:lnTo>
                <a:lnTo>
                  <a:pt x="1286" y="2177"/>
                </a:lnTo>
                <a:lnTo>
                  <a:pt x="1318" y="2177"/>
                </a:lnTo>
                <a:lnTo>
                  <a:pt x="1368" y="2175"/>
                </a:lnTo>
                <a:lnTo>
                  <a:pt x="1416" y="2173"/>
                </a:lnTo>
                <a:lnTo>
                  <a:pt x="1442" y="2171"/>
                </a:lnTo>
                <a:lnTo>
                  <a:pt x="1467" y="2168"/>
                </a:lnTo>
                <a:lnTo>
                  <a:pt x="1489" y="2165"/>
                </a:lnTo>
                <a:lnTo>
                  <a:pt x="1510" y="2160"/>
                </a:lnTo>
                <a:lnTo>
                  <a:pt x="1529" y="2154"/>
                </a:lnTo>
                <a:lnTo>
                  <a:pt x="1548" y="2148"/>
                </a:lnTo>
                <a:lnTo>
                  <a:pt x="1565" y="2142"/>
                </a:lnTo>
                <a:lnTo>
                  <a:pt x="1582" y="2135"/>
                </a:lnTo>
                <a:lnTo>
                  <a:pt x="1598" y="2126"/>
                </a:lnTo>
                <a:lnTo>
                  <a:pt x="1614" y="2118"/>
                </a:lnTo>
                <a:lnTo>
                  <a:pt x="1622" y="2113"/>
                </a:lnTo>
                <a:lnTo>
                  <a:pt x="1629" y="2107"/>
                </a:lnTo>
                <a:lnTo>
                  <a:pt x="1645" y="2096"/>
                </a:lnTo>
                <a:lnTo>
                  <a:pt x="1659" y="2084"/>
                </a:lnTo>
                <a:lnTo>
                  <a:pt x="1674" y="2071"/>
                </a:lnTo>
                <a:lnTo>
                  <a:pt x="1688" y="2057"/>
                </a:lnTo>
                <a:lnTo>
                  <a:pt x="1702" y="2040"/>
                </a:lnTo>
                <a:lnTo>
                  <a:pt x="1716" y="2023"/>
                </a:lnTo>
                <a:lnTo>
                  <a:pt x="1728" y="2006"/>
                </a:lnTo>
                <a:lnTo>
                  <a:pt x="1734" y="1998"/>
                </a:lnTo>
                <a:lnTo>
                  <a:pt x="1739" y="1988"/>
                </a:lnTo>
                <a:lnTo>
                  <a:pt x="1749" y="1972"/>
                </a:lnTo>
                <a:lnTo>
                  <a:pt x="1758" y="1952"/>
                </a:lnTo>
                <a:lnTo>
                  <a:pt x="1763" y="1944"/>
                </a:lnTo>
                <a:lnTo>
                  <a:pt x="1767" y="1934"/>
                </a:lnTo>
                <a:lnTo>
                  <a:pt x="1774" y="1915"/>
                </a:lnTo>
                <a:lnTo>
                  <a:pt x="1781" y="1896"/>
                </a:lnTo>
                <a:lnTo>
                  <a:pt x="1787" y="1876"/>
                </a:lnTo>
                <a:lnTo>
                  <a:pt x="1792" y="1855"/>
                </a:lnTo>
                <a:lnTo>
                  <a:pt x="1797" y="1832"/>
                </a:lnTo>
                <a:lnTo>
                  <a:pt x="1802" y="1810"/>
                </a:lnTo>
                <a:lnTo>
                  <a:pt x="1806" y="1784"/>
                </a:lnTo>
                <a:lnTo>
                  <a:pt x="1807" y="1771"/>
                </a:lnTo>
                <a:lnTo>
                  <a:pt x="1809" y="1758"/>
                </a:lnTo>
                <a:lnTo>
                  <a:pt x="1810" y="1744"/>
                </a:lnTo>
                <a:lnTo>
                  <a:pt x="1811" y="1728"/>
                </a:lnTo>
                <a:lnTo>
                  <a:pt x="1812" y="1714"/>
                </a:lnTo>
                <a:lnTo>
                  <a:pt x="1813" y="1697"/>
                </a:lnTo>
                <a:lnTo>
                  <a:pt x="1815" y="1639"/>
                </a:lnTo>
                <a:lnTo>
                  <a:pt x="1816" y="1579"/>
                </a:lnTo>
                <a:lnTo>
                  <a:pt x="1816" y="1494"/>
                </a:lnTo>
                <a:lnTo>
                  <a:pt x="1817" y="1360"/>
                </a:lnTo>
                <a:lnTo>
                  <a:pt x="1816" y="1227"/>
                </a:lnTo>
                <a:lnTo>
                  <a:pt x="1816" y="1179"/>
                </a:lnTo>
                <a:lnTo>
                  <a:pt x="1816" y="1141"/>
                </a:lnTo>
                <a:lnTo>
                  <a:pt x="1815" y="1081"/>
                </a:lnTo>
                <a:lnTo>
                  <a:pt x="1813" y="1023"/>
                </a:lnTo>
                <a:lnTo>
                  <a:pt x="1811" y="992"/>
                </a:lnTo>
                <a:lnTo>
                  <a:pt x="1809" y="963"/>
                </a:lnTo>
                <a:lnTo>
                  <a:pt x="1806" y="936"/>
                </a:lnTo>
                <a:lnTo>
                  <a:pt x="1802" y="911"/>
                </a:lnTo>
                <a:lnTo>
                  <a:pt x="1797" y="887"/>
                </a:lnTo>
                <a:lnTo>
                  <a:pt x="1792" y="866"/>
                </a:lnTo>
                <a:lnTo>
                  <a:pt x="1787" y="845"/>
                </a:lnTo>
                <a:lnTo>
                  <a:pt x="1781" y="825"/>
                </a:lnTo>
                <a:lnTo>
                  <a:pt x="1774" y="804"/>
                </a:lnTo>
                <a:lnTo>
                  <a:pt x="1767" y="786"/>
                </a:lnTo>
                <a:lnTo>
                  <a:pt x="1763" y="777"/>
                </a:lnTo>
                <a:lnTo>
                  <a:pt x="1758" y="767"/>
                </a:lnTo>
                <a:lnTo>
                  <a:pt x="1749" y="749"/>
                </a:lnTo>
                <a:lnTo>
                  <a:pt x="1739" y="731"/>
                </a:lnTo>
                <a:lnTo>
                  <a:pt x="1728" y="714"/>
                </a:lnTo>
                <a:lnTo>
                  <a:pt x="1716" y="696"/>
                </a:lnTo>
                <a:lnTo>
                  <a:pt x="1702" y="680"/>
                </a:lnTo>
                <a:lnTo>
                  <a:pt x="1688" y="664"/>
                </a:lnTo>
                <a:lnTo>
                  <a:pt x="1674" y="648"/>
                </a:lnTo>
                <a:lnTo>
                  <a:pt x="1667" y="642"/>
                </a:lnTo>
                <a:lnTo>
                  <a:pt x="1659" y="635"/>
                </a:lnTo>
                <a:lnTo>
                  <a:pt x="1645" y="623"/>
                </a:lnTo>
                <a:lnTo>
                  <a:pt x="1629" y="612"/>
                </a:lnTo>
                <a:lnTo>
                  <a:pt x="1622" y="608"/>
                </a:lnTo>
                <a:lnTo>
                  <a:pt x="1614" y="603"/>
                </a:lnTo>
                <a:lnTo>
                  <a:pt x="1598" y="593"/>
                </a:lnTo>
                <a:lnTo>
                  <a:pt x="1582" y="586"/>
                </a:lnTo>
                <a:lnTo>
                  <a:pt x="1565" y="579"/>
                </a:lnTo>
                <a:lnTo>
                  <a:pt x="1548" y="572"/>
                </a:lnTo>
                <a:lnTo>
                  <a:pt x="1529" y="566"/>
                </a:lnTo>
                <a:lnTo>
                  <a:pt x="1510" y="561"/>
                </a:lnTo>
                <a:lnTo>
                  <a:pt x="1489" y="556"/>
                </a:lnTo>
                <a:lnTo>
                  <a:pt x="1478" y="554"/>
                </a:lnTo>
                <a:lnTo>
                  <a:pt x="1467" y="553"/>
                </a:lnTo>
                <a:lnTo>
                  <a:pt x="1455" y="551"/>
                </a:lnTo>
                <a:lnTo>
                  <a:pt x="1442" y="550"/>
                </a:lnTo>
                <a:lnTo>
                  <a:pt x="1430" y="549"/>
                </a:lnTo>
                <a:lnTo>
                  <a:pt x="1416" y="548"/>
                </a:lnTo>
                <a:lnTo>
                  <a:pt x="1368" y="545"/>
                </a:lnTo>
                <a:lnTo>
                  <a:pt x="1318" y="544"/>
                </a:lnTo>
                <a:lnTo>
                  <a:pt x="1246" y="543"/>
                </a:lnTo>
                <a:lnTo>
                  <a:pt x="1134" y="543"/>
                </a:lnTo>
                <a:close/>
                <a:moveTo>
                  <a:pt x="1134" y="690"/>
                </a:moveTo>
                <a:lnTo>
                  <a:pt x="1244" y="690"/>
                </a:lnTo>
                <a:lnTo>
                  <a:pt x="1314" y="690"/>
                </a:lnTo>
                <a:lnTo>
                  <a:pt x="1363" y="693"/>
                </a:lnTo>
                <a:lnTo>
                  <a:pt x="1411" y="695"/>
                </a:lnTo>
                <a:lnTo>
                  <a:pt x="1434" y="696"/>
                </a:lnTo>
                <a:lnTo>
                  <a:pt x="1445" y="698"/>
                </a:lnTo>
                <a:lnTo>
                  <a:pt x="1455" y="699"/>
                </a:lnTo>
                <a:lnTo>
                  <a:pt x="1473" y="702"/>
                </a:lnTo>
                <a:lnTo>
                  <a:pt x="1490" y="706"/>
                </a:lnTo>
                <a:lnTo>
                  <a:pt x="1504" y="710"/>
                </a:lnTo>
                <a:lnTo>
                  <a:pt x="1517" y="714"/>
                </a:lnTo>
                <a:lnTo>
                  <a:pt x="1528" y="719"/>
                </a:lnTo>
                <a:lnTo>
                  <a:pt x="1537" y="723"/>
                </a:lnTo>
                <a:lnTo>
                  <a:pt x="1549" y="729"/>
                </a:lnTo>
                <a:lnTo>
                  <a:pt x="1559" y="735"/>
                </a:lnTo>
                <a:lnTo>
                  <a:pt x="1570" y="741"/>
                </a:lnTo>
                <a:lnTo>
                  <a:pt x="1579" y="748"/>
                </a:lnTo>
                <a:lnTo>
                  <a:pt x="1589" y="756"/>
                </a:lnTo>
                <a:lnTo>
                  <a:pt x="1598" y="765"/>
                </a:lnTo>
                <a:lnTo>
                  <a:pt x="1607" y="774"/>
                </a:lnTo>
                <a:lnTo>
                  <a:pt x="1615" y="784"/>
                </a:lnTo>
                <a:lnTo>
                  <a:pt x="1624" y="795"/>
                </a:lnTo>
                <a:lnTo>
                  <a:pt x="1632" y="806"/>
                </a:lnTo>
                <a:lnTo>
                  <a:pt x="1639" y="816"/>
                </a:lnTo>
                <a:lnTo>
                  <a:pt x="1645" y="827"/>
                </a:lnTo>
                <a:lnTo>
                  <a:pt x="1651" y="839"/>
                </a:lnTo>
                <a:lnTo>
                  <a:pt x="1657" y="851"/>
                </a:lnTo>
                <a:lnTo>
                  <a:pt x="1662" y="864"/>
                </a:lnTo>
                <a:lnTo>
                  <a:pt x="1666" y="878"/>
                </a:lnTo>
                <a:lnTo>
                  <a:pt x="1674" y="903"/>
                </a:lnTo>
                <a:lnTo>
                  <a:pt x="1677" y="917"/>
                </a:lnTo>
                <a:lnTo>
                  <a:pt x="1681" y="935"/>
                </a:lnTo>
                <a:lnTo>
                  <a:pt x="1684" y="954"/>
                </a:lnTo>
                <a:lnTo>
                  <a:pt x="1686" y="977"/>
                </a:lnTo>
                <a:lnTo>
                  <a:pt x="1688" y="1001"/>
                </a:lnTo>
                <a:lnTo>
                  <a:pt x="1690" y="1030"/>
                </a:lnTo>
                <a:lnTo>
                  <a:pt x="1692" y="1087"/>
                </a:lnTo>
                <a:lnTo>
                  <a:pt x="1693" y="1145"/>
                </a:lnTo>
                <a:lnTo>
                  <a:pt x="1694" y="1229"/>
                </a:lnTo>
                <a:lnTo>
                  <a:pt x="1694" y="1360"/>
                </a:lnTo>
                <a:lnTo>
                  <a:pt x="1694" y="1492"/>
                </a:lnTo>
                <a:lnTo>
                  <a:pt x="1693" y="1574"/>
                </a:lnTo>
                <a:lnTo>
                  <a:pt x="1692" y="1633"/>
                </a:lnTo>
                <a:lnTo>
                  <a:pt x="1690" y="1691"/>
                </a:lnTo>
                <a:lnTo>
                  <a:pt x="1688" y="1718"/>
                </a:lnTo>
                <a:lnTo>
                  <a:pt x="1687" y="1732"/>
                </a:lnTo>
                <a:lnTo>
                  <a:pt x="1686" y="1744"/>
                </a:lnTo>
                <a:lnTo>
                  <a:pt x="1684" y="1765"/>
                </a:lnTo>
                <a:lnTo>
                  <a:pt x="1681" y="1786"/>
                </a:lnTo>
                <a:lnTo>
                  <a:pt x="1677" y="1802"/>
                </a:lnTo>
                <a:lnTo>
                  <a:pt x="1674" y="1818"/>
                </a:lnTo>
                <a:lnTo>
                  <a:pt x="1670" y="1831"/>
                </a:lnTo>
                <a:lnTo>
                  <a:pt x="1666" y="1842"/>
                </a:lnTo>
                <a:lnTo>
                  <a:pt x="1662" y="1856"/>
                </a:lnTo>
                <a:lnTo>
                  <a:pt x="1657" y="1868"/>
                </a:lnTo>
                <a:lnTo>
                  <a:pt x="1651" y="1882"/>
                </a:lnTo>
                <a:lnTo>
                  <a:pt x="1645" y="1892"/>
                </a:lnTo>
                <a:lnTo>
                  <a:pt x="1639" y="1904"/>
                </a:lnTo>
                <a:lnTo>
                  <a:pt x="1632" y="1915"/>
                </a:lnTo>
                <a:lnTo>
                  <a:pt x="1624" y="1926"/>
                </a:lnTo>
                <a:lnTo>
                  <a:pt x="1615" y="1936"/>
                </a:lnTo>
                <a:lnTo>
                  <a:pt x="1607" y="1946"/>
                </a:lnTo>
                <a:lnTo>
                  <a:pt x="1598" y="1956"/>
                </a:lnTo>
                <a:lnTo>
                  <a:pt x="1589" y="1964"/>
                </a:lnTo>
                <a:lnTo>
                  <a:pt x="1579" y="1972"/>
                </a:lnTo>
                <a:lnTo>
                  <a:pt x="1570" y="1979"/>
                </a:lnTo>
                <a:lnTo>
                  <a:pt x="1559" y="1986"/>
                </a:lnTo>
                <a:lnTo>
                  <a:pt x="1549" y="1992"/>
                </a:lnTo>
                <a:lnTo>
                  <a:pt x="1537" y="1997"/>
                </a:lnTo>
                <a:lnTo>
                  <a:pt x="1517" y="2006"/>
                </a:lnTo>
                <a:lnTo>
                  <a:pt x="1504" y="2010"/>
                </a:lnTo>
                <a:lnTo>
                  <a:pt x="1490" y="2015"/>
                </a:lnTo>
                <a:lnTo>
                  <a:pt x="1473" y="2018"/>
                </a:lnTo>
                <a:lnTo>
                  <a:pt x="1455" y="2021"/>
                </a:lnTo>
                <a:lnTo>
                  <a:pt x="1434" y="2023"/>
                </a:lnTo>
                <a:lnTo>
                  <a:pt x="1411" y="2025"/>
                </a:lnTo>
                <a:lnTo>
                  <a:pt x="1363" y="2028"/>
                </a:lnTo>
                <a:lnTo>
                  <a:pt x="1314" y="2029"/>
                </a:lnTo>
                <a:lnTo>
                  <a:pt x="1244" y="2030"/>
                </a:lnTo>
                <a:lnTo>
                  <a:pt x="1134" y="2030"/>
                </a:lnTo>
                <a:lnTo>
                  <a:pt x="1025" y="2030"/>
                </a:lnTo>
                <a:lnTo>
                  <a:pt x="955" y="2029"/>
                </a:lnTo>
                <a:lnTo>
                  <a:pt x="907" y="2028"/>
                </a:lnTo>
                <a:lnTo>
                  <a:pt x="859" y="2025"/>
                </a:lnTo>
                <a:lnTo>
                  <a:pt x="835" y="2023"/>
                </a:lnTo>
                <a:lnTo>
                  <a:pt x="825" y="2022"/>
                </a:lnTo>
                <a:lnTo>
                  <a:pt x="814" y="2021"/>
                </a:lnTo>
                <a:lnTo>
                  <a:pt x="796" y="2018"/>
                </a:lnTo>
                <a:lnTo>
                  <a:pt x="780" y="2015"/>
                </a:lnTo>
                <a:lnTo>
                  <a:pt x="765" y="2010"/>
                </a:lnTo>
                <a:lnTo>
                  <a:pt x="753" y="2006"/>
                </a:lnTo>
                <a:lnTo>
                  <a:pt x="742" y="2002"/>
                </a:lnTo>
                <a:lnTo>
                  <a:pt x="732" y="1997"/>
                </a:lnTo>
                <a:lnTo>
                  <a:pt x="721" y="1992"/>
                </a:lnTo>
                <a:lnTo>
                  <a:pt x="710" y="1986"/>
                </a:lnTo>
                <a:lnTo>
                  <a:pt x="700" y="1979"/>
                </a:lnTo>
                <a:lnTo>
                  <a:pt x="690" y="1972"/>
                </a:lnTo>
                <a:lnTo>
                  <a:pt x="681" y="1964"/>
                </a:lnTo>
                <a:lnTo>
                  <a:pt x="672" y="1956"/>
                </a:lnTo>
                <a:lnTo>
                  <a:pt x="663" y="1946"/>
                </a:lnTo>
                <a:lnTo>
                  <a:pt x="654" y="1936"/>
                </a:lnTo>
                <a:lnTo>
                  <a:pt x="645" y="1926"/>
                </a:lnTo>
                <a:lnTo>
                  <a:pt x="638" y="1915"/>
                </a:lnTo>
                <a:lnTo>
                  <a:pt x="631" y="1904"/>
                </a:lnTo>
                <a:lnTo>
                  <a:pt x="624" y="1892"/>
                </a:lnTo>
                <a:lnTo>
                  <a:pt x="618" y="1882"/>
                </a:lnTo>
                <a:lnTo>
                  <a:pt x="613" y="1868"/>
                </a:lnTo>
                <a:lnTo>
                  <a:pt x="608" y="1856"/>
                </a:lnTo>
                <a:lnTo>
                  <a:pt x="603" y="1842"/>
                </a:lnTo>
                <a:lnTo>
                  <a:pt x="596" y="1818"/>
                </a:lnTo>
                <a:lnTo>
                  <a:pt x="592" y="1802"/>
                </a:lnTo>
                <a:lnTo>
                  <a:pt x="589" y="1786"/>
                </a:lnTo>
                <a:lnTo>
                  <a:pt x="586" y="1766"/>
                </a:lnTo>
                <a:lnTo>
                  <a:pt x="583" y="1744"/>
                </a:lnTo>
                <a:lnTo>
                  <a:pt x="581" y="1718"/>
                </a:lnTo>
                <a:lnTo>
                  <a:pt x="580" y="1691"/>
                </a:lnTo>
                <a:lnTo>
                  <a:pt x="578" y="1633"/>
                </a:lnTo>
                <a:lnTo>
                  <a:pt x="576" y="1574"/>
                </a:lnTo>
                <a:lnTo>
                  <a:pt x="576" y="1492"/>
                </a:lnTo>
                <a:lnTo>
                  <a:pt x="576" y="1360"/>
                </a:lnTo>
                <a:lnTo>
                  <a:pt x="576" y="1229"/>
                </a:lnTo>
                <a:lnTo>
                  <a:pt x="576" y="1145"/>
                </a:lnTo>
                <a:lnTo>
                  <a:pt x="578" y="1087"/>
                </a:lnTo>
                <a:lnTo>
                  <a:pt x="580" y="1030"/>
                </a:lnTo>
                <a:lnTo>
                  <a:pt x="581" y="1001"/>
                </a:lnTo>
                <a:lnTo>
                  <a:pt x="582" y="989"/>
                </a:lnTo>
                <a:lnTo>
                  <a:pt x="583" y="977"/>
                </a:lnTo>
                <a:lnTo>
                  <a:pt x="586" y="954"/>
                </a:lnTo>
                <a:lnTo>
                  <a:pt x="589" y="935"/>
                </a:lnTo>
                <a:lnTo>
                  <a:pt x="592" y="917"/>
                </a:lnTo>
                <a:lnTo>
                  <a:pt x="596" y="903"/>
                </a:lnTo>
                <a:lnTo>
                  <a:pt x="599" y="890"/>
                </a:lnTo>
                <a:lnTo>
                  <a:pt x="603" y="878"/>
                </a:lnTo>
                <a:lnTo>
                  <a:pt x="608" y="864"/>
                </a:lnTo>
                <a:lnTo>
                  <a:pt x="613" y="851"/>
                </a:lnTo>
                <a:lnTo>
                  <a:pt x="618" y="839"/>
                </a:lnTo>
                <a:lnTo>
                  <a:pt x="624" y="827"/>
                </a:lnTo>
                <a:lnTo>
                  <a:pt x="631" y="816"/>
                </a:lnTo>
                <a:lnTo>
                  <a:pt x="638" y="806"/>
                </a:lnTo>
                <a:lnTo>
                  <a:pt x="645" y="795"/>
                </a:lnTo>
                <a:lnTo>
                  <a:pt x="654" y="784"/>
                </a:lnTo>
                <a:lnTo>
                  <a:pt x="663" y="774"/>
                </a:lnTo>
                <a:lnTo>
                  <a:pt x="672" y="765"/>
                </a:lnTo>
                <a:lnTo>
                  <a:pt x="681" y="756"/>
                </a:lnTo>
                <a:lnTo>
                  <a:pt x="690" y="748"/>
                </a:lnTo>
                <a:lnTo>
                  <a:pt x="700" y="741"/>
                </a:lnTo>
                <a:lnTo>
                  <a:pt x="710" y="735"/>
                </a:lnTo>
                <a:lnTo>
                  <a:pt x="721" y="729"/>
                </a:lnTo>
                <a:lnTo>
                  <a:pt x="732" y="723"/>
                </a:lnTo>
                <a:lnTo>
                  <a:pt x="753" y="714"/>
                </a:lnTo>
                <a:lnTo>
                  <a:pt x="765" y="710"/>
                </a:lnTo>
                <a:lnTo>
                  <a:pt x="780" y="706"/>
                </a:lnTo>
                <a:lnTo>
                  <a:pt x="796" y="702"/>
                </a:lnTo>
                <a:lnTo>
                  <a:pt x="814" y="699"/>
                </a:lnTo>
                <a:lnTo>
                  <a:pt x="835" y="696"/>
                </a:lnTo>
                <a:lnTo>
                  <a:pt x="859" y="695"/>
                </a:lnTo>
                <a:lnTo>
                  <a:pt x="907" y="693"/>
                </a:lnTo>
                <a:lnTo>
                  <a:pt x="955" y="690"/>
                </a:lnTo>
                <a:lnTo>
                  <a:pt x="1025" y="690"/>
                </a:lnTo>
                <a:lnTo>
                  <a:pt x="1134" y="690"/>
                </a:lnTo>
                <a:close/>
                <a:moveTo>
                  <a:pt x="0" y="1360"/>
                </a:moveTo>
                <a:lnTo>
                  <a:pt x="1" y="1325"/>
                </a:lnTo>
                <a:lnTo>
                  <a:pt x="2" y="1290"/>
                </a:lnTo>
                <a:lnTo>
                  <a:pt x="4" y="1255"/>
                </a:lnTo>
                <a:lnTo>
                  <a:pt x="6" y="1221"/>
                </a:lnTo>
                <a:lnTo>
                  <a:pt x="9" y="1187"/>
                </a:lnTo>
                <a:lnTo>
                  <a:pt x="13" y="1153"/>
                </a:lnTo>
                <a:lnTo>
                  <a:pt x="18" y="1120"/>
                </a:lnTo>
                <a:lnTo>
                  <a:pt x="23" y="1086"/>
                </a:lnTo>
                <a:lnTo>
                  <a:pt x="29" y="1053"/>
                </a:lnTo>
                <a:lnTo>
                  <a:pt x="36" y="1020"/>
                </a:lnTo>
                <a:lnTo>
                  <a:pt x="43" y="988"/>
                </a:lnTo>
                <a:lnTo>
                  <a:pt x="51" y="956"/>
                </a:lnTo>
                <a:lnTo>
                  <a:pt x="60" y="924"/>
                </a:lnTo>
                <a:lnTo>
                  <a:pt x="69" y="892"/>
                </a:lnTo>
                <a:lnTo>
                  <a:pt x="79" y="862"/>
                </a:lnTo>
                <a:lnTo>
                  <a:pt x="89" y="831"/>
                </a:lnTo>
                <a:lnTo>
                  <a:pt x="101" y="801"/>
                </a:lnTo>
                <a:lnTo>
                  <a:pt x="112" y="771"/>
                </a:lnTo>
                <a:lnTo>
                  <a:pt x="124" y="741"/>
                </a:lnTo>
                <a:lnTo>
                  <a:pt x="137" y="712"/>
                </a:lnTo>
                <a:lnTo>
                  <a:pt x="151" y="683"/>
                </a:lnTo>
                <a:lnTo>
                  <a:pt x="165" y="654"/>
                </a:lnTo>
                <a:lnTo>
                  <a:pt x="179" y="627"/>
                </a:lnTo>
                <a:lnTo>
                  <a:pt x="194" y="599"/>
                </a:lnTo>
                <a:lnTo>
                  <a:pt x="210" y="573"/>
                </a:lnTo>
                <a:lnTo>
                  <a:pt x="226" y="547"/>
                </a:lnTo>
                <a:lnTo>
                  <a:pt x="242" y="520"/>
                </a:lnTo>
                <a:lnTo>
                  <a:pt x="259" y="495"/>
                </a:lnTo>
                <a:lnTo>
                  <a:pt x="277" y="470"/>
                </a:lnTo>
                <a:lnTo>
                  <a:pt x="295" y="446"/>
                </a:lnTo>
                <a:lnTo>
                  <a:pt x="313" y="422"/>
                </a:lnTo>
                <a:lnTo>
                  <a:pt x="332" y="399"/>
                </a:lnTo>
                <a:lnTo>
                  <a:pt x="352" y="375"/>
                </a:lnTo>
                <a:lnTo>
                  <a:pt x="372" y="353"/>
                </a:lnTo>
                <a:lnTo>
                  <a:pt x="392" y="332"/>
                </a:lnTo>
                <a:lnTo>
                  <a:pt x="413" y="310"/>
                </a:lnTo>
                <a:lnTo>
                  <a:pt x="434" y="290"/>
                </a:lnTo>
                <a:lnTo>
                  <a:pt x="456" y="271"/>
                </a:lnTo>
                <a:lnTo>
                  <a:pt x="478" y="251"/>
                </a:lnTo>
                <a:lnTo>
                  <a:pt x="500" y="232"/>
                </a:lnTo>
                <a:lnTo>
                  <a:pt x="523" y="214"/>
                </a:lnTo>
                <a:lnTo>
                  <a:pt x="546" y="197"/>
                </a:lnTo>
                <a:lnTo>
                  <a:pt x="570" y="181"/>
                </a:lnTo>
                <a:lnTo>
                  <a:pt x="594" y="164"/>
                </a:lnTo>
                <a:lnTo>
                  <a:pt x="618" y="148"/>
                </a:lnTo>
                <a:lnTo>
                  <a:pt x="643" y="134"/>
                </a:lnTo>
                <a:lnTo>
                  <a:pt x="668" y="121"/>
                </a:lnTo>
                <a:lnTo>
                  <a:pt x="693" y="108"/>
                </a:lnTo>
                <a:lnTo>
                  <a:pt x="718" y="94"/>
                </a:lnTo>
                <a:lnTo>
                  <a:pt x="744" y="82"/>
                </a:lnTo>
                <a:lnTo>
                  <a:pt x="771" y="72"/>
                </a:lnTo>
                <a:lnTo>
                  <a:pt x="797" y="61"/>
                </a:lnTo>
                <a:lnTo>
                  <a:pt x="824" y="51"/>
                </a:lnTo>
                <a:lnTo>
                  <a:pt x="851" y="43"/>
                </a:lnTo>
                <a:lnTo>
                  <a:pt x="878" y="34"/>
                </a:lnTo>
                <a:lnTo>
                  <a:pt x="906" y="27"/>
                </a:lnTo>
                <a:lnTo>
                  <a:pt x="934" y="21"/>
                </a:lnTo>
                <a:lnTo>
                  <a:pt x="962" y="15"/>
                </a:lnTo>
                <a:lnTo>
                  <a:pt x="990" y="12"/>
                </a:lnTo>
                <a:lnTo>
                  <a:pt x="1018" y="7"/>
                </a:lnTo>
                <a:lnTo>
                  <a:pt x="1047" y="4"/>
                </a:lnTo>
                <a:lnTo>
                  <a:pt x="1076" y="2"/>
                </a:lnTo>
                <a:lnTo>
                  <a:pt x="1105" y="1"/>
                </a:lnTo>
                <a:lnTo>
                  <a:pt x="1134" y="0"/>
                </a:lnTo>
                <a:lnTo>
                  <a:pt x="1164" y="1"/>
                </a:lnTo>
                <a:lnTo>
                  <a:pt x="1193" y="2"/>
                </a:lnTo>
                <a:lnTo>
                  <a:pt x="1221" y="4"/>
                </a:lnTo>
                <a:lnTo>
                  <a:pt x="1250" y="7"/>
                </a:lnTo>
                <a:lnTo>
                  <a:pt x="1280" y="12"/>
                </a:lnTo>
                <a:lnTo>
                  <a:pt x="1308" y="15"/>
                </a:lnTo>
                <a:lnTo>
                  <a:pt x="1336" y="21"/>
                </a:lnTo>
                <a:lnTo>
                  <a:pt x="1364" y="27"/>
                </a:lnTo>
                <a:lnTo>
                  <a:pt x="1391" y="34"/>
                </a:lnTo>
                <a:lnTo>
                  <a:pt x="1419" y="43"/>
                </a:lnTo>
                <a:lnTo>
                  <a:pt x="1446" y="51"/>
                </a:lnTo>
                <a:lnTo>
                  <a:pt x="1472" y="61"/>
                </a:lnTo>
                <a:lnTo>
                  <a:pt x="1499" y="72"/>
                </a:lnTo>
                <a:lnTo>
                  <a:pt x="1525" y="82"/>
                </a:lnTo>
                <a:lnTo>
                  <a:pt x="1551" y="94"/>
                </a:lnTo>
                <a:lnTo>
                  <a:pt x="1577" y="108"/>
                </a:lnTo>
                <a:lnTo>
                  <a:pt x="1602" y="121"/>
                </a:lnTo>
                <a:lnTo>
                  <a:pt x="1627" y="134"/>
                </a:lnTo>
                <a:lnTo>
                  <a:pt x="1651" y="148"/>
                </a:lnTo>
                <a:lnTo>
                  <a:pt x="1676" y="164"/>
                </a:lnTo>
                <a:lnTo>
                  <a:pt x="1700" y="181"/>
                </a:lnTo>
                <a:lnTo>
                  <a:pt x="1723" y="197"/>
                </a:lnTo>
                <a:lnTo>
                  <a:pt x="1746" y="214"/>
                </a:lnTo>
                <a:lnTo>
                  <a:pt x="1769" y="232"/>
                </a:lnTo>
                <a:lnTo>
                  <a:pt x="1792" y="251"/>
                </a:lnTo>
                <a:lnTo>
                  <a:pt x="1814" y="271"/>
                </a:lnTo>
                <a:lnTo>
                  <a:pt x="1835" y="290"/>
                </a:lnTo>
                <a:lnTo>
                  <a:pt x="1856" y="310"/>
                </a:lnTo>
                <a:lnTo>
                  <a:pt x="1877" y="332"/>
                </a:lnTo>
                <a:lnTo>
                  <a:pt x="1898" y="353"/>
                </a:lnTo>
                <a:lnTo>
                  <a:pt x="1918" y="375"/>
                </a:lnTo>
                <a:lnTo>
                  <a:pt x="1937" y="399"/>
                </a:lnTo>
                <a:lnTo>
                  <a:pt x="1956" y="422"/>
                </a:lnTo>
                <a:lnTo>
                  <a:pt x="1975" y="446"/>
                </a:lnTo>
                <a:lnTo>
                  <a:pt x="1993" y="470"/>
                </a:lnTo>
                <a:lnTo>
                  <a:pt x="2010" y="495"/>
                </a:lnTo>
                <a:lnTo>
                  <a:pt x="2027" y="520"/>
                </a:lnTo>
                <a:lnTo>
                  <a:pt x="2044" y="547"/>
                </a:lnTo>
                <a:lnTo>
                  <a:pt x="2060" y="573"/>
                </a:lnTo>
                <a:lnTo>
                  <a:pt x="2075" y="599"/>
                </a:lnTo>
                <a:lnTo>
                  <a:pt x="2090" y="627"/>
                </a:lnTo>
                <a:lnTo>
                  <a:pt x="2105" y="654"/>
                </a:lnTo>
                <a:lnTo>
                  <a:pt x="2119" y="683"/>
                </a:lnTo>
                <a:lnTo>
                  <a:pt x="2132" y="712"/>
                </a:lnTo>
                <a:lnTo>
                  <a:pt x="2145" y="741"/>
                </a:lnTo>
                <a:lnTo>
                  <a:pt x="2157" y="771"/>
                </a:lnTo>
                <a:lnTo>
                  <a:pt x="2169" y="801"/>
                </a:lnTo>
                <a:lnTo>
                  <a:pt x="2180" y="831"/>
                </a:lnTo>
                <a:lnTo>
                  <a:pt x="2190" y="862"/>
                </a:lnTo>
                <a:lnTo>
                  <a:pt x="2200" y="892"/>
                </a:lnTo>
                <a:lnTo>
                  <a:pt x="2210" y="924"/>
                </a:lnTo>
                <a:lnTo>
                  <a:pt x="2218" y="956"/>
                </a:lnTo>
                <a:lnTo>
                  <a:pt x="2226" y="988"/>
                </a:lnTo>
                <a:lnTo>
                  <a:pt x="2233" y="1020"/>
                </a:lnTo>
                <a:lnTo>
                  <a:pt x="2240" y="1053"/>
                </a:lnTo>
                <a:lnTo>
                  <a:pt x="2246" y="1086"/>
                </a:lnTo>
                <a:lnTo>
                  <a:pt x="2251" y="1120"/>
                </a:lnTo>
                <a:lnTo>
                  <a:pt x="2256" y="1153"/>
                </a:lnTo>
                <a:lnTo>
                  <a:pt x="2260" y="1187"/>
                </a:lnTo>
                <a:lnTo>
                  <a:pt x="2263" y="1221"/>
                </a:lnTo>
                <a:lnTo>
                  <a:pt x="2266" y="1255"/>
                </a:lnTo>
                <a:lnTo>
                  <a:pt x="2268" y="1290"/>
                </a:lnTo>
                <a:lnTo>
                  <a:pt x="2269" y="1325"/>
                </a:lnTo>
                <a:lnTo>
                  <a:pt x="2269" y="1360"/>
                </a:lnTo>
                <a:lnTo>
                  <a:pt x="2269" y="1396"/>
                </a:lnTo>
                <a:lnTo>
                  <a:pt x="2268" y="1431"/>
                </a:lnTo>
                <a:lnTo>
                  <a:pt x="2266" y="1465"/>
                </a:lnTo>
                <a:lnTo>
                  <a:pt x="2263" y="1499"/>
                </a:lnTo>
                <a:lnTo>
                  <a:pt x="2260" y="1534"/>
                </a:lnTo>
                <a:lnTo>
                  <a:pt x="2256" y="1567"/>
                </a:lnTo>
                <a:lnTo>
                  <a:pt x="2251" y="1601"/>
                </a:lnTo>
                <a:lnTo>
                  <a:pt x="2246" y="1634"/>
                </a:lnTo>
                <a:lnTo>
                  <a:pt x="2240" y="1667"/>
                </a:lnTo>
                <a:lnTo>
                  <a:pt x="2233" y="1700"/>
                </a:lnTo>
                <a:lnTo>
                  <a:pt x="2226" y="1733"/>
                </a:lnTo>
                <a:lnTo>
                  <a:pt x="2218" y="1764"/>
                </a:lnTo>
                <a:lnTo>
                  <a:pt x="2210" y="1796"/>
                </a:lnTo>
                <a:lnTo>
                  <a:pt x="2200" y="1828"/>
                </a:lnTo>
                <a:lnTo>
                  <a:pt x="2190" y="1859"/>
                </a:lnTo>
                <a:lnTo>
                  <a:pt x="2180" y="1890"/>
                </a:lnTo>
                <a:lnTo>
                  <a:pt x="2169" y="1920"/>
                </a:lnTo>
                <a:lnTo>
                  <a:pt x="2157" y="1950"/>
                </a:lnTo>
                <a:lnTo>
                  <a:pt x="2145" y="1979"/>
                </a:lnTo>
                <a:lnTo>
                  <a:pt x="2132" y="2009"/>
                </a:lnTo>
                <a:lnTo>
                  <a:pt x="2119" y="2037"/>
                </a:lnTo>
                <a:lnTo>
                  <a:pt x="2105" y="2065"/>
                </a:lnTo>
                <a:lnTo>
                  <a:pt x="2090" y="2093"/>
                </a:lnTo>
                <a:lnTo>
                  <a:pt x="2075" y="2120"/>
                </a:lnTo>
                <a:lnTo>
                  <a:pt x="2060" y="2148"/>
                </a:lnTo>
                <a:lnTo>
                  <a:pt x="2044" y="2174"/>
                </a:lnTo>
                <a:lnTo>
                  <a:pt x="2027" y="2199"/>
                </a:lnTo>
                <a:lnTo>
                  <a:pt x="2010" y="2226"/>
                </a:lnTo>
                <a:lnTo>
                  <a:pt x="1993" y="2250"/>
                </a:lnTo>
                <a:lnTo>
                  <a:pt x="1975" y="2275"/>
                </a:lnTo>
                <a:lnTo>
                  <a:pt x="1956" y="2299"/>
                </a:lnTo>
                <a:lnTo>
                  <a:pt x="1937" y="2322"/>
                </a:lnTo>
                <a:lnTo>
                  <a:pt x="1918" y="2345"/>
                </a:lnTo>
                <a:lnTo>
                  <a:pt x="1898" y="2367"/>
                </a:lnTo>
                <a:lnTo>
                  <a:pt x="1877" y="2389"/>
                </a:lnTo>
                <a:lnTo>
                  <a:pt x="1856" y="2409"/>
                </a:lnTo>
                <a:lnTo>
                  <a:pt x="1835" y="2430"/>
                </a:lnTo>
                <a:lnTo>
                  <a:pt x="1814" y="2450"/>
                </a:lnTo>
                <a:lnTo>
                  <a:pt x="1792" y="2469"/>
                </a:lnTo>
                <a:lnTo>
                  <a:pt x="1769" y="2487"/>
                </a:lnTo>
                <a:lnTo>
                  <a:pt x="1746" y="2505"/>
                </a:lnTo>
                <a:lnTo>
                  <a:pt x="1723" y="2523"/>
                </a:lnTo>
                <a:lnTo>
                  <a:pt x="1700" y="2540"/>
                </a:lnTo>
                <a:lnTo>
                  <a:pt x="1676" y="2556"/>
                </a:lnTo>
                <a:lnTo>
                  <a:pt x="1651" y="2571"/>
                </a:lnTo>
                <a:lnTo>
                  <a:pt x="1627" y="2586"/>
                </a:lnTo>
                <a:lnTo>
                  <a:pt x="1602" y="2600"/>
                </a:lnTo>
                <a:lnTo>
                  <a:pt x="1577" y="2613"/>
                </a:lnTo>
                <a:lnTo>
                  <a:pt x="1551" y="2625"/>
                </a:lnTo>
                <a:lnTo>
                  <a:pt x="1525" y="2637"/>
                </a:lnTo>
                <a:lnTo>
                  <a:pt x="1499" y="2649"/>
                </a:lnTo>
                <a:lnTo>
                  <a:pt x="1472" y="2659"/>
                </a:lnTo>
                <a:lnTo>
                  <a:pt x="1446" y="2668"/>
                </a:lnTo>
                <a:lnTo>
                  <a:pt x="1419" y="2677"/>
                </a:lnTo>
                <a:lnTo>
                  <a:pt x="1391" y="2685"/>
                </a:lnTo>
                <a:lnTo>
                  <a:pt x="1364" y="2692"/>
                </a:lnTo>
                <a:lnTo>
                  <a:pt x="1336" y="2698"/>
                </a:lnTo>
                <a:lnTo>
                  <a:pt x="1308" y="2704"/>
                </a:lnTo>
                <a:lnTo>
                  <a:pt x="1280" y="2709"/>
                </a:lnTo>
                <a:lnTo>
                  <a:pt x="1250" y="2713"/>
                </a:lnTo>
                <a:lnTo>
                  <a:pt x="1221" y="2716"/>
                </a:lnTo>
                <a:lnTo>
                  <a:pt x="1193" y="2719"/>
                </a:lnTo>
                <a:lnTo>
                  <a:pt x="1164" y="2720"/>
                </a:lnTo>
                <a:lnTo>
                  <a:pt x="1134" y="2720"/>
                </a:lnTo>
                <a:lnTo>
                  <a:pt x="1105" y="2720"/>
                </a:lnTo>
                <a:lnTo>
                  <a:pt x="1076" y="2719"/>
                </a:lnTo>
                <a:lnTo>
                  <a:pt x="1047" y="2716"/>
                </a:lnTo>
                <a:lnTo>
                  <a:pt x="1018" y="2713"/>
                </a:lnTo>
                <a:lnTo>
                  <a:pt x="990" y="2709"/>
                </a:lnTo>
                <a:lnTo>
                  <a:pt x="962" y="2704"/>
                </a:lnTo>
                <a:lnTo>
                  <a:pt x="934" y="2698"/>
                </a:lnTo>
                <a:lnTo>
                  <a:pt x="906" y="2692"/>
                </a:lnTo>
                <a:lnTo>
                  <a:pt x="878" y="2685"/>
                </a:lnTo>
                <a:lnTo>
                  <a:pt x="851" y="2677"/>
                </a:lnTo>
                <a:lnTo>
                  <a:pt x="824" y="2668"/>
                </a:lnTo>
                <a:lnTo>
                  <a:pt x="797" y="2659"/>
                </a:lnTo>
                <a:lnTo>
                  <a:pt x="771" y="2649"/>
                </a:lnTo>
                <a:lnTo>
                  <a:pt x="744" y="2637"/>
                </a:lnTo>
                <a:lnTo>
                  <a:pt x="718" y="2625"/>
                </a:lnTo>
                <a:lnTo>
                  <a:pt x="693" y="2613"/>
                </a:lnTo>
                <a:lnTo>
                  <a:pt x="668" y="2600"/>
                </a:lnTo>
                <a:lnTo>
                  <a:pt x="643" y="2586"/>
                </a:lnTo>
                <a:lnTo>
                  <a:pt x="618" y="2571"/>
                </a:lnTo>
                <a:lnTo>
                  <a:pt x="594" y="2556"/>
                </a:lnTo>
                <a:lnTo>
                  <a:pt x="570" y="2540"/>
                </a:lnTo>
                <a:lnTo>
                  <a:pt x="546" y="2523"/>
                </a:lnTo>
                <a:lnTo>
                  <a:pt x="523" y="2505"/>
                </a:lnTo>
                <a:lnTo>
                  <a:pt x="500" y="2487"/>
                </a:lnTo>
                <a:lnTo>
                  <a:pt x="478" y="2469"/>
                </a:lnTo>
                <a:lnTo>
                  <a:pt x="456" y="2450"/>
                </a:lnTo>
                <a:lnTo>
                  <a:pt x="434" y="2430"/>
                </a:lnTo>
                <a:lnTo>
                  <a:pt x="413" y="2409"/>
                </a:lnTo>
                <a:lnTo>
                  <a:pt x="392" y="2389"/>
                </a:lnTo>
                <a:lnTo>
                  <a:pt x="372" y="2367"/>
                </a:lnTo>
                <a:lnTo>
                  <a:pt x="352" y="2345"/>
                </a:lnTo>
                <a:lnTo>
                  <a:pt x="332" y="2322"/>
                </a:lnTo>
                <a:lnTo>
                  <a:pt x="313" y="2299"/>
                </a:lnTo>
                <a:lnTo>
                  <a:pt x="295" y="2275"/>
                </a:lnTo>
                <a:lnTo>
                  <a:pt x="277" y="2250"/>
                </a:lnTo>
                <a:lnTo>
                  <a:pt x="259" y="2226"/>
                </a:lnTo>
                <a:lnTo>
                  <a:pt x="242" y="2199"/>
                </a:lnTo>
                <a:lnTo>
                  <a:pt x="226" y="2174"/>
                </a:lnTo>
                <a:lnTo>
                  <a:pt x="210" y="2148"/>
                </a:lnTo>
                <a:lnTo>
                  <a:pt x="194" y="2120"/>
                </a:lnTo>
                <a:lnTo>
                  <a:pt x="179" y="2093"/>
                </a:lnTo>
                <a:lnTo>
                  <a:pt x="165" y="2065"/>
                </a:lnTo>
                <a:lnTo>
                  <a:pt x="151" y="2037"/>
                </a:lnTo>
                <a:lnTo>
                  <a:pt x="137" y="2009"/>
                </a:lnTo>
                <a:lnTo>
                  <a:pt x="124" y="1979"/>
                </a:lnTo>
                <a:lnTo>
                  <a:pt x="112" y="1950"/>
                </a:lnTo>
                <a:lnTo>
                  <a:pt x="101" y="1920"/>
                </a:lnTo>
                <a:lnTo>
                  <a:pt x="89" y="1890"/>
                </a:lnTo>
                <a:lnTo>
                  <a:pt x="79" y="1859"/>
                </a:lnTo>
                <a:lnTo>
                  <a:pt x="69" y="1828"/>
                </a:lnTo>
                <a:lnTo>
                  <a:pt x="60" y="1796"/>
                </a:lnTo>
                <a:lnTo>
                  <a:pt x="51" y="1764"/>
                </a:lnTo>
                <a:lnTo>
                  <a:pt x="43" y="1733"/>
                </a:lnTo>
                <a:lnTo>
                  <a:pt x="36" y="1700"/>
                </a:lnTo>
                <a:lnTo>
                  <a:pt x="29" y="1667"/>
                </a:lnTo>
                <a:lnTo>
                  <a:pt x="23" y="1634"/>
                </a:lnTo>
                <a:lnTo>
                  <a:pt x="18" y="1601"/>
                </a:lnTo>
                <a:lnTo>
                  <a:pt x="13" y="1567"/>
                </a:lnTo>
                <a:lnTo>
                  <a:pt x="9" y="1534"/>
                </a:lnTo>
                <a:lnTo>
                  <a:pt x="6" y="1499"/>
                </a:lnTo>
                <a:lnTo>
                  <a:pt x="4" y="1465"/>
                </a:lnTo>
                <a:lnTo>
                  <a:pt x="2" y="1431"/>
                </a:lnTo>
                <a:lnTo>
                  <a:pt x="1" y="1396"/>
                </a:lnTo>
                <a:lnTo>
                  <a:pt x="0" y="136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pic>
        <p:nvPicPr>
          <p:cNvPr id="17" name="Picture 16" descr="Icon&#10;&#10;Description automatically generated">
            <a:hlinkClick r:id="rId6"/>
            <a:extLst>
              <a:ext uri="{FF2B5EF4-FFF2-40B4-BE49-F238E27FC236}">
                <a16:creationId xmlns:a16="http://schemas.microsoft.com/office/drawing/2014/main" id="{A085D48D-2A36-429A-9D7E-97ECF8F5D34B}"/>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67260" y="5877340"/>
            <a:ext cx="1023158" cy="432000"/>
          </a:xfrm>
          <a:prstGeom prst="rect">
            <a:avLst/>
          </a:prstGeom>
        </p:spPr>
      </p:pic>
      <p:sp>
        <p:nvSpPr>
          <p:cNvPr id="18" name="Freeform 6">
            <a:hlinkClick r:id="rId8" tooltip="Facebook"/>
          </p:cNvPr>
          <p:cNvSpPr>
            <a:spLocks noChangeAspect="1"/>
          </p:cNvSpPr>
          <p:nvPr userDrawn="1"/>
        </p:nvSpPr>
        <p:spPr bwMode="auto">
          <a:xfrm>
            <a:off x="11172347" y="5877340"/>
            <a:ext cx="252891" cy="252000"/>
          </a:xfrm>
          <a:custGeom>
            <a:avLst/>
            <a:gdLst>
              <a:gd name="T0" fmla="*/ 9 w 2270"/>
              <a:gd name="T1" fmla="*/ 990 h 2262"/>
              <a:gd name="T2" fmla="*/ 43 w 2270"/>
              <a:gd name="T3" fmla="*/ 824 h 2262"/>
              <a:gd name="T4" fmla="*/ 100 w 2270"/>
              <a:gd name="T5" fmla="*/ 668 h 2262"/>
              <a:gd name="T6" fmla="*/ 179 w 2270"/>
              <a:gd name="T7" fmla="*/ 523 h 2262"/>
              <a:gd name="T8" fmla="*/ 277 w 2270"/>
              <a:gd name="T9" fmla="*/ 392 h 2262"/>
              <a:gd name="T10" fmla="*/ 392 w 2270"/>
              <a:gd name="T11" fmla="*/ 276 h 2262"/>
              <a:gd name="T12" fmla="*/ 523 w 2270"/>
              <a:gd name="T13" fmla="*/ 178 h 2262"/>
              <a:gd name="T14" fmla="*/ 668 w 2270"/>
              <a:gd name="T15" fmla="*/ 100 h 2262"/>
              <a:gd name="T16" fmla="*/ 825 w 2270"/>
              <a:gd name="T17" fmla="*/ 43 h 2262"/>
              <a:gd name="T18" fmla="*/ 991 w 2270"/>
              <a:gd name="T19" fmla="*/ 9 h 2262"/>
              <a:gd name="T20" fmla="*/ 1164 w 2270"/>
              <a:gd name="T21" fmla="*/ 0 h 2262"/>
              <a:gd name="T22" fmla="*/ 1336 w 2270"/>
              <a:gd name="T23" fmla="*/ 18 h 2262"/>
              <a:gd name="T24" fmla="*/ 1499 w 2270"/>
              <a:gd name="T25" fmla="*/ 59 h 2262"/>
              <a:gd name="T26" fmla="*/ 1651 w 2270"/>
              <a:gd name="T27" fmla="*/ 124 h 2262"/>
              <a:gd name="T28" fmla="*/ 1792 w 2270"/>
              <a:gd name="T29" fmla="*/ 209 h 2262"/>
              <a:gd name="T30" fmla="*/ 1918 w 2270"/>
              <a:gd name="T31" fmla="*/ 313 h 2262"/>
              <a:gd name="T32" fmla="*/ 2028 w 2270"/>
              <a:gd name="T33" fmla="*/ 434 h 2262"/>
              <a:gd name="T34" fmla="*/ 2120 w 2270"/>
              <a:gd name="T35" fmla="*/ 570 h 2262"/>
              <a:gd name="T36" fmla="*/ 2191 w 2270"/>
              <a:gd name="T37" fmla="*/ 719 h 2262"/>
              <a:gd name="T38" fmla="*/ 2241 w 2270"/>
              <a:gd name="T39" fmla="*/ 879 h 2262"/>
              <a:gd name="T40" fmla="*/ 2267 w 2270"/>
              <a:gd name="T41" fmla="*/ 1047 h 2262"/>
              <a:gd name="T42" fmla="*/ 2267 w 2270"/>
              <a:gd name="T43" fmla="*/ 1216 h 2262"/>
              <a:gd name="T44" fmla="*/ 2245 w 2270"/>
              <a:gd name="T45" fmla="*/ 1373 h 2262"/>
              <a:gd name="T46" fmla="*/ 2202 w 2270"/>
              <a:gd name="T47" fmla="*/ 1523 h 2262"/>
              <a:gd name="T48" fmla="*/ 2139 w 2270"/>
              <a:gd name="T49" fmla="*/ 1664 h 2262"/>
              <a:gd name="T50" fmla="*/ 2059 w 2270"/>
              <a:gd name="T51" fmla="*/ 1794 h 2262"/>
              <a:gd name="T52" fmla="*/ 1963 w 2270"/>
              <a:gd name="T53" fmla="*/ 1912 h 2262"/>
              <a:gd name="T54" fmla="*/ 1852 w 2270"/>
              <a:gd name="T55" fmla="*/ 2015 h 2262"/>
              <a:gd name="T56" fmla="*/ 1728 w 2270"/>
              <a:gd name="T57" fmla="*/ 2103 h 2262"/>
              <a:gd name="T58" fmla="*/ 1592 w 2270"/>
              <a:gd name="T59" fmla="*/ 2174 h 2262"/>
              <a:gd name="T60" fmla="*/ 1446 w 2270"/>
              <a:gd name="T61" fmla="*/ 2226 h 2262"/>
              <a:gd name="T62" fmla="*/ 1292 w 2270"/>
              <a:gd name="T63" fmla="*/ 2259 h 2262"/>
              <a:gd name="T64" fmla="*/ 1266 w 2270"/>
              <a:gd name="T65" fmla="*/ 952 h 2262"/>
              <a:gd name="T66" fmla="*/ 1274 w 2270"/>
              <a:gd name="T67" fmla="*/ 882 h 2262"/>
              <a:gd name="T68" fmla="*/ 1300 w 2270"/>
              <a:gd name="T69" fmla="*/ 835 h 2262"/>
              <a:gd name="T70" fmla="*/ 1336 w 2270"/>
              <a:gd name="T71" fmla="*/ 811 h 2262"/>
              <a:gd name="T72" fmla="*/ 1390 w 2270"/>
              <a:gd name="T73" fmla="*/ 798 h 2262"/>
              <a:gd name="T74" fmla="*/ 1579 w 2270"/>
              <a:gd name="T75" fmla="*/ 508 h 2262"/>
              <a:gd name="T76" fmla="*/ 1347 w 2270"/>
              <a:gd name="T77" fmla="*/ 497 h 2262"/>
              <a:gd name="T78" fmla="*/ 1238 w 2270"/>
              <a:gd name="T79" fmla="*/ 508 h 2262"/>
              <a:gd name="T80" fmla="*/ 1126 w 2270"/>
              <a:gd name="T81" fmla="*/ 549 h 2262"/>
              <a:gd name="T82" fmla="*/ 1050 w 2270"/>
              <a:gd name="T83" fmla="*/ 607 h 2262"/>
              <a:gd name="T84" fmla="*/ 991 w 2270"/>
              <a:gd name="T85" fmla="*/ 684 h 2262"/>
              <a:gd name="T86" fmla="*/ 956 w 2270"/>
              <a:gd name="T87" fmla="*/ 769 h 2262"/>
              <a:gd name="T88" fmla="*/ 937 w 2270"/>
              <a:gd name="T89" fmla="*/ 883 h 2262"/>
              <a:gd name="T90" fmla="*/ 936 w 2270"/>
              <a:gd name="T91" fmla="*/ 1476 h 2262"/>
              <a:gd name="T92" fmla="*/ 814 w 2270"/>
              <a:gd name="T93" fmla="*/ 2223 h 2262"/>
              <a:gd name="T94" fmla="*/ 675 w 2270"/>
              <a:gd name="T95" fmla="*/ 2172 h 2262"/>
              <a:gd name="T96" fmla="*/ 544 w 2270"/>
              <a:gd name="T97" fmla="*/ 2104 h 2262"/>
              <a:gd name="T98" fmla="*/ 424 w 2270"/>
              <a:gd name="T99" fmla="*/ 2020 h 2262"/>
              <a:gd name="T100" fmla="*/ 317 w 2270"/>
              <a:gd name="T101" fmla="*/ 1922 h 2262"/>
              <a:gd name="T102" fmla="*/ 223 w 2270"/>
              <a:gd name="T103" fmla="*/ 1811 h 2262"/>
              <a:gd name="T104" fmla="*/ 144 w 2270"/>
              <a:gd name="T105" fmla="*/ 1687 h 2262"/>
              <a:gd name="T106" fmla="*/ 80 w 2270"/>
              <a:gd name="T107" fmla="*/ 1554 h 2262"/>
              <a:gd name="T108" fmla="*/ 34 w 2270"/>
              <a:gd name="T109" fmla="*/ 1413 h 2262"/>
              <a:gd name="T110" fmla="*/ 7 w 2270"/>
              <a:gd name="T111" fmla="*/ 1264 h 2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70" h="2262">
                <a:moveTo>
                  <a:pt x="0" y="1135"/>
                </a:moveTo>
                <a:lnTo>
                  <a:pt x="0" y="1105"/>
                </a:lnTo>
                <a:lnTo>
                  <a:pt x="2" y="1076"/>
                </a:lnTo>
                <a:lnTo>
                  <a:pt x="3" y="1047"/>
                </a:lnTo>
                <a:lnTo>
                  <a:pt x="6" y="1019"/>
                </a:lnTo>
                <a:lnTo>
                  <a:pt x="9" y="990"/>
                </a:lnTo>
                <a:lnTo>
                  <a:pt x="13" y="962"/>
                </a:lnTo>
                <a:lnTo>
                  <a:pt x="18" y="934"/>
                </a:lnTo>
                <a:lnTo>
                  <a:pt x="23" y="906"/>
                </a:lnTo>
                <a:lnTo>
                  <a:pt x="29" y="879"/>
                </a:lnTo>
                <a:lnTo>
                  <a:pt x="36" y="851"/>
                </a:lnTo>
                <a:lnTo>
                  <a:pt x="43" y="824"/>
                </a:lnTo>
                <a:lnTo>
                  <a:pt x="51" y="798"/>
                </a:lnTo>
                <a:lnTo>
                  <a:pt x="60" y="771"/>
                </a:lnTo>
                <a:lnTo>
                  <a:pt x="69" y="745"/>
                </a:lnTo>
                <a:lnTo>
                  <a:pt x="79" y="719"/>
                </a:lnTo>
                <a:lnTo>
                  <a:pt x="89" y="693"/>
                </a:lnTo>
                <a:lnTo>
                  <a:pt x="100" y="668"/>
                </a:lnTo>
                <a:lnTo>
                  <a:pt x="112" y="643"/>
                </a:lnTo>
                <a:lnTo>
                  <a:pt x="124" y="619"/>
                </a:lnTo>
                <a:lnTo>
                  <a:pt x="137" y="594"/>
                </a:lnTo>
                <a:lnTo>
                  <a:pt x="150" y="570"/>
                </a:lnTo>
                <a:lnTo>
                  <a:pt x="164" y="546"/>
                </a:lnTo>
                <a:lnTo>
                  <a:pt x="179" y="523"/>
                </a:lnTo>
                <a:lnTo>
                  <a:pt x="194" y="500"/>
                </a:lnTo>
                <a:lnTo>
                  <a:pt x="209" y="477"/>
                </a:lnTo>
                <a:lnTo>
                  <a:pt x="225" y="455"/>
                </a:lnTo>
                <a:lnTo>
                  <a:pt x="242" y="434"/>
                </a:lnTo>
                <a:lnTo>
                  <a:pt x="259" y="412"/>
                </a:lnTo>
                <a:lnTo>
                  <a:pt x="277" y="392"/>
                </a:lnTo>
                <a:lnTo>
                  <a:pt x="295" y="371"/>
                </a:lnTo>
                <a:lnTo>
                  <a:pt x="313" y="351"/>
                </a:lnTo>
                <a:lnTo>
                  <a:pt x="332" y="332"/>
                </a:lnTo>
                <a:lnTo>
                  <a:pt x="352" y="313"/>
                </a:lnTo>
                <a:lnTo>
                  <a:pt x="372" y="294"/>
                </a:lnTo>
                <a:lnTo>
                  <a:pt x="392" y="276"/>
                </a:lnTo>
                <a:lnTo>
                  <a:pt x="413" y="259"/>
                </a:lnTo>
                <a:lnTo>
                  <a:pt x="434" y="242"/>
                </a:lnTo>
                <a:lnTo>
                  <a:pt x="456" y="225"/>
                </a:lnTo>
                <a:lnTo>
                  <a:pt x="478" y="209"/>
                </a:lnTo>
                <a:lnTo>
                  <a:pt x="500" y="194"/>
                </a:lnTo>
                <a:lnTo>
                  <a:pt x="523" y="178"/>
                </a:lnTo>
                <a:lnTo>
                  <a:pt x="546" y="164"/>
                </a:lnTo>
                <a:lnTo>
                  <a:pt x="571" y="150"/>
                </a:lnTo>
                <a:lnTo>
                  <a:pt x="595" y="137"/>
                </a:lnTo>
                <a:lnTo>
                  <a:pt x="619" y="124"/>
                </a:lnTo>
                <a:lnTo>
                  <a:pt x="643" y="112"/>
                </a:lnTo>
                <a:lnTo>
                  <a:pt x="668" y="100"/>
                </a:lnTo>
                <a:lnTo>
                  <a:pt x="694" y="89"/>
                </a:lnTo>
                <a:lnTo>
                  <a:pt x="719" y="79"/>
                </a:lnTo>
                <a:lnTo>
                  <a:pt x="745" y="69"/>
                </a:lnTo>
                <a:lnTo>
                  <a:pt x="771" y="59"/>
                </a:lnTo>
                <a:lnTo>
                  <a:pt x="798" y="51"/>
                </a:lnTo>
                <a:lnTo>
                  <a:pt x="825" y="43"/>
                </a:lnTo>
                <a:lnTo>
                  <a:pt x="852" y="36"/>
                </a:lnTo>
                <a:lnTo>
                  <a:pt x="879" y="29"/>
                </a:lnTo>
                <a:lnTo>
                  <a:pt x="906" y="23"/>
                </a:lnTo>
                <a:lnTo>
                  <a:pt x="934" y="18"/>
                </a:lnTo>
                <a:lnTo>
                  <a:pt x="962" y="13"/>
                </a:lnTo>
                <a:lnTo>
                  <a:pt x="991" y="9"/>
                </a:lnTo>
                <a:lnTo>
                  <a:pt x="1019" y="6"/>
                </a:lnTo>
                <a:lnTo>
                  <a:pt x="1048" y="3"/>
                </a:lnTo>
                <a:lnTo>
                  <a:pt x="1077" y="1"/>
                </a:lnTo>
                <a:lnTo>
                  <a:pt x="1106" y="0"/>
                </a:lnTo>
                <a:lnTo>
                  <a:pt x="1135" y="0"/>
                </a:lnTo>
                <a:lnTo>
                  <a:pt x="1164" y="0"/>
                </a:lnTo>
                <a:lnTo>
                  <a:pt x="1193" y="1"/>
                </a:lnTo>
                <a:lnTo>
                  <a:pt x="1222" y="3"/>
                </a:lnTo>
                <a:lnTo>
                  <a:pt x="1251" y="6"/>
                </a:lnTo>
                <a:lnTo>
                  <a:pt x="1279" y="9"/>
                </a:lnTo>
                <a:lnTo>
                  <a:pt x="1308" y="13"/>
                </a:lnTo>
                <a:lnTo>
                  <a:pt x="1336" y="18"/>
                </a:lnTo>
                <a:lnTo>
                  <a:pt x="1363" y="23"/>
                </a:lnTo>
                <a:lnTo>
                  <a:pt x="1391" y="29"/>
                </a:lnTo>
                <a:lnTo>
                  <a:pt x="1418" y="36"/>
                </a:lnTo>
                <a:lnTo>
                  <a:pt x="1445" y="43"/>
                </a:lnTo>
                <a:lnTo>
                  <a:pt x="1472" y="51"/>
                </a:lnTo>
                <a:lnTo>
                  <a:pt x="1499" y="59"/>
                </a:lnTo>
                <a:lnTo>
                  <a:pt x="1525" y="69"/>
                </a:lnTo>
                <a:lnTo>
                  <a:pt x="1551" y="79"/>
                </a:lnTo>
                <a:lnTo>
                  <a:pt x="1576" y="89"/>
                </a:lnTo>
                <a:lnTo>
                  <a:pt x="1602" y="100"/>
                </a:lnTo>
                <a:lnTo>
                  <a:pt x="1627" y="112"/>
                </a:lnTo>
                <a:lnTo>
                  <a:pt x="1651" y="124"/>
                </a:lnTo>
                <a:lnTo>
                  <a:pt x="1675" y="137"/>
                </a:lnTo>
                <a:lnTo>
                  <a:pt x="1699" y="150"/>
                </a:lnTo>
                <a:lnTo>
                  <a:pt x="1724" y="164"/>
                </a:lnTo>
                <a:lnTo>
                  <a:pt x="1747" y="178"/>
                </a:lnTo>
                <a:lnTo>
                  <a:pt x="1770" y="194"/>
                </a:lnTo>
                <a:lnTo>
                  <a:pt x="1792" y="209"/>
                </a:lnTo>
                <a:lnTo>
                  <a:pt x="1814" y="225"/>
                </a:lnTo>
                <a:lnTo>
                  <a:pt x="1836" y="242"/>
                </a:lnTo>
                <a:lnTo>
                  <a:pt x="1857" y="259"/>
                </a:lnTo>
                <a:lnTo>
                  <a:pt x="1878" y="276"/>
                </a:lnTo>
                <a:lnTo>
                  <a:pt x="1898" y="294"/>
                </a:lnTo>
                <a:lnTo>
                  <a:pt x="1918" y="313"/>
                </a:lnTo>
                <a:lnTo>
                  <a:pt x="1938" y="332"/>
                </a:lnTo>
                <a:lnTo>
                  <a:pt x="1957" y="351"/>
                </a:lnTo>
                <a:lnTo>
                  <a:pt x="1975" y="371"/>
                </a:lnTo>
                <a:lnTo>
                  <a:pt x="1993" y="392"/>
                </a:lnTo>
                <a:lnTo>
                  <a:pt x="2011" y="412"/>
                </a:lnTo>
                <a:lnTo>
                  <a:pt x="2028" y="434"/>
                </a:lnTo>
                <a:lnTo>
                  <a:pt x="2045" y="455"/>
                </a:lnTo>
                <a:lnTo>
                  <a:pt x="2061" y="477"/>
                </a:lnTo>
                <a:lnTo>
                  <a:pt x="2076" y="500"/>
                </a:lnTo>
                <a:lnTo>
                  <a:pt x="2091" y="523"/>
                </a:lnTo>
                <a:lnTo>
                  <a:pt x="2106" y="546"/>
                </a:lnTo>
                <a:lnTo>
                  <a:pt x="2120" y="570"/>
                </a:lnTo>
                <a:lnTo>
                  <a:pt x="2133" y="594"/>
                </a:lnTo>
                <a:lnTo>
                  <a:pt x="2146" y="619"/>
                </a:lnTo>
                <a:lnTo>
                  <a:pt x="2158" y="643"/>
                </a:lnTo>
                <a:lnTo>
                  <a:pt x="2170" y="668"/>
                </a:lnTo>
                <a:lnTo>
                  <a:pt x="2181" y="693"/>
                </a:lnTo>
                <a:lnTo>
                  <a:pt x="2191" y="719"/>
                </a:lnTo>
                <a:lnTo>
                  <a:pt x="2201" y="745"/>
                </a:lnTo>
                <a:lnTo>
                  <a:pt x="2210" y="771"/>
                </a:lnTo>
                <a:lnTo>
                  <a:pt x="2219" y="798"/>
                </a:lnTo>
                <a:lnTo>
                  <a:pt x="2227" y="824"/>
                </a:lnTo>
                <a:lnTo>
                  <a:pt x="2234" y="851"/>
                </a:lnTo>
                <a:lnTo>
                  <a:pt x="2241" y="879"/>
                </a:lnTo>
                <a:lnTo>
                  <a:pt x="2247" y="906"/>
                </a:lnTo>
                <a:lnTo>
                  <a:pt x="2252" y="934"/>
                </a:lnTo>
                <a:lnTo>
                  <a:pt x="2257" y="962"/>
                </a:lnTo>
                <a:lnTo>
                  <a:pt x="2261" y="990"/>
                </a:lnTo>
                <a:lnTo>
                  <a:pt x="2264" y="1019"/>
                </a:lnTo>
                <a:lnTo>
                  <a:pt x="2267" y="1047"/>
                </a:lnTo>
                <a:lnTo>
                  <a:pt x="2268" y="1076"/>
                </a:lnTo>
                <a:lnTo>
                  <a:pt x="2269" y="1105"/>
                </a:lnTo>
                <a:lnTo>
                  <a:pt x="2270" y="1135"/>
                </a:lnTo>
                <a:lnTo>
                  <a:pt x="2270" y="1162"/>
                </a:lnTo>
                <a:lnTo>
                  <a:pt x="2269" y="1189"/>
                </a:lnTo>
                <a:lnTo>
                  <a:pt x="2267" y="1216"/>
                </a:lnTo>
                <a:lnTo>
                  <a:pt x="2265" y="1243"/>
                </a:lnTo>
                <a:lnTo>
                  <a:pt x="2262" y="1269"/>
                </a:lnTo>
                <a:lnTo>
                  <a:pt x="2259" y="1295"/>
                </a:lnTo>
                <a:lnTo>
                  <a:pt x="2255" y="1322"/>
                </a:lnTo>
                <a:lnTo>
                  <a:pt x="2250" y="1348"/>
                </a:lnTo>
                <a:lnTo>
                  <a:pt x="2245" y="1373"/>
                </a:lnTo>
                <a:lnTo>
                  <a:pt x="2239" y="1399"/>
                </a:lnTo>
                <a:lnTo>
                  <a:pt x="2233" y="1424"/>
                </a:lnTo>
                <a:lnTo>
                  <a:pt x="2226" y="1449"/>
                </a:lnTo>
                <a:lnTo>
                  <a:pt x="2218" y="1474"/>
                </a:lnTo>
                <a:lnTo>
                  <a:pt x="2210" y="1499"/>
                </a:lnTo>
                <a:lnTo>
                  <a:pt x="2202" y="1523"/>
                </a:lnTo>
                <a:lnTo>
                  <a:pt x="2193" y="1547"/>
                </a:lnTo>
                <a:lnTo>
                  <a:pt x="2183" y="1571"/>
                </a:lnTo>
                <a:lnTo>
                  <a:pt x="2173" y="1595"/>
                </a:lnTo>
                <a:lnTo>
                  <a:pt x="2162" y="1618"/>
                </a:lnTo>
                <a:lnTo>
                  <a:pt x="2151" y="1641"/>
                </a:lnTo>
                <a:lnTo>
                  <a:pt x="2139" y="1664"/>
                </a:lnTo>
                <a:lnTo>
                  <a:pt x="2127" y="1686"/>
                </a:lnTo>
                <a:lnTo>
                  <a:pt x="2114" y="1709"/>
                </a:lnTo>
                <a:lnTo>
                  <a:pt x="2101" y="1731"/>
                </a:lnTo>
                <a:lnTo>
                  <a:pt x="2088" y="1752"/>
                </a:lnTo>
                <a:lnTo>
                  <a:pt x="2074" y="1773"/>
                </a:lnTo>
                <a:lnTo>
                  <a:pt x="2059" y="1794"/>
                </a:lnTo>
                <a:lnTo>
                  <a:pt x="2044" y="1815"/>
                </a:lnTo>
                <a:lnTo>
                  <a:pt x="2029" y="1835"/>
                </a:lnTo>
                <a:lnTo>
                  <a:pt x="2013" y="1854"/>
                </a:lnTo>
                <a:lnTo>
                  <a:pt x="1997" y="1874"/>
                </a:lnTo>
                <a:lnTo>
                  <a:pt x="1980" y="1893"/>
                </a:lnTo>
                <a:lnTo>
                  <a:pt x="1963" y="1912"/>
                </a:lnTo>
                <a:lnTo>
                  <a:pt x="1945" y="1930"/>
                </a:lnTo>
                <a:lnTo>
                  <a:pt x="1928" y="1948"/>
                </a:lnTo>
                <a:lnTo>
                  <a:pt x="1909" y="1965"/>
                </a:lnTo>
                <a:lnTo>
                  <a:pt x="1891" y="1982"/>
                </a:lnTo>
                <a:lnTo>
                  <a:pt x="1871" y="1999"/>
                </a:lnTo>
                <a:lnTo>
                  <a:pt x="1852" y="2015"/>
                </a:lnTo>
                <a:lnTo>
                  <a:pt x="1832" y="2031"/>
                </a:lnTo>
                <a:lnTo>
                  <a:pt x="1812" y="2046"/>
                </a:lnTo>
                <a:lnTo>
                  <a:pt x="1792" y="2061"/>
                </a:lnTo>
                <a:lnTo>
                  <a:pt x="1771" y="2075"/>
                </a:lnTo>
                <a:lnTo>
                  <a:pt x="1750" y="2089"/>
                </a:lnTo>
                <a:lnTo>
                  <a:pt x="1728" y="2103"/>
                </a:lnTo>
                <a:lnTo>
                  <a:pt x="1706" y="2116"/>
                </a:lnTo>
                <a:lnTo>
                  <a:pt x="1683" y="2129"/>
                </a:lnTo>
                <a:lnTo>
                  <a:pt x="1661" y="2141"/>
                </a:lnTo>
                <a:lnTo>
                  <a:pt x="1638" y="2152"/>
                </a:lnTo>
                <a:lnTo>
                  <a:pt x="1615" y="2163"/>
                </a:lnTo>
                <a:lnTo>
                  <a:pt x="1592" y="2174"/>
                </a:lnTo>
                <a:lnTo>
                  <a:pt x="1568" y="2184"/>
                </a:lnTo>
                <a:lnTo>
                  <a:pt x="1544" y="2194"/>
                </a:lnTo>
                <a:lnTo>
                  <a:pt x="1520" y="2203"/>
                </a:lnTo>
                <a:lnTo>
                  <a:pt x="1496" y="2211"/>
                </a:lnTo>
                <a:lnTo>
                  <a:pt x="1471" y="2219"/>
                </a:lnTo>
                <a:lnTo>
                  <a:pt x="1446" y="2226"/>
                </a:lnTo>
                <a:lnTo>
                  <a:pt x="1421" y="2233"/>
                </a:lnTo>
                <a:lnTo>
                  <a:pt x="1396" y="2239"/>
                </a:lnTo>
                <a:lnTo>
                  <a:pt x="1370" y="2245"/>
                </a:lnTo>
                <a:lnTo>
                  <a:pt x="1344" y="2250"/>
                </a:lnTo>
                <a:lnTo>
                  <a:pt x="1318" y="2255"/>
                </a:lnTo>
                <a:lnTo>
                  <a:pt x="1292" y="2259"/>
                </a:lnTo>
                <a:lnTo>
                  <a:pt x="1266" y="2262"/>
                </a:lnTo>
                <a:lnTo>
                  <a:pt x="1266" y="1476"/>
                </a:lnTo>
                <a:lnTo>
                  <a:pt x="1541" y="1476"/>
                </a:lnTo>
                <a:lnTo>
                  <a:pt x="1582" y="1156"/>
                </a:lnTo>
                <a:lnTo>
                  <a:pt x="1266" y="1156"/>
                </a:lnTo>
                <a:lnTo>
                  <a:pt x="1266" y="952"/>
                </a:lnTo>
                <a:lnTo>
                  <a:pt x="1266" y="935"/>
                </a:lnTo>
                <a:lnTo>
                  <a:pt x="1267" y="919"/>
                </a:lnTo>
                <a:lnTo>
                  <a:pt x="1268" y="911"/>
                </a:lnTo>
                <a:lnTo>
                  <a:pt x="1269" y="903"/>
                </a:lnTo>
                <a:lnTo>
                  <a:pt x="1272" y="889"/>
                </a:lnTo>
                <a:lnTo>
                  <a:pt x="1274" y="882"/>
                </a:lnTo>
                <a:lnTo>
                  <a:pt x="1276" y="875"/>
                </a:lnTo>
                <a:lnTo>
                  <a:pt x="1281" y="862"/>
                </a:lnTo>
                <a:lnTo>
                  <a:pt x="1284" y="856"/>
                </a:lnTo>
                <a:lnTo>
                  <a:pt x="1287" y="850"/>
                </a:lnTo>
                <a:lnTo>
                  <a:pt x="1295" y="840"/>
                </a:lnTo>
                <a:lnTo>
                  <a:pt x="1300" y="835"/>
                </a:lnTo>
                <a:lnTo>
                  <a:pt x="1305" y="830"/>
                </a:lnTo>
                <a:lnTo>
                  <a:pt x="1310" y="825"/>
                </a:lnTo>
                <a:lnTo>
                  <a:pt x="1316" y="821"/>
                </a:lnTo>
                <a:lnTo>
                  <a:pt x="1322" y="817"/>
                </a:lnTo>
                <a:lnTo>
                  <a:pt x="1329" y="814"/>
                </a:lnTo>
                <a:lnTo>
                  <a:pt x="1336" y="811"/>
                </a:lnTo>
                <a:lnTo>
                  <a:pt x="1343" y="808"/>
                </a:lnTo>
                <a:lnTo>
                  <a:pt x="1352" y="805"/>
                </a:lnTo>
                <a:lnTo>
                  <a:pt x="1360" y="803"/>
                </a:lnTo>
                <a:lnTo>
                  <a:pt x="1369" y="801"/>
                </a:lnTo>
                <a:lnTo>
                  <a:pt x="1379" y="799"/>
                </a:lnTo>
                <a:lnTo>
                  <a:pt x="1390" y="798"/>
                </a:lnTo>
                <a:lnTo>
                  <a:pt x="1400" y="797"/>
                </a:lnTo>
                <a:lnTo>
                  <a:pt x="1412" y="797"/>
                </a:lnTo>
                <a:lnTo>
                  <a:pt x="1424" y="796"/>
                </a:lnTo>
                <a:lnTo>
                  <a:pt x="1593" y="796"/>
                </a:lnTo>
                <a:lnTo>
                  <a:pt x="1593" y="510"/>
                </a:lnTo>
                <a:lnTo>
                  <a:pt x="1579" y="508"/>
                </a:lnTo>
                <a:lnTo>
                  <a:pt x="1559" y="506"/>
                </a:lnTo>
                <a:lnTo>
                  <a:pt x="1503" y="502"/>
                </a:lnTo>
                <a:lnTo>
                  <a:pt x="1468" y="500"/>
                </a:lnTo>
                <a:lnTo>
                  <a:pt x="1430" y="498"/>
                </a:lnTo>
                <a:lnTo>
                  <a:pt x="1390" y="497"/>
                </a:lnTo>
                <a:lnTo>
                  <a:pt x="1347" y="497"/>
                </a:lnTo>
                <a:lnTo>
                  <a:pt x="1324" y="497"/>
                </a:lnTo>
                <a:lnTo>
                  <a:pt x="1302" y="499"/>
                </a:lnTo>
                <a:lnTo>
                  <a:pt x="1280" y="501"/>
                </a:lnTo>
                <a:lnTo>
                  <a:pt x="1270" y="502"/>
                </a:lnTo>
                <a:lnTo>
                  <a:pt x="1259" y="504"/>
                </a:lnTo>
                <a:lnTo>
                  <a:pt x="1238" y="508"/>
                </a:lnTo>
                <a:lnTo>
                  <a:pt x="1218" y="513"/>
                </a:lnTo>
                <a:lnTo>
                  <a:pt x="1199" y="518"/>
                </a:lnTo>
                <a:lnTo>
                  <a:pt x="1180" y="525"/>
                </a:lnTo>
                <a:lnTo>
                  <a:pt x="1161" y="532"/>
                </a:lnTo>
                <a:lnTo>
                  <a:pt x="1143" y="540"/>
                </a:lnTo>
                <a:lnTo>
                  <a:pt x="1126" y="549"/>
                </a:lnTo>
                <a:lnTo>
                  <a:pt x="1118" y="554"/>
                </a:lnTo>
                <a:lnTo>
                  <a:pt x="1109" y="559"/>
                </a:lnTo>
                <a:lnTo>
                  <a:pt x="1094" y="570"/>
                </a:lnTo>
                <a:lnTo>
                  <a:pt x="1078" y="581"/>
                </a:lnTo>
                <a:lnTo>
                  <a:pt x="1064" y="594"/>
                </a:lnTo>
                <a:lnTo>
                  <a:pt x="1050" y="607"/>
                </a:lnTo>
                <a:lnTo>
                  <a:pt x="1037" y="620"/>
                </a:lnTo>
                <a:lnTo>
                  <a:pt x="1024" y="635"/>
                </a:lnTo>
                <a:lnTo>
                  <a:pt x="1018" y="643"/>
                </a:lnTo>
                <a:lnTo>
                  <a:pt x="1012" y="650"/>
                </a:lnTo>
                <a:lnTo>
                  <a:pt x="1001" y="667"/>
                </a:lnTo>
                <a:lnTo>
                  <a:pt x="991" y="684"/>
                </a:lnTo>
                <a:lnTo>
                  <a:pt x="986" y="692"/>
                </a:lnTo>
                <a:lnTo>
                  <a:pt x="982" y="701"/>
                </a:lnTo>
                <a:lnTo>
                  <a:pt x="973" y="720"/>
                </a:lnTo>
                <a:lnTo>
                  <a:pt x="966" y="739"/>
                </a:lnTo>
                <a:lnTo>
                  <a:pt x="959" y="759"/>
                </a:lnTo>
                <a:lnTo>
                  <a:pt x="956" y="769"/>
                </a:lnTo>
                <a:lnTo>
                  <a:pt x="953" y="780"/>
                </a:lnTo>
                <a:lnTo>
                  <a:pt x="948" y="801"/>
                </a:lnTo>
                <a:lnTo>
                  <a:pt x="943" y="824"/>
                </a:lnTo>
                <a:lnTo>
                  <a:pt x="940" y="847"/>
                </a:lnTo>
                <a:lnTo>
                  <a:pt x="938" y="871"/>
                </a:lnTo>
                <a:lnTo>
                  <a:pt x="937" y="883"/>
                </a:lnTo>
                <a:lnTo>
                  <a:pt x="936" y="895"/>
                </a:lnTo>
                <a:lnTo>
                  <a:pt x="936" y="920"/>
                </a:lnTo>
                <a:lnTo>
                  <a:pt x="936" y="1156"/>
                </a:lnTo>
                <a:lnTo>
                  <a:pt x="660" y="1156"/>
                </a:lnTo>
                <a:lnTo>
                  <a:pt x="660" y="1476"/>
                </a:lnTo>
                <a:lnTo>
                  <a:pt x="936" y="1476"/>
                </a:lnTo>
                <a:lnTo>
                  <a:pt x="936" y="2252"/>
                </a:lnTo>
                <a:lnTo>
                  <a:pt x="911" y="2247"/>
                </a:lnTo>
                <a:lnTo>
                  <a:pt x="886" y="2242"/>
                </a:lnTo>
                <a:lnTo>
                  <a:pt x="862" y="2236"/>
                </a:lnTo>
                <a:lnTo>
                  <a:pt x="838" y="2230"/>
                </a:lnTo>
                <a:lnTo>
                  <a:pt x="814" y="2223"/>
                </a:lnTo>
                <a:lnTo>
                  <a:pt x="790" y="2216"/>
                </a:lnTo>
                <a:lnTo>
                  <a:pt x="766" y="2208"/>
                </a:lnTo>
                <a:lnTo>
                  <a:pt x="743" y="2200"/>
                </a:lnTo>
                <a:lnTo>
                  <a:pt x="720" y="2191"/>
                </a:lnTo>
                <a:lnTo>
                  <a:pt x="697" y="2182"/>
                </a:lnTo>
                <a:lnTo>
                  <a:pt x="675" y="2172"/>
                </a:lnTo>
                <a:lnTo>
                  <a:pt x="652" y="2162"/>
                </a:lnTo>
                <a:lnTo>
                  <a:pt x="630" y="2151"/>
                </a:lnTo>
                <a:lnTo>
                  <a:pt x="608" y="2140"/>
                </a:lnTo>
                <a:lnTo>
                  <a:pt x="587" y="2129"/>
                </a:lnTo>
                <a:lnTo>
                  <a:pt x="565" y="2116"/>
                </a:lnTo>
                <a:lnTo>
                  <a:pt x="544" y="2104"/>
                </a:lnTo>
                <a:lnTo>
                  <a:pt x="523" y="2091"/>
                </a:lnTo>
                <a:lnTo>
                  <a:pt x="503" y="2078"/>
                </a:lnTo>
                <a:lnTo>
                  <a:pt x="483" y="2064"/>
                </a:lnTo>
                <a:lnTo>
                  <a:pt x="463" y="2050"/>
                </a:lnTo>
                <a:lnTo>
                  <a:pt x="443" y="2035"/>
                </a:lnTo>
                <a:lnTo>
                  <a:pt x="424" y="2020"/>
                </a:lnTo>
                <a:lnTo>
                  <a:pt x="406" y="2005"/>
                </a:lnTo>
                <a:lnTo>
                  <a:pt x="387" y="1989"/>
                </a:lnTo>
                <a:lnTo>
                  <a:pt x="369" y="1973"/>
                </a:lnTo>
                <a:lnTo>
                  <a:pt x="351" y="1956"/>
                </a:lnTo>
                <a:lnTo>
                  <a:pt x="334" y="1939"/>
                </a:lnTo>
                <a:lnTo>
                  <a:pt x="317" y="1922"/>
                </a:lnTo>
                <a:lnTo>
                  <a:pt x="300" y="1904"/>
                </a:lnTo>
                <a:lnTo>
                  <a:pt x="284" y="1886"/>
                </a:lnTo>
                <a:lnTo>
                  <a:pt x="268" y="1868"/>
                </a:lnTo>
                <a:lnTo>
                  <a:pt x="253" y="1849"/>
                </a:lnTo>
                <a:lnTo>
                  <a:pt x="238" y="1830"/>
                </a:lnTo>
                <a:lnTo>
                  <a:pt x="223" y="1811"/>
                </a:lnTo>
                <a:lnTo>
                  <a:pt x="209" y="1791"/>
                </a:lnTo>
                <a:lnTo>
                  <a:pt x="195" y="1771"/>
                </a:lnTo>
                <a:lnTo>
                  <a:pt x="181" y="1751"/>
                </a:lnTo>
                <a:lnTo>
                  <a:pt x="168" y="1730"/>
                </a:lnTo>
                <a:lnTo>
                  <a:pt x="156" y="1709"/>
                </a:lnTo>
                <a:lnTo>
                  <a:pt x="144" y="1687"/>
                </a:lnTo>
                <a:lnTo>
                  <a:pt x="132" y="1666"/>
                </a:lnTo>
                <a:lnTo>
                  <a:pt x="121" y="1644"/>
                </a:lnTo>
                <a:lnTo>
                  <a:pt x="110" y="1622"/>
                </a:lnTo>
                <a:lnTo>
                  <a:pt x="100" y="1600"/>
                </a:lnTo>
                <a:lnTo>
                  <a:pt x="90" y="1577"/>
                </a:lnTo>
                <a:lnTo>
                  <a:pt x="80" y="1554"/>
                </a:lnTo>
                <a:lnTo>
                  <a:pt x="71" y="1531"/>
                </a:lnTo>
                <a:lnTo>
                  <a:pt x="63" y="1508"/>
                </a:lnTo>
                <a:lnTo>
                  <a:pt x="55" y="1485"/>
                </a:lnTo>
                <a:lnTo>
                  <a:pt x="48" y="1461"/>
                </a:lnTo>
                <a:lnTo>
                  <a:pt x="41" y="1437"/>
                </a:lnTo>
                <a:lnTo>
                  <a:pt x="34" y="1413"/>
                </a:lnTo>
                <a:lnTo>
                  <a:pt x="29" y="1388"/>
                </a:lnTo>
                <a:lnTo>
                  <a:pt x="23" y="1364"/>
                </a:lnTo>
                <a:lnTo>
                  <a:pt x="18" y="1339"/>
                </a:lnTo>
                <a:lnTo>
                  <a:pt x="14" y="1314"/>
                </a:lnTo>
                <a:lnTo>
                  <a:pt x="11" y="1289"/>
                </a:lnTo>
                <a:lnTo>
                  <a:pt x="7" y="1264"/>
                </a:lnTo>
                <a:lnTo>
                  <a:pt x="5" y="1238"/>
                </a:lnTo>
                <a:lnTo>
                  <a:pt x="3" y="1213"/>
                </a:lnTo>
                <a:lnTo>
                  <a:pt x="1" y="1187"/>
                </a:lnTo>
                <a:lnTo>
                  <a:pt x="0" y="1161"/>
                </a:lnTo>
                <a:lnTo>
                  <a:pt x="0" y="113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lvl="0"/>
            <a:endParaRPr lang="fi-FI"/>
          </a:p>
        </p:txBody>
      </p:sp>
      <p:sp>
        <p:nvSpPr>
          <p:cNvPr id="13" name="TextBox 12">
            <a:hlinkClick r:id="rId9"/>
            <a:extLst>
              <a:ext uri="{FF2B5EF4-FFF2-40B4-BE49-F238E27FC236}">
                <a16:creationId xmlns:a16="http://schemas.microsoft.com/office/drawing/2014/main" id="{297D3374-4351-4D7E-9482-41ECE464A711}"/>
              </a:ext>
            </a:extLst>
          </p:cNvPr>
          <p:cNvSpPr txBox="1"/>
          <p:nvPr userDrawn="1"/>
        </p:nvSpPr>
        <p:spPr>
          <a:xfrm>
            <a:off x="9047486" y="6145643"/>
            <a:ext cx="2377254" cy="307777"/>
          </a:xfrm>
          <a:prstGeom prst="rect">
            <a:avLst/>
          </a:prstGeom>
          <a:noFill/>
        </p:spPr>
        <p:txBody>
          <a:bodyPr wrap="none" lIns="0" tIns="0" rIns="0" bIns="0" rtlCol="0">
            <a:spAutoFit/>
          </a:bodyPr>
          <a:lstStyle/>
          <a:p>
            <a:pPr algn="r"/>
            <a:r>
              <a:rPr lang="fi-FI" sz="2000" b="1">
                <a:solidFill>
                  <a:schemeClr val="bg1"/>
                </a:solidFill>
                <a:latin typeface="+mn-lt"/>
              </a:rPr>
              <a:t>www.kuntaliitto.fi</a:t>
            </a:r>
          </a:p>
        </p:txBody>
      </p:sp>
    </p:spTree>
    <p:extLst>
      <p:ext uri="{BB962C8B-B14F-4D97-AF65-F5344CB8AC3E}">
        <p14:creationId xmlns:p14="http://schemas.microsoft.com/office/powerpoint/2010/main" val="352458469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Aloitusdia grafiikka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6763" y="1989138"/>
            <a:ext cx="10658475" cy="2231972"/>
          </a:xfrm>
        </p:spPr>
        <p:txBody>
          <a:bodyPr anchor="b" anchorCtr="0">
            <a:noAutofit/>
          </a:bodyPr>
          <a:lstStyle>
            <a:lvl1pPr algn="l">
              <a:defRPr sz="5400">
                <a:solidFill>
                  <a:schemeClr val="bg1"/>
                </a:solidFill>
              </a:defRPr>
            </a:lvl1pPr>
          </a:lstStyle>
          <a:p>
            <a:r>
              <a:rPr lang="fi-FI" noProof="0"/>
              <a:t>Muokkaa ots. perustyyl. napsautt.</a:t>
            </a:r>
          </a:p>
        </p:txBody>
      </p:sp>
      <p:sp>
        <p:nvSpPr>
          <p:cNvPr id="3" name="Subtitle 2"/>
          <p:cNvSpPr>
            <a:spLocks noGrp="1"/>
          </p:cNvSpPr>
          <p:nvPr>
            <p:ph type="subTitle" idx="1"/>
          </p:nvPr>
        </p:nvSpPr>
        <p:spPr>
          <a:xfrm>
            <a:off x="766763" y="4365130"/>
            <a:ext cx="10658475" cy="936130"/>
          </a:xfrm>
        </p:spPr>
        <p:txBody>
          <a:bodyPr>
            <a:noAutofit/>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sp>
        <p:nvSpPr>
          <p:cNvPr id="4" name="Date Placeholder 3"/>
          <p:cNvSpPr>
            <a:spLocks noGrp="1"/>
          </p:cNvSpPr>
          <p:nvPr>
            <p:ph type="dt" sz="half" idx="10"/>
          </p:nvPr>
        </p:nvSpPr>
        <p:spPr/>
        <p:txBody>
          <a:bodyPr/>
          <a:lstStyle>
            <a:lvl1pPr>
              <a:defRPr>
                <a:noFill/>
              </a:defRPr>
            </a:lvl1pPr>
          </a:lstStyle>
          <a:p>
            <a:fld id="{ED4FE1FF-BE8E-4940-B2D3-34DFF88B18CB}" type="datetime1">
              <a:rPr lang="fi-FI" smtClean="0"/>
              <a:t>26.1.2022</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13" name="Text Placeholder 12"/>
          <p:cNvSpPr>
            <a:spLocks noGrp="1"/>
          </p:cNvSpPr>
          <p:nvPr>
            <p:ph type="body" sz="quarter" idx="13" hasCustomPrompt="1"/>
          </p:nvPr>
        </p:nvSpPr>
        <p:spPr>
          <a:xfrm>
            <a:off x="766763" y="5445281"/>
            <a:ext cx="10658475" cy="360208"/>
          </a:xfrm>
        </p:spPr>
        <p:txBody>
          <a:bodyPr>
            <a:noAutofit/>
          </a:bodyPr>
          <a:lstStyle>
            <a:lvl1pPr marL="0" indent="0">
              <a:buFontTx/>
              <a:buNone/>
              <a:defRPr sz="1800">
                <a:solidFill>
                  <a:schemeClr val="bg1"/>
                </a:solidFill>
              </a:defRPr>
            </a:lvl1pPr>
            <a:lvl2pPr marL="0" indent="0">
              <a:buFontTx/>
              <a:buNone/>
              <a:defRPr sz="1600">
                <a:solidFill>
                  <a:schemeClr val="bg1"/>
                </a:solidFill>
              </a:defRPr>
            </a:lvl2pPr>
            <a:lvl3pPr marL="0" indent="0">
              <a:buFontTx/>
              <a:buNone/>
              <a:defRPr sz="1400">
                <a:solidFill>
                  <a:schemeClr val="bg1"/>
                </a:solidFill>
              </a:defRPr>
            </a:lvl3pPr>
            <a:lvl4pPr marL="0" indent="0">
              <a:buFontTx/>
              <a:buNone/>
              <a:defRPr sz="1200">
                <a:solidFill>
                  <a:schemeClr val="bg1"/>
                </a:solidFill>
              </a:defRPr>
            </a:lvl4pPr>
            <a:lvl5pPr marL="0" indent="0">
              <a:buFontTx/>
              <a:buNone/>
              <a:defRPr sz="1200">
                <a:solidFill>
                  <a:schemeClr val="bg1"/>
                </a:solidFill>
              </a:defRPr>
            </a:lvl5pPr>
            <a:lvl6pPr marL="0" indent="0">
              <a:buFontTx/>
              <a:buNone/>
              <a:defRPr/>
            </a:lvl6pPr>
            <a:lvl7pPr marL="0" indent="0">
              <a:buFontTx/>
              <a:buNone/>
              <a:defRPr sz="1200">
                <a:solidFill>
                  <a:schemeClr val="bg1"/>
                </a:solidFill>
              </a:defRPr>
            </a:lvl7pPr>
            <a:lvl8pPr marL="0" indent="0">
              <a:buFontTx/>
              <a:buNone/>
              <a:defRPr/>
            </a:lvl8pPr>
            <a:lvl9pPr marL="0" indent="0">
              <a:buFontTx/>
              <a:buNone/>
              <a:defRPr sz="1200">
                <a:solidFill>
                  <a:schemeClr val="bg1"/>
                </a:solidFill>
              </a:defRPr>
            </a:lvl9pPr>
          </a:lstStyle>
          <a:p>
            <a:pPr lvl="0"/>
            <a:r>
              <a:rPr lang="fi-FI" noProof="0"/>
              <a:t>Etunimi Sukunimi @twitter</a:t>
            </a:r>
          </a:p>
        </p:txBody>
      </p:sp>
      <p:sp>
        <p:nvSpPr>
          <p:cNvPr id="9" name="Freeform 6">
            <a:extLst>
              <a:ext uri="{FF2B5EF4-FFF2-40B4-BE49-F238E27FC236}">
                <a16:creationId xmlns:a16="http://schemas.microsoft.com/office/drawing/2014/main" id="{FE8C9A53-2F70-4A43-B470-63B2A2A62E87}"/>
              </a:ext>
            </a:extLst>
          </p:cNvPr>
          <p:cNvSpPr>
            <a:spLocks noChangeAspect="1" noEditPoints="1"/>
          </p:cNvSpPr>
          <p:nvPr userDrawn="1"/>
        </p:nvSpPr>
        <p:spPr bwMode="auto">
          <a:xfrm>
            <a:off x="479425" y="375646"/>
            <a:ext cx="1561879" cy="468000"/>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202417393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Kiitos avoin lisenssi 2">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66763" y="1556740"/>
            <a:ext cx="10658475" cy="1008660"/>
          </a:xfrm>
        </p:spPr>
        <p:txBody>
          <a:bodyPr anchor="t" anchorCtr="0">
            <a:noAutofit/>
          </a:bodyPr>
          <a:lstStyle>
            <a:lvl1pPr algn="l">
              <a:defRPr sz="6000">
                <a:solidFill>
                  <a:schemeClr val="bg1"/>
                </a:solidFill>
              </a:defRPr>
            </a:lvl1pPr>
          </a:lstStyle>
          <a:p>
            <a:r>
              <a:rPr lang="fi-FI" noProof="0"/>
              <a:t>Kiitos.</a:t>
            </a:r>
          </a:p>
        </p:txBody>
      </p:sp>
      <p:sp>
        <p:nvSpPr>
          <p:cNvPr id="3" name="Subtitle 2"/>
          <p:cNvSpPr>
            <a:spLocks noGrp="1"/>
          </p:cNvSpPr>
          <p:nvPr>
            <p:ph type="subTitle" idx="1" hasCustomPrompt="1"/>
          </p:nvPr>
        </p:nvSpPr>
        <p:spPr>
          <a:xfrm>
            <a:off x="766763" y="2852920"/>
            <a:ext cx="10658475" cy="2448340"/>
          </a:xfrm>
        </p:spPr>
        <p:txBody>
          <a:bodyPr>
            <a:noAutofit/>
          </a:bodyPr>
          <a:lstStyle>
            <a:lvl1pPr marL="0" indent="0" algn="l">
              <a:spcBef>
                <a:spcPts val="200"/>
              </a:spcBef>
              <a:buNone/>
              <a:defRPr sz="2400">
                <a:solidFill>
                  <a:schemeClr val="bg1"/>
                </a:solidFill>
                <a:latin typeface="Work Sans SemiBold" panose="000007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yhteystiedot</a:t>
            </a:r>
          </a:p>
        </p:txBody>
      </p:sp>
      <p:sp>
        <p:nvSpPr>
          <p:cNvPr id="4" name="Date Placeholder 3"/>
          <p:cNvSpPr>
            <a:spLocks noGrp="1"/>
          </p:cNvSpPr>
          <p:nvPr>
            <p:ph type="dt" sz="half" idx="10"/>
          </p:nvPr>
        </p:nvSpPr>
        <p:spPr/>
        <p:txBody>
          <a:bodyPr/>
          <a:lstStyle>
            <a:lvl1pPr>
              <a:defRPr>
                <a:noFill/>
              </a:defRPr>
            </a:lvl1pPr>
          </a:lstStyle>
          <a:p>
            <a:fld id="{FC1B5BAD-9C63-4C69-87C4-819DEDC62D6D}" type="datetime1">
              <a:rPr lang="fi-FI" smtClean="0"/>
              <a:t>26.1.2022</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14" name="Freeform 7">
            <a:hlinkClick r:id="rId2" tooltip="twitter"/>
          </p:cNvPr>
          <p:cNvSpPr>
            <a:spLocks noChangeAspect="1" noEditPoints="1"/>
          </p:cNvSpPr>
          <p:nvPr userDrawn="1"/>
        </p:nvSpPr>
        <p:spPr bwMode="auto">
          <a:xfrm>
            <a:off x="10308063" y="5877340"/>
            <a:ext cx="252557" cy="252000"/>
          </a:xfrm>
          <a:custGeom>
            <a:avLst/>
            <a:gdLst>
              <a:gd name="T0" fmla="*/ 1085 w 2269"/>
              <a:gd name="T1" fmla="*/ 2052 h 2720"/>
              <a:gd name="T2" fmla="*/ 1276 w 2269"/>
              <a:gd name="T3" fmla="*/ 1961 h 2720"/>
              <a:gd name="T4" fmla="*/ 1432 w 2269"/>
              <a:gd name="T5" fmla="*/ 1821 h 2720"/>
              <a:gd name="T6" fmla="*/ 1551 w 2269"/>
              <a:gd name="T7" fmla="*/ 1643 h 2720"/>
              <a:gd name="T8" fmla="*/ 1647 w 2269"/>
              <a:gd name="T9" fmla="*/ 1380 h 2720"/>
              <a:gd name="T10" fmla="*/ 1677 w 2269"/>
              <a:gd name="T11" fmla="*/ 1129 h 2720"/>
              <a:gd name="T12" fmla="*/ 1815 w 2269"/>
              <a:gd name="T13" fmla="*/ 911 h 2720"/>
              <a:gd name="T14" fmla="*/ 1676 w 2269"/>
              <a:gd name="T15" fmla="*/ 949 h 2720"/>
              <a:gd name="T16" fmla="*/ 1751 w 2269"/>
              <a:gd name="T17" fmla="*/ 849 h 2720"/>
              <a:gd name="T18" fmla="*/ 1704 w 2269"/>
              <a:gd name="T19" fmla="*/ 824 h 2720"/>
              <a:gd name="T20" fmla="*/ 1558 w 2269"/>
              <a:gd name="T21" fmla="*/ 817 h 2720"/>
              <a:gd name="T22" fmla="*/ 1426 w 2269"/>
              <a:gd name="T23" fmla="*/ 757 h 2720"/>
              <a:gd name="T24" fmla="*/ 1287 w 2269"/>
              <a:gd name="T25" fmla="*/ 782 h 2720"/>
              <a:gd name="T26" fmla="*/ 1181 w 2269"/>
              <a:gd name="T27" fmla="*/ 877 h 2720"/>
              <a:gd name="T28" fmla="*/ 1122 w 2269"/>
              <a:gd name="T29" fmla="*/ 1022 h 2720"/>
              <a:gd name="T30" fmla="*/ 1081 w 2269"/>
              <a:gd name="T31" fmla="*/ 1162 h 2720"/>
              <a:gd name="T32" fmla="*/ 877 w 2269"/>
              <a:gd name="T33" fmla="*/ 1102 h 2720"/>
              <a:gd name="T34" fmla="*/ 697 w 2269"/>
              <a:gd name="T35" fmla="*/ 985 h 2720"/>
              <a:gd name="T36" fmla="*/ 549 w 2269"/>
              <a:gd name="T37" fmla="*/ 817 h 2720"/>
              <a:gd name="T38" fmla="*/ 511 w 2269"/>
              <a:gd name="T39" fmla="*/ 973 h 2720"/>
              <a:gd name="T40" fmla="*/ 554 w 2269"/>
              <a:gd name="T41" fmla="*/ 1162 h 2720"/>
              <a:gd name="T42" fmla="*/ 635 w 2269"/>
              <a:gd name="T43" fmla="*/ 1263 h 2720"/>
              <a:gd name="T44" fmla="*/ 516 w 2269"/>
              <a:gd name="T45" fmla="*/ 1226 h 2720"/>
              <a:gd name="T46" fmla="*/ 522 w 2269"/>
              <a:gd name="T47" fmla="*/ 1328 h 2720"/>
              <a:gd name="T48" fmla="*/ 581 w 2269"/>
              <a:gd name="T49" fmla="*/ 1449 h 2720"/>
              <a:gd name="T50" fmla="*/ 676 w 2269"/>
              <a:gd name="T51" fmla="*/ 1532 h 2720"/>
              <a:gd name="T52" fmla="*/ 659 w 2269"/>
              <a:gd name="T53" fmla="*/ 1565 h 2720"/>
              <a:gd name="T54" fmla="*/ 634 w 2269"/>
              <a:gd name="T55" fmla="*/ 1630 h 2720"/>
              <a:gd name="T56" fmla="*/ 722 w 2269"/>
              <a:gd name="T57" fmla="*/ 1739 h 2720"/>
              <a:gd name="T58" fmla="*/ 823 w 2269"/>
              <a:gd name="T59" fmla="*/ 1786 h 2720"/>
              <a:gd name="T60" fmla="*/ 761 w 2269"/>
              <a:gd name="T61" fmla="*/ 1871 h 2720"/>
              <a:gd name="T62" fmla="*/ 593 w 2269"/>
              <a:gd name="T63" fmla="*/ 1930 h 2720"/>
              <a:gd name="T64" fmla="*/ 514 w 2269"/>
              <a:gd name="T65" fmla="*/ 1972 h 2720"/>
              <a:gd name="T66" fmla="*/ 738 w 2269"/>
              <a:gd name="T67" fmla="*/ 2065 h 2720"/>
              <a:gd name="T68" fmla="*/ 6 w 2269"/>
              <a:gd name="T69" fmla="*/ 1221 h 2720"/>
              <a:gd name="T70" fmla="*/ 69 w 2269"/>
              <a:gd name="T71" fmla="*/ 892 h 2720"/>
              <a:gd name="T72" fmla="*/ 194 w 2269"/>
              <a:gd name="T73" fmla="*/ 600 h 2720"/>
              <a:gd name="T74" fmla="*/ 372 w 2269"/>
              <a:gd name="T75" fmla="*/ 354 h 2720"/>
              <a:gd name="T76" fmla="*/ 594 w 2269"/>
              <a:gd name="T77" fmla="*/ 164 h 2720"/>
              <a:gd name="T78" fmla="*/ 851 w 2269"/>
              <a:gd name="T79" fmla="*/ 43 h 2720"/>
              <a:gd name="T80" fmla="*/ 1134 w 2269"/>
              <a:gd name="T81" fmla="*/ 0 h 2720"/>
              <a:gd name="T82" fmla="*/ 1418 w 2269"/>
              <a:gd name="T83" fmla="*/ 43 h 2720"/>
              <a:gd name="T84" fmla="*/ 1676 w 2269"/>
              <a:gd name="T85" fmla="*/ 164 h 2720"/>
              <a:gd name="T86" fmla="*/ 1898 w 2269"/>
              <a:gd name="T87" fmla="*/ 354 h 2720"/>
              <a:gd name="T88" fmla="*/ 2075 w 2269"/>
              <a:gd name="T89" fmla="*/ 600 h 2720"/>
              <a:gd name="T90" fmla="*/ 2200 w 2269"/>
              <a:gd name="T91" fmla="*/ 892 h 2720"/>
              <a:gd name="T92" fmla="*/ 2263 w 2269"/>
              <a:gd name="T93" fmla="*/ 1221 h 2720"/>
              <a:gd name="T94" fmla="*/ 2256 w 2269"/>
              <a:gd name="T95" fmla="*/ 1568 h 2720"/>
              <a:gd name="T96" fmla="*/ 2180 w 2269"/>
              <a:gd name="T97" fmla="*/ 1889 h 2720"/>
              <a:gd name="T98" fmla="*/ 2044 w 2269"/>
              <a:gd name="T99" fmla="*/ 2174 h 2720"/>
              <a:gd name="T100" fmla="*/ 1857 w 2269"/>
              <a:gd name="T101" fmla="*/ 2410 h 2720"/>
              <a:gd name="T102" fmla="*/ 1627 w 2269"/>
              <a:gd name="T103" fmla="*/ 2586 h 2720"/>
              <a:gd name="T104" fmla="*/ 1363 w 2269"/>
              <a:gd name="T105" fmla="*/ 2693 h 2720"/>
              <a:gd name="T106" fmla="*/ 1076 w 2269"/>
              <a:gd name="T107" fmla="*/ 2719 h 2720"/>
              <a:gd name="T108" fmla="*/ 797 w 2269"/>
              <a:gd name="T109" fmla="*/ 2659 h 2720"/>
              <a:gd name="T110" fmla="*/ 546 w 2269"/>
              <a:gd name="T111" fmla="*/ 2524 h 2720"/>
              <a:gd name="T112" fmla="*/ 332 w 2269"/>
              <a:gd name="T113" fmla="*/ 2322 h 2720"/>
              <a:gd name="T114" fmla="*/ 165 w 2269"/>
              <a:gd name="T115" fmla="*/ 2065 h 2720"/>
              <a:gd name="T116" fmla="*/ 51 w 2269"/>
              <a:gd name="T117" fmla="*/ 1764 h 2720"/>
              <a:gd name="T118" fmla="*/ 2 w 2269"/>
              <a:gd name="T119" fmla="*/ 1430 h 2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69" h="2720">
                <a:moveTo>
                  <a:pt x="882" y="2081"/>
                </a:moveTo>
                <a:lnTo>
                  <a:pt x="906" y="2080"/>
                </a:lnTo>
                <a:lnTo>
                  <a:pt x="929" y="2079"/>
                </a:lnTo>
                <a:lnTo>
                  <a:pt x="953" y="2077"/>
                </a:lnTo>
                <a:lnTo>
                  <a:pt x="976" y="2075"/>
                </a:lnTo>
                <a:lnTo>
                  <a:pt x="998" y="2071"/>
                </a:lnTo>
                <a:lnTo>
                  <a:pt x="1020" y="2068"/>
                </a:lnTo>
                <a:lnTo>
                  <a:pt x="1042" y="2063"/>
                </a:lnTo>
                <a:lnTo>
                  <a:pt x="1063" y="2058"/>
                </a:lnTo>
                <a:lnTo>
                  <a:pt x="1085" y="2052"/>
                </a:lnTo>
                <a:lnTo>
                  <a:pt x="1105" y="2045"/>
                </a:lnTo>
                <a:lnTo>
                  <a:pt x="1126" y="2038"/>
                </a:lnTo>
                <a:lnTo>
                  <a:pt x="1146" y="2031"/>
                </a:lnTo>
                <a:lnTo>
                  <a:pt x="1166" y="2022"/>
                </a:lnTo>
                <a:lnTo>
                  <a:pt x="1185" y="2014"/>
                </a:lnTo>
                <a:lnTo>
                  <a:pt x="1204" y="2004"/>
                </a:lnTo>
                <a:lnTo>
                  <a:pt x="1223" y="1993"/>
                </a:lnTo>
                <a:lnTo>
                  <a:pt x="1241" y="1984"/>
                </a:lnTo>
                <a:lnTo>
                  <a:pt x="1259" y="1972"/>
                </a:lnTo>
                <a:lnTo>
                  <a:pt x="1276" y="1961"/>
                </a:lnTo>
                <a:lnTo>
                  <a:pt x="1293" y="1949"/>
                </a:lnTo>
                <a:lnTo>
                  <a:pt x="1310" y="1936"/>
                </a:lnTo>
                <a:lnTo>
                  <a:pt x="1327" y="1924"/>
                </a:lnTo>
                <a:lnTo>
                  <a:pt x="1343" y="1909"/>
                </a:lnTo>
                <a:lnTo>
                  <a:pt x="1359" y="1896"/>
                </a:lnTo>
                <a:lnTo>
                  <a:pt x="1374" y="1882"/>
                </a:lnTo>
                <a:lnTo>
                  <a:pt x="1389" y="1866"/>
                </a:lnTo>
                <a:lnTo>
                  <a:pt x="1404" y="1852"/>
                </a:lnTo>
                <a:lnTo>
                  <a:pt x="1418" y="1836"/>
                </a:lnTo>
                <a:lnTo>
                  <a:pt x="1432" y="1821"/>
                </a:lnTo>
                <a:lnTo>
                  <a:pt x="1445" y="1804"/>
                </a:lnTo>
                <a:lnTo>
                  <a:pt x="1459" y="1787"/>
                </a:lnTo>
                <a:lnTo>
                  <a:pt x="1471" y="1770"/>
                </a:lnTo>
                <a:lnTo>
                  <a:pt x="1484" y="1753"/>
                </a:lnTo>
                <a:lnTo>
                  <a:pt x="1496" y="1735"/>
                </a:lnTo>
                <a:lnTo>
                  <a:pt x="1507" y="1717"/>
                </a:lnTo>
                <a:lnTo>
                  <a:pt x="1520" y="1699"/>
                </a:lnTo>
                <a:lnTo>
                  <a:pt x="1531" y="1680"/>
                </a:lnTo>
                <a:lnTo>
                  <a:pt x="1541" y="1662"/>
                </a:lnTo>
                <a:lnTo>
                  <a:pt x="1551" y="1643"/>
                </a:lnTo>
                <a:lnTo>
                  <a:pt x="1561" y="1624"/>
                </a:lnTo>
                <a:lnTo>
                  <a:pt x="1570" y="1605"/>
                </a:lnTo>
                <a:lnTo>
                  <a:pt x="1579" y="1586"/>
                </a:lnTo>
                <a:lnTo>
                  <a:pt x="1588" y="1565"/>
                </a:lnTo>
                <a:lnTo>
                  <a:pt x="1596" y="1545"/>
                </a:lnTo>
                <a:lnTo>
                  <a:pt x="1604" y="1526"/>
                </a:lnTo>
                <a:lnTo>
                  <a:pt x="1611" y="1505"/>
                </a:lnTo>
                <a:lnTo>
                  <a:pt x="1625" y="1463"/>
                </a:lnTo>
                <a:lnTo>
                  <a:pt x="1637" y="1422"/>
                </a:lnTo>
                <a:lnTo>
                  <a:pt x="1647" y="1380"/>
                </a:lnTo>
                <a:lnTo>
                  <a:pt x="1656" y="1338"/>
                </a:lnTo>
                <a:lnTo>
                  <a:pt x="1660" y="1317"/>
                </a:lnTo>
                <a:lnTo>
                  <a:pt x="1664" y="1296"/>
                </a:lnTo>
                <a:lnTo>
                  <a:pt x="1667" y="1275"/>
                </a:lnTo>
                <a:lnTo>
                  <a:pt x="1669" y="1254"/>
                </a:lnTo>
                <a:lnTo>
                  <a:pt x="1672" y="1233"/>
                </a:lnTo>
                <a:lnTo>
                  <a:pt x="1673" y="1212"/>
                </a:lnTo>
                <a:lnTo>
                  <a:pt x="1675" y="1191"/>
                </a:lnTo>
                <a:lnTo>
                  <a:pt x="1676" y="1171"/>
                </a:lnTo>
                <a:lnTo>
                  <a:pt x="1677" y="1129"/>
                </a:lnTo>
                <a:lnTo>
                  <a:pt x="1676" y="1085"/>
                </a:lnTo>
                <a:lnTo>
                  <a:pt x="1696" y="1067"/>
                </a:lnTo>
                <a:lnTo>
                  <a:pt x="1715" y="1048"/>
                </a:lnTo>
                <a:lnTo>
                  <a:pt x="1734" y="1028"/>
                </a:lnTo>
                <a:lnTo>
                  <a:pt x="1752" y="1006"/>
                </a:lnTo>
                <a:lnTo>
                  <a:pt x="1769" y="983"/>
                </a:lnTo>
                <a:lnTo>
                  <a:pt x="1785" y="961"/>
                </a:lnTo>
                <a:lnTo>
                  <a:pt x="1793" y="949"/>
                </a:lnTo>
                <a:lnTo>
                  <a:pt x="1801" y="937"/>
                </a:lnTo>
                <a:lnTo>
                  <a:pt x="1815" y="911"/>
                </a:lnTo>
                <a:lnTo>
                  <a:pt x="1796" y="921"/>
                </a:lnTo>
                <a:lnTo>
                  <a:pt x="1777" y="931"/>
                </a:lnTo>
                <a:lnTo>
                  <a:pt x="1757" y="938"/>
                </a:lnTo>
                <a:lnTo>
                  <a:pt x="1737" y="945"/>
                </a:lnTo>
                <a:lnTo>
                  <a:pt x="1717" y="951"/>
                </a:lnTo>
                <a:lnTo>
                  <a:pt x="1697" y="957"/>
                </a:lnTo>
                <a:lnTo>
                  <a:pt x="1676" y="961"/>
                </a:lnTo>
                <a:lnTo>
                  <a:pt x="1655" y="964"/>
                </a:lnTo>
                <a:lnTo>
                  <a:pt x="1666" y="957"/>
                </a:lnTo>
                <a:lnTo>
                  <a:pt x="1676" y="949"/>
                </a:lnTo>
                <a:lnTo>
                  <a:pt x="1686" y="939"/>
                </a:lnTo>
                <a:lnTo>
                  <a:pt x="1695" y="929"/>
                </a:lnTo>
                <a:lnTo>
                  <a:pt x="1705" y="919"/>
                </a:lnTo>
                <a:lnTo>
                  <a:pt x="1714" y="909"/>
                </a:lnTo>
                <a:lnTo>
                  <a:pt x="1722" y="897"/>
                </a:lnTo>
                <a:lnTo>
                  <a:pt x="1730" y="886"/>
                </a:lnTo>
                <a:lnTo>
                  <a:pt x="1734" y="880"/>
                </a:lnTo>
                <a:lnTo>
                  <a:pt x="1738" y="874"/>
                </a:lnTo>
                <a:lnTo>
                  <a:pt x="1745" y="861"/>
                </a:lnTo>
                <a:lnTo>
                  <a:pt x="1751" y="849"/>
                </a:lnTo>
                <a:lnTo>
                  <a:pt x="1758" y="836"/>
                </a:lnTo>
                <a:lnTo>
                  <a:pt x="1763" y="823"/>
                </a:lnTo>
                <a:lnTo>
                  <a:pt x="1769" y="808"/>
                </a:lnTo>
                <a:lnTo>
                  <a:pt x="1773" y="794"/>
                </a:lnTo>
                <a:lnTo>
                  <a:pt x="1778" y="779"/>
                </a:lnTo>
                <a:lnTo>
                  <a:pt x="1757" y="794"/>
                </a:lnTo>
                <a:lnTo>
                  <a:pt x="1736" y="806"/>
                </a:lnTo>
                <a:lnTo>
                  <a:pt x="1725" y="812"/>
                </a:lnTo>
                <a:lnTo>
                  <a:pt x="1715" y="818"/>
                </a:lnTo>
                <a:lnTo>
                  <a:pt x="1704" y="824"/>
                </a:lnTo>
                <a:lnTo>
                  <a:pt x="1693" y="829"/>
                </a:lnTo>
                <a:lnTo>
                  <a:pt x="1670" y="838"/>
                </a:lnTo>
                <a:lnTo>
                  <a:pt x="1647" y="847"/>
                </a:lnTo>
                <a:lnTo>
                  <a:pt x="1624" y="855"/>
                </a:lnTo>
                <a:lnTo>
                  <a:pt x="1612" y="857"/>
                </a:lnTo>
                <a:lnTo>
                  <a:pt x="1600" y="861"/>
                </a:lnTo>
                <a:lnTo>
                  <a:pt x="1591" y="849"/>
                </a:lnTo>
                <a:lnTo>
                  <a:pt x="1580" y="837"/>
                </a:lnTo>
                <a:lnTo>
                  <a:pt x="1570" y="827"/>
                </a:lnTo>
                <a:lnTo>
                  <a:pt x="1558" y="817"/>
                </a:lnTo>
                <a:lnTo>
                  <a:pt x="1547" y="807"/>
                </a:lnTo>
                <a:lnTo>
                  <a:pt x="1535" y="799"/>
                </a:lnTo>
                <a:lnTo>
                  <a:pt x="1522" y="790"/>
                </a:lnTo>
                <a:lnTo>
                  <a:pt x="1509" y="783"/>
                </a:lnTo>
                <a:lnTo>
                  <a:pt x="1496" y="777"/>
                </a:lnTo>
                <a:lnTo>
                  <a:pt x="1482" y="771"/>
                </a:lnTo>
                <a:lnTo>
                  <a:pt x="1468" y="766"/>
                </a:lnTo>
                <a:lnTo>
                  <a:pt x="1454" y="763"/>
                </a:lnTo>
                <a:lnTo>
                  <a:pt x="1440" y="759"/>
                </a:lnTo>
                <a:lnTo>
                  <a:pt x="1426" y="757"/>
                </a:lnTo>
                <a:lnTo>
                  <a:pt x="1411" y="755"/>
                </a:lnTo>
                <a:lnTo>
                  <a:pt x="1396" y="755"/>
                </a:lnTo>
                <a:lnTo>
                  <a:pt x="1381" y="755"/>
                </a:lnTo>
                <a:lnTo>
                  <a:pt x="1367" y="757"/>
                </a:lnTo>
                <a:lnTo>
                  <a:pt x="1353" y="759"/>
                </a:lnTo>
                <a:lnTo>
                  <a:pt x="1340" y="761"/>
                </a:lnTo>
                <a:lnTo>
                  <a:pt x="1326" y="765"/>
                </a:lnTo>
                <a:lnTo>
                  <a:pt x="1313" y="770"/>
                </a:lnTo>
                <a:lnTo>
                  <a:pt x="1300" y="776"/>
                </a:lnTo>
                <a:lnTo>
                  <a:pt x="1287" y="782"/>
                </a:lnTo>
                <a:lnTo>
                  <a:pt x="1275" y="788"/>
                </a:lnTo>
                <a:lnTo>
                  <a:pt x="1263" y="795"/>
                </a:lnTo>
                <a:lnTo>
                  <a:pt x="1251" y="803"/>
                </a:lnTo>
                <a:lnTo>
                  <a:pt x="1240" y="812"/>
                </a:lnTo>
                <a:lnTo>
                  <a:pt x="1229" y="821"/>
                </a:lnTo>
                <a:lnTo>
                  <a:pt x="1218" y="831"/>
                </a:lnTo>
                <a:lnTo>
                  <a:pt x="1208" y="842"/>
                </a:lnTo>
                <a:lnTo>
                  <a:pt x="1199" y="853"/>
                </a:lnTo>
                <a:lnTo>
                  <a:pt x="1189" y="865"/>
                </a:lnTo>
                <a:lnTo>
                  <a:pt x="1181" y="877"/>
                </a:lnTo>
                <a:lnTo>
                  <a:pt x="1172" y="890"/>
                </a:lnTo>
                <a:lnTo>
                  <a:pt x="1164" y="903"/>
                </a:lnTo>
                <a:lnTo>
                  <a:pt x="1157" y="916"/>
                </a:lnTo>
                <a:lnTo>
                  <a:pt x="1150" y="931"/>
                </a:lnTo>
                <a:lnTo>
                  <a:pt x="1144" y="945"/>
                </a:lnTo>
                <a:lnTo>
                  <a:pt x="1139" y="959"/>
                </a:lnTo>
                <a:lnTo>
                  <a:pt x="1134" y="975"/>
                </a:lnTo>
                <a:lnTo>
                  <a:pt x="1129" y="991"/>
                </a:lnTo>
                <a:lnTo>
                  <a:pt x="1126" y="1006"/>
                </a:lnTo>
                <a:lnTo>
                  <a:pt x="1122" y="1022"/>
                </a:lnTo>
                <a:lnTo>
                  <a:pt x="1120" y="1039"/>
                </a:lnTo>
                <a:lnTo>
                  <a:pt x="1118" y="1055"/>
                </a:lnTo>
                <a:lnTo>
                  <a:pt x="1117" y="1072"/>
                </a:lnTo>
                <a:lnTo>
                  <a:pt x="1117" y="1090"/>
                </a:lnTo>
                <a:lnTo>
                  <a:pt x="1117" y="1109"/>
                </a:lnTo>
                <a:lnTo>
                  <a:pt x="1119" y="1129"/>
                </a:lnTo>
                <a:lnTo>
                  <a:pt x="1121" y="1148"/>
                </a:lnTo>
                <a:lnTo>
                  <a:pt x="1124" y="1166"/>
                </a:lnTo>
                <a:lnTo>
                  <a:pt x="1102" y="1165"/>
                </a:lnTo>
                <a:lnTo>
                  <a:pt x="1081" y="1162"/>
                </a:lnTo>
                <a:lnTo>
                  <a:pt x="1060" y="1159"/>
                </a:lnTo>
                <a:lnTo>
                  <a:pt x="1038" y="1155"/>
                </a:lnTo>
                <a:lnTo>
                  <a:pt x="1017" y="1151"/>
                </a:lnTo>
                <a:lnTo>
                  <a:pt x="997" y="1145"/>
                </a:lnTo>
                <a:lnTo>
                  <a:pt x="976" y="1141"/>
                </a:lnTo>
                <a:lnTo>
                  <a:pt x="956" y="1133"/>
                </a:lnTo>
                <a:lnTo>
                  <a:pt x="936" y="1127"/>
                </a:lnTo>
                <a:lnTo>
                  <a:pt x="916" y="1119"/>
                </a:lnTo>
                <a:lnTo>
                  <a:pt x="896" y="1112"/>
                </a:lnTo>
                <a:lnTo>
                  <a:pt x="877" y="1102"/>
                </a:lnTo>
                <a:lnTo>
                  <a:pt x="857" y="1094"/>
                </a:lnTo>
                <a:lnTo>
                  <a:pt x="838" y="1083"/>
                </a:lnTo>
                <a:lnTo>
                  <a:pt x="820" y="1073"/>
                </a:lnTo>
                <a:lnTo>
                  <a:pt x="801" y="1061"/>
                </a:lnTo>
                <a:lnTo>
                  <a:pt x="783" y="1051"/>
                </a:lnTo>
                <a:lnTo>
                  <a:pt x="765" y="1039"/>
                </a:lnTo>
                <a:lnTo>
                  <a:pt x="748" y="1025"/>
                </a:lnTo>
                <a:lnTo>
                  <a:pt x="730" y="1012"/>
                </a:lnTo>
                <a:lnTo>
                  <a:pt x="713" y="999"/>
                </a:lnTo>
                <a:lnTo>
                  <a:pt x="697" y="985"/>
                </a:lnTo>
                <a:lnTo>
                  <a:pt x="680" y="970"/>
                </a:lnTo>
                <a:lnTo>
                  <a:pt x="664" y="955"/>
                </a:lnTo>
                <a:lnTo>
                  <a:pt x="649" y="939"/>
                </a:lnTo>
                <a:lnTo>
                  <a:pt x="633" y="922"/>
                </a:lnTo>
                <a:lnTo>
                  <a:pt x="618" y="905"/>
                </a:lnTo>
                <a:lnTo>
                  <a:pt x="604" y="889"/>
                </a:lnTo>
                <a:lnTo>
                  <a:pt x="590" y="872"/>
                </a:lnTo>
                <a:lnTo>
                  <a:pt x="576" y="854"/>
                </a:lnTo>
                <a:lnTo>
                  <a:pt x="562" y="835"/>
                </a:lnTo>
                <a:lnTo>
                  <a:pt x="549" y="817"/>
                </a:lnTo>
                <a:lnTo>
                  <a:pt x="541" y="835"/>
                </a:lnTo>
                <a:lnTo>
                  <a:pt x="537" y="845"/>
                </a:lnTo>
                <a:lnTo>
                  <a:pt x="533" y="855"/>
                </a:lnTo>
                <a:lnTo>
                  <a:pt x="527" y="875"/>
                </a:lnTo>
                <a:lnTo>
                  <a:pt x="521" y="896"/>
                </a:lnTo>
                <a:lnTo>
                  <a:pt x="517" y="917"/>
                </a:lnTo>
                <a:lnTo>
                  <a:pt x="515" y="928"/>
                </a:lnTo>
                <a:lnTo>
                  <a:pt x="514" y="939"/>
                </a:lnTo>
                <a:lnTo>
                  <a:pt x="512" y="962"/>
                </a:lnTo>
                <a:lnTo>
                  <a:pt x="511" y="973"/>
                </a:lnTo>
                <a:lnTo>
                  <a:pt x="511" y="985"/>
                </a:lnTo>
                <a:lnTo>
                  <a:pt x="512" y="1006"/>
                </a:lnTo>
                <a:lnTo>
                  <a:pt x="514" y="1028"/>
                </a:lnTo>
                <a:lnTo>
                  <a:pt x="516" y="1048"/>
                </a:lnTo>
                <a:lnTo>
                  <a:pt x="520" y="1069"/>
                </a:lnTo>
                <a:lnTo>
                  <a:pt x="525" y="1089"/>
                </a:lnTo>
                <a:lnTo>
                  <a:pt x="531" y="1108"/>
                </a:lnTo>
                <a:lnTo>
                  <a:pt x="538" y="1126"/>
                </a:lnTo>
                <a:lnTo>
                  <a:pt x="545" y="1145"/>
                </a:lnTo>
                <a:lnTo>
                  <a:pt x="554" y="1162"/>
                </a:lnTo>
                <a:lnTo>
                  <a:pt x="563" y="1179"/>
                </a:lnTo>
                <a:lnTo>
                  <a:pt x="573" y="1196"/>
                </a:lnTo>
                <a:lnTo>
                  <a:pt x="584" y="1210"/>
                </a:lnTo>
                <a:lnTo>
                  <a:pt x="590" y="1217"/>
                </a:lnTo>
                <a:lnTo>
                  <a:pt x="596" y="1224"/>
                </a:lnTo>
                <a:lnTo>
                  <a:pt x="602" y="1232"/>
                </a:lnTo>
                <a:lnTo>
                  <a:pt x="609" y="1239"/>
                </a:lnTo>
                <a:lnTo>
                  <a:pt x="622" y="1251"/>
                </a:lnTo>
                <a:lnTo>
                  <a:pt x="628" y="1257"/>
                </a:lnTo>
                <a:lnTo>
                  <a:pt x="635" y="1263"/>
                </a:lnTo>
                <a:lnTo>
                  <a:pt x="618" y="1262"/>
                </a:lnTo>
                <a:lnTo>
                  <a:pt x="602" y="1259"/>
                </a:lnTo>
                <a:lnTo>
                  <a:pt x="585" y="1256"/>
                </a:lnTo>
                <a:lnTo>
                  <a:pt x="569" y="1251"/>
                </a:lnTo>
                <a:lnTo>
                  <a:pt x="561" y="1248"/>
                </a:lnTo>
                <a:lnTo>
                  <a:pt x="554" y="1245"/>
                </a:lnTo>
                <a:lnTo>
                  <a:pt x="538" y="1238"/>
                </a:lnTo>
                <a:lnTo>
                  <a:pt x="531" y="1234"/>
                </a:lnTo>
                <a:lnTo>
                  <a:pt x="523" y="1230"/>
                </a:lnTo>
                <a:lnTo>
                  <a:pt x="516" y="1226"/>
                </a:lnTo>
                <a:lnTo>
                  <a:pt x="509" y="1221"/>
                </a:lnTo>
                <a:lnTo>
                  <a:pt x="509" y="1226"/>
                </a:lnTo>
                <a:lnTo>
                  <a:pt x="509" y="1240"/>
                </a:lnTo>
                <a:lnTo>
                  <a:pt x="510" y="1256"/>
                </a:lnTo>
                <a:lnTo>
                  <a:pt x="511" y="1270"/>
                </a:lnTo>
                <a:lnTo>
                  <a:pt x="513" y="1284"/>
                </a:lnTo>
                <a:lnTo>
                  <a:pt x="516" y="1299"/>
                </a:lnTo>
                <a:lnTo>
                  <a:pt x="517" y="1306"/>
                </a:lnTo>
                <a:lnTo>
                  <a:pt x="519" y="1313"/>
                </a:lnTo>
                <a:lnTo>
                  <a:pt x="522" y="1328"/>
                </a:lnTo>
                <a:lnTo>
                  <a:pt x="526" y="1341"/>
                </a:lnTo>
                <a:lnTo>
                  <a:pt x="530" y="1354"/>
                </a:lnTo>
                <a:lnTo>
                  <a:pt x="535" y="1367"/>
                </a:lnTo>
                <a:lnTo>
                  <a:pt x="540" y="1380"/>
                </a:lnTo>
                <a:lnTo>
                  <a:pt x="546" y="1392"/>
                </a:lnTo>
                <a:lnTo>
                  <a:pt x="552" y="1404"/>
                </a:lnTo>
                <a:lnTo>
                  <a:pt x="559" y="1416"/>
                </a:lnTo>
                <a:lnTo>
                  <a:pt x="566" y="1427"/>
                </a:lnTo>
                <a:lnTo>
                  <a:pt x="573" y="1439"/>
                </a:lnTo>
                <a:lnTo>
                  <a:pt x="581" y="1449"/>
                </a:lnTo>
                <a:lnTo>
                  <a:pt x="589" y="1460"/>
                </a:lnTo>
                <a:lnTo>
                  <a:pt x="597" y="1469"/>
                </a:lnTo>
                <a:lnTo>
                  <a:pt x="606" y="1479"/>
                </a:lnTo>
                <a:lnTo>
                  <a:pt x="615" y="1488"/>
                </a:lnTo>
                <a:lnTo>
                  <a:pt x="624" y="1497"/>
                </a:lnTo>
                <a:lnTo>
                  <a:pt x="634" y="1504"/>
                </a:lnTo>
                <a:lnTo>
                  <a:pt x="644" y="1512"/>
                </a:lnTo>
                <a:lnTo>
                  <a:pt x="654" y="1520"/>
                </a:lnTo>
                <a:lnTo>
                  <a:pt x="665" y="1526"/>
                </a:lnTo>
                <a:lnTo>
                  <a:pt x="676" y="1532"/>
                </a:lnTo>
                <a:lnTo>
                  <a:pt x="687" y="1538"/>
                </a:lnTo>
                <a:lnTo>
                  <a:pt x="698" y="1542"/>
                </a:lnTo>
                <a:lnTo>
                  <a:pt x="709" y="1546"/>
                </a:lnTo>
                <a:lnTo>
                  <a:pt x="721" y="1551"/>
                </a:lnTo>
                <a:lnTo>
                  <a:pt x="733" y="1553"/>
                </a:lnTo>
                <a:lnTo>
                  <a:pt x="715" y="1558"/>
                </a:lnTo>
                <a:lnTo>
                  <a:pt x="706" y="1560"/>
                </a:lnTo>
                <a:lnTo>
                  <a:pt x="697" y="1563"/>
                </a:lnTo>
                <a:lnTo>
                  <a:pt x="678" y="1564"/>
                </a:lnTo>
                <a:lnTo>
                  <a:pt x="659" y="1565"/>
                </a:lnTo>
                <a:lnTo>
                  <a:pt x="646" y="1565"/>
                </a:lnTo>
                <a:lnTo>
                  <a:pt x="633" y="1564"/>
                </a:lnTo>
                <a:lnTo>
                  <a:pt x="620" y="1562"/>
                </a:lnTo>
                <a:lnTo>
                  <a:pt x="607" y="1559"/>
                </a:lnTo>
                <a:lnTo>
                  <a:pt x="610" y="1571"/>
                </a:lnTo>
                <a:lnTo>
                  <a:pt x="614" y="1583"/>
                </a:lnTo>
                <a:lnTo>
                  <a:pt x="619" y="1595"/>
                </a:lnTo>
                <a:lnTo>
                  <a:pt x="623" y="1607"/>
                </a:lnTo>
                <a:lnTo>
                  <a:pt x="628" y="1619"/>
                </a:lnTo>
                <a:lnTo>
                  <a:pt x="634" y="1630"/>
                </a:lnTo>
                <a:lnTo>
                  <a:pt x="639" y="1641"/>
                </a:lnTo>
                <a:lnTo>
                  <a:pt x="645" y="1651"/>
                </a:lnTo>
                <a:lnTo>
                  <a:pt x="658" y="1672"/>
                </a:lnTo>
                <a:lnTo>
                  <a:pt x="665" y="1681"/>
                </a:lnTo>
                <a:lnTo>
                  <a:pt x="673" y="1690"/>
                </a:lnTo>
                <a:lnTo>
                  <a:pt x="680" y="1699"/>
                </a:lnTo>
                <a:lnTo>
                  <a:pt x="688" y="1708"/>
                </a:lnTo>
                <a:lnTo>
                  <a:pt x="696" y="1716"/>
                </a:lnTo>
                <a:lnTo>
                  <a:pt x="705" y="1725"/>
                </a:lnTo>
                <a:lnTo>
                  <a:pt x="722" y="1739"/>
                </a:lnTo>
                <a:lnTo>
                  <a:pt x="731" y="1745"/>
                </a:lnTo>
                <a:lnTo>
                  <a:pt x="741" y="1752"/>
                </a:lnTo>
                <a:lnTo>
                  <a:pt x="750" y="1758"/>
                </a:lnTo>
                <a:lnTo>
                  <a:pt x="760" y="1763"/>
                </a:lnTo>
                <a:lnTo>
                  <a:pt x="770" y="1768"/>
                </a:lnTo>
                <a:lnTo>
                  <a:pt x="780" y="1773"/>
                </a:lnTo>
                <a:lnTo>
                  <a:pt x="791" y="1777"/>
                </a:lnTo>
                <a:lnTo>
                  <a:pt x="801" y="1781"/>
                </a:lnTo>
                <a:lnTo>
                  <a:pt x="812" y="1783"/>
                </a:lnTo>
                <a:lnTo>
                  <a:pt x="823" y="1786"/>
                </a:lnTo>
                <a:lnTo>
                  <a:pt x="834" y="1788"/>
                </a:lnTo>
                <a:lnTo>
                  <a:pt x="845" y="1789"/>
                </a:lnTo>
                <a:lnTo>
                  <a:pt x="856" y="1791"/>
                </a:lnTo>
                <a:lnTo>
                  <a:pt x="867" y="1792"/>
                </a:lnTo>
                <a:lnTo>
                  <a:pt x="849" y="1807"/>
                </a:lnTo>
                <a:lnTo>
                  <a:pt x="830" y="1823"/>
                </a:lnTo>
                <a:lnTo>
                  <a:pt x="811" y="1839"/>
                </a:lnTo>
                <a:lnTo>
                  <a:pt x="791" y="1852"/>
                </a:lnTo>
                <a:lnTo>
                  <a:pt x="771" y="1865"/>
                </a:lnTo>
                <a:lnTo>
                  <a:pt x="761" y="1871"/>
                </a:lnTo>
                <a:lnTo>
                  <a:pt x="750" y="1876"/>
                </a:lnTo>
                <a:lnTo>
                  <a:pt x="740" y="1882"/>
                </a:lnTo>
                <a:lnTo>
                  <a:pt x="729" y="1887"/>
                </a:lnTo>
                <a:lnTo>
                  <a:pt x="707" y="1897"/>
                </a:lnTo>
                <a:lnTo>
                  <a:pt x="685" y="1906"/>
                </a:lnTo>
                <a:lnTo>
                  <a:pt x="674" y="1909"/>
                </a:lnTo>
                <a:lnTo>
                  <a:pt x="663" y="1913"/>
                </a:lnTo>
                <a:lnTo>
                  <a:pt x="640" y="1920"/>
                </a:lnTo>
                <a:lnTo>
                  <a:pt x="617" y="1925"/>
                </a:lnTo>
                <a:lnTo>
                  <a:pt x="593" y="1930"/>
                </a:lnTo>
                <a:lnTo>
                  <a:pt x="569" y="1932"/>
                </a:lnTo>
                <a:lnTo>
                  <a:pt x="545" y="1935"/>
                </a:lnTo>
                <a:lnTo>
                  <a:pt x="521" y="1935"/>
                </a:lnTo>
                <a:lnTo>
                  <a:pt x="504" y="1935"/>
                </a:lnTo>
                <a:lnTo>
                  <a:pt x="487" y="1933"/>
                </a:lnTo>
                <a:lnTo>
                  <a:pt x="471" y="1932"/>
                </a:lnTo>
                <a:lnTo>
                  <a:pt x="454" y="1930"/>
                </a:lnTo>
                <a:lnTo>
                  <a:pt x="478" y="1948"/>
                </a:lnTo>
                <a:lnTo>
                  <a:pt x="502" y="1963"/>
                </a:lnTo>
                <a:lnTo>
                  <a:pt x="514" y="1972"/>
                </a:lnTo>
                <a:lnTo>
                  <a:pt x="526" y="1979"/>
                </a:lnTo>
                <a:lnTo>
                  <a:pt x="539" y="1986"/>
                </a:lnTo>
                <a:lnTo>
                  <a:pt x="551" y="1993"/>
                </a:lnTo>
                <a:lnTo>
                  <a:pt x="577" y="2007"/>
                </a:lnTo>
                <a:lnTo>
                  <a:pt x="602" y="2020"/>
                </a:lnTo>
                <a:lnTo>
                  <a:pt x="629" y="2031"/>
                </a:lnTo>
                <a:lnTo>
                  <a:pt x="655" y="2041"/>
                </a:lnTo>
                <a:lnTo>
                  <a:pt x="683" y="2050"/>
                </a:lnTo>
                <a:lnTo>
                  <a:pt x="710" y="2058"/>
                </a:lnTo>
                <a:lnTo>
                  <a:pt x="738" y="2065"/>
                </a:lnTo>
                <a:lnTo>
                  <a:pt x="766" y="2070"/>
                </a:lnTo>
                <a:lnTo>
                  <a:pt x="795" y="2075"/>
                </a:lnTo>
                <a:lnTo>
                  <a:pt x="823" y="2079"/>
                </a:lnTo>
                <a:lnTo>
                  <a:pt x="853" y="2080"/>
                </a:lnTo>
                <a:lnTo>
                  <a:pt x="882" y="2081"/>
                </a:lnTo>
                <a:close/>
                <a:moveTo>
                  <a:pt x="0" y="1360"/>
                </a:moveTo>
                <a:lnTo>
                  <a:pt x="1" y="1325"/>
                </a:lnTo>
                <a:lnTo>
                  <a:pt x="2" y="1290"/>
                </a:lnTo>
                <a:lnTo>
                  <a:pt x="4" y="1256"/>
                </a:lnTo>
                <a:lnTo>
                  <a:pt x="6" y="1221"/>
                </a:lnTo>
                <a:lnTo>
                  <a:pt x="10" y="1187"/>
                </a:lnTo>
                <a:lnTo>
                  <a:pt x="13" y="1153"/>
                </a:lnTo>
                <a:lnTo>
                  <a:pt x="18" y="1119"/>
                </a:lnTo>
                <a:lnTo>
                  <a:pt x="23" y="1087"/>
                </a:lnTo>
                <a:lnTo>
                  <a:pt x="29" y="1053"/>
                </a:lnTo>
                <a:lnTo>
                  <a:pt x="36" y="1021"/>
                </a:lnTo>
                <a:lnTo>
                  <a:pt x="43" y="988"/>
                </a:lnTo>
                <a:lnTo>
                  <a:pt x="51" y="956"/>
                </a:lnTo>
                <a:lnTo>
                  <a:pt x="60" y="923"/>
                </a:lnTo>
                <a:lnTo>
                  <a:pt x="69" y="892"/>
                </a:lnTo>
                <a:lnTo>
                  <a:pt x="79" y="861"/>
                </a:lnTo>
                <a:lnTo>
                  <a:pt x="90" y="831"/>
                </a:lnTo>
                <a:lnTo>
                  <a:pt x="101" y="801"/>
                </a:lnTo>
                <a:lnTo>
                  <a:pt x="112" y="771"/>
                </a:lnTo>
                <a:lnTo>
                  <a:pt x="124" y="741"/>
                </a:lnTo>
                <a:lnTo>
                  <a:pt x="137" y="712"/>
                </a:lnTo>
                <a:lnTo>
                  <a:pt x="151" y="684"/>
                </a:lnTo>
                <a:lnTo>
                  <a:pt x="165" y="655"/>
                </a:lnTo>
                <a:lnTo>
                  <a:pt x="179" y="627"/>
                </a:lnTo>
                <a:lnTo>
                  <a:pt x="194" y="600"/>
                </a:lnTo>
                <a:lnTo>
                  <a:pt x="210" y="573"/>
                </a:lnTo>
                <a:lnTo>
                  <a:pt x="226" y="547"/>
                </a:lnTo>
                <a:lnTo>
                  <a:pt x="242" y="520"/>
                </a:lnTo>
                <a:lnTo>
                  <a:pt x="259" y="495"/>
                </a:lnTo>
                <a:lnTo>
                  <a:pt x="277" y="470"/>
                </a:lnTo>
                <a:lnTo>
                  <a:pt x="295" y="446"/>
                </a:lnTo>
                <a:lnTo>
                  <a:pt x="313" y="422"/>
                </a:lnTo>
                <a:lnTo>
                  <a:pt x="332" y="398"/>
                </a:lnTo>
                <a:lnTo>
                  <a:pt x="352" y="375"/>
                </a:lnTo>
                <a:lnTo>
                  <a:pt x="372" y="354"/>
                </a:lnTo>
                <a:lnTo>
                  <a:pt x="392" y="332"/>
                </a:lnTo>
                <a:lnTo>
                  <a:pt x="413" y="310"/>
                </a:lnTo>
                <a:lnTo>
                  <a:pt x="434" y="290"/>
                </a:lnTo>
                <a:lnTo>
                  <a:pt x="456" y="271"/>
                </a:lnTo>
                <a:lnTo>
                  <a:pt x="478" y="250"/>
                </a:lnTo>
                <a:lnTo>
                  <a:pt x="500" y="232"/>
                </a:lnTo>
                <a:lnTo>
                  <a:pt x="523" y="215"/>
                </a:lnTo>
                <a:lnTo>
                  <a:pt x="546" y="197"/>
                </a:lnTo>
                <a:lnTo>
                  <a:pt x="570" y="181"/>
                </a:lnTo>
                <a:lnTo>
                  <a:pt x="594" y="164"/>
                </a:lnTo>
                <a:lnTo>
                  <a:pt x="618" y="149"/>
                </a:lnTo>
                <a:lnTo>
                  <a:pt x="643" y="134"/>
                </a:lnTo>
                <a:lnTo>
                  <a:pt x="668" y="120"/>
                </a:lnTo>
                <a:lnTo>
                  <a:pt x="693" y="107"/>
                </a:lnTo>
                <a:lnTo>
                  <a:pt x="718" y="95"/>
                </a:lnTo>
                <a:lnTo>
                  <a:pt x="744" y="83"/>
                </a:lnTo>
                <a:lnTo>
                  <a:pt x="771" y="72"/>
                </a:lnTo>
                <a:lnTo>
                  <a:pt x="797" y="61"/>
                </a:lnTo>
                <a:lnTo>
                  <a:pt x="824" y="51"/>
                </a:lnTo>
                <a:lnTo>
                  <a:pt x="851" y="43"/>
                </a:lnTo>
                <a:lnTo>
                  <a:pt x="878" y="35"/>
                </a:lnTo>
                <a:lnTo>
                  <a:pt x="906" y="27"/>
                </a:lnTo>
                <a:lnTo>
                  <a:pt x="934" y="21"/>
                </a:lnTo>
                <a:lnTo>
                  <a:pt x="962" y="15"/>
                </a:lnTo>
                <a:lnTo>
                  <a:pt x="990" y="11"/>
                </a:lnTo>
                <a:lnTo>
                  <a:pt x="1018" y="7"/>
                </a:lnTo>
                <a:lnTo>
                  <a:pt x="1047" y="5"/>
                </a:lnTo>
                <a:lnTo>
                  <a:pt x="1076" y="2"/>
                </a:lnTo>
                <a:lnTo>
                  <a:pt x="1105" y="1"/>
                </a:lnTo>
                <a:lnTo>
                  <a:pt x="1134" y="0"/>
                </a:lnTo>
                <a:lnTo>
                  <a:pt x="1164" y="1"/>
                </a:lnTo>
                <a:lnTo>
                  <a:pt x="1193" y="2"/>
                </a:lnTo>
                <a:lnTo>
                  <a:pt x="1221" y="5"/>
                </a:lnTo>
                <a:lnTo>
                  <a:pt x="1250" y="7"/>
                </a:lnTo>
                <a:lnTo>
                  <a:pt x="1279" y="11"/>
                </a:lnTo>
                <a:lnTo>
                  <a:pt x="1307" y="15"/>
                </a:lnTo>
                <a:lnTo>
                  <a:pt x="1335" y="21"/>
                </a:lnTo>
                <a:lnTo>
                  <a:pt x="1363" y="27"/>
                </a:lnTo>
                <a:lnTo>
                  <a:pt x="1390" y="35"/>
                </a:lnTo>
                <a:lnTo>
                  <a:pt x="1418" y="43"/>
                </a:lnTo>
                <a:lnTo>
                  <a:pt x="1445" y="51"/>
                </a:lnTo>
                <a:lnTo>
                  <a:pt x="1471" y="61"/>
                </a:lnTo>
                <a:lnTo>
                  <a:pt x="1498" y="72"/>
                </a:lnTo>
                <a:lnTo>
                  <a:pt x="1525" y="83"/>
                </a:lnTo>
                <a:lnTo>
                  <a:pt x="1551" y="95"/>
                </a:lnTo>
                <a:lnTo>
                  <a:pt x="1577" y="107"/>
                </a:lnTo>
                <a:lnTo>
                  <a:pt x="1602" y="120"/>
                </a:lnTo>
                <a:lnTo>
                  <a:pt x="1627" y="134"/>
                </a:lnTo>
                <a:lnTo>
                  <a:pt x="1651" y="149"/>
                </a:lnTo>
                <a:lnTo>
                  <a:pt x="1676" y="164"/>
                </a:lnTo>
                <a:lnTo>
                  <a:pt x="1700" y="181"/>
                </a:lnTo>
                <a:lnTo>
                  <a:pt x="1723" y="197"/>
                </a:lnTo>
                <a:lnTo>
                  <a:pt x="1746" y="215"/>
                </a:lnTo>
                <a:lnTo>
                  <a:pt x="1769" y="232"/>
                </a:lnTo>
                <a:lnTo>
                  <a:pt x="1792" y="250"/>
                </a:lnTo>
                <a:lnTo>
                  <a:pt x="1814" y="271"/>
                </a:lnTo>
                <a:lnTo>
                  <a:pt x="1835" y="290"/>
                </a:lnTo>
                <a:lnTo>
                  <a:pt x="1857" y="310"/>
                </a:lnTo>
                <a:lnTo>
                  <a:pt x="1877" y="332"/>
                </a:lnTo>
                <a:lnTo>
                  <a:pt x="1898" y="354"/>
                </a:lnTo>
                <a:lnTo>
                  <a:pt x="1918" y="375"/>
                </a:lnTo>
                <a:lnTo>
                  <a:pt x="1937" y="398"/>
                </a:lnTo>
                <a:lnTo>
                  <a:pt x="1956" y="422"/>
                </a:lnTo>
                <a:lnTo>
                  <a:pt x="1975" y="446"/>
                </a:lnTo>
                <a:lnTo>
                  <a:pt x="1993" y="470"/>
                </a:lnTo>
                <a:lnTo>
                  <a:pt x="2010" y="495"/>
                </a:lnTo>
                <a:lnTo>
                  <a:pt x="2027" y="520"/>
                </a:lnTo>
                <a:lnTo>
                  <a:pt x="2044" y="547"/>
                </a:lnTo>
                <a:lnTo>
                  <a:pt x="2060" y="573"/>
                </a:lnTo>
                <a:lnTo>
                  <a:pt x="2075" y="600"/>
                </a:lnTo>
                <a:lnTo>
                  <a:pt x="2090" y="627"/>
                </a:lnTo>
                <a:lnTo>
                  <a:pt x="2105" y="655"/>
                </a:lnTo>
                <a:lnTo>
                  <a:pt x="2119" y="684"/>
                </a:lnTo>
                <a:lnTo>
                  <a:pt x="2132" y="712"/>
                </a:lnTo>
                <a:lnTo>
                  <a:pt x="2145" y="741"/>
                </a:lnTo>
                <a:lnTo>
                  <a:pt x="2157" y="771"/>
                </a:lnTo>
                <a:lnTo>
                  <a:pt x="2169" y="801"/>
                </a:lnTo>
                <a:lnTo>
                  <a:pt x="2180" y="831"/>
                </a:lnTo>
                <a:lnTo>
                  <a:pt x="2190" y="861"/>
                </a:lnTo>
                <a:lnTo>
                  <a:pt x="2200" y="892"/>
                </a:lnTo>
                <a:lnTo>
                  <a:pt x="2210" y="923"/>
                </a:lnTo>
                <a:lnTo>
                  <a:pt x="2218" y="956"/>
                </a:lnTo>
                <a:lnTo>
                  <a:pt x="2226" y="988"/>
                </a:lnTo>
                <a:lnTo>
                  <a:pt x="2233" y="1021"/>
                </a:lnTo>
                <a:lnTo>
                  <a:pt x="2240" y="1053"/>
                </a:lnTo>
                <a:lnTo>
                  <a:pt x="2246" y="1087"/>
                </a:lnTo>
                <a:lnTo>
                  <a:pt x="2251" y="1119"/>
                </a:lnTo>
                <a:lnTo>
                  <a:pt x="2256" y="1153"/>
                </a:lnTo>
                <a:lnTo>
                  <a:pt x="2260" y="1187"/>
                </a:lnTo>
                <a:lnTo>
                  <a:pt x="2263" y="1221"/>
                </a:lnTo>
                <a:lnTo>
                  <a:pt x="2266" y="1256"/>
                </a:lnTo>
                <a:lnTo>
                  <a:pt x="2268" y="1290"/>
                </a:lnTo>
                <a:lnTo>
                  <a:pt x="2269" y="1325"/>
                </a:lnTo>
                <a:lnTo>
                  <a:pt x="2269" y="1360"/>
                </a:lnTo>
                <a:lnTo>
                  <a:pt x="2269" y="1395"/>
                </a:lnTo>
                <a:lnTo>
                  <a:pt x="2268" y="1430"/>
                </a:lnTo>
                <a:lnTo>
                  <a:pt x="2266" y="1464"/>
                </a:lnTo>
                <a:lnTo>
                  <a:pt x="2263" y="1499"/>
                </a:lnTo>
                <a:lnTo>
                  <a:pt x="2260" y="1534"/>
                </a:lnTo>
                <a:lnTo>
                  <a:pt x="2256" y="1568"/>
                </a:lnTo>
                <a:lnTo>
                  <a:pt x="2251" y="1601"/>
                </a:lnTo>
                <a:lnTo>
                  <a:pt x="2246" y="1635"/>
                </a:lnTo>
                <a:lnTo>
                  <a:pt x="2240" y="1667"/>
                </a:lnTo>
                <a:lnTo>
                  <a:pt x="2233" y="1701"/>
                </a:lnTo>
                <a:lnTo>
                  <a:pt x="2226" y="1733"/>
                </a:lnTo>
                <a:lnTo>
                  <a:pt x="2218" y="1764"/>
                </a:lnTo>
                <a:lnTo>
                  <a:pt x="2210" y="1797"/>
                </a:lnTo>
                <a:lnTo>
                  <a:pt x="2200" y="1828"/>
                </a:lnTo>
                <a:lnTo>
                  <a:pt x="2190" y="1859"/>
                </a:lnTo>
                <a:lnTo>
                  <a:pt x="2180" y="1889"/>
                </a:lnTo>
                <a:lnTo>
                  <a:pt x="2169" y="1920"/>
                </a:lnTo>
                <a:lnTo>
                  <a:pt x="2157" y="1950"/>
                </a:lnTo>
                <a:lnTo>
                  <a:pt x="2145" y="1979"/>
                </a:lnTo>
                <a:lnTo>
                  <a:pt x="2132" y="2009"/>
                </a:lnTo>
                <a:lnTo>
                  <a:pt x="2119" y="2038"/>
                </a:lnTo>
                <a:lnTo>
                  <a:pt x="2105" y="2065"/>
                </a:lnTo>
                <a:lnTo>
                  <a:pt x="2090" y="2093"/>
                </a:lnTo>
                <a:lnTo>
                  <a:pt x="2075" y="2121"/>
                </a:lnTo>
                <a:lnTo>
                  <a:pt x="2060" y="2148"/>
                </a:lnTo>
                <a:lnTo>
                  <a:pt x="2044" y="2174"/>
                </a:lnTo>
                <a:lnTo>
                  <a:pt x="2027" y="2200"/>
                </a:lnTo>
                <a:lnTo>
                  <a:pt x="2010" y="2225"/>
                </a:lnTo>
                <a:lnTo>
                  <a:pt x="1993" y="2250"/>
                </a:lnTo>
                <a:lnTo>
                  <a:pt x="1975" y="2275"/>
                </a:lnTo>
                <a:lnTo>
                  <a:pt x="1956" y="2298"/>
                </a:lnTo>
                <a:lnTo>
                  <a:pt x="1937" y="2322"/>
                </a:lnTo>
                <a:lnTo>
                  <a:pt x="1918" y="2345"/>
                </a:lnTo>
                <a:lnTo>
                  <a:pt x="1898" y="2366"/>
                </a:lnTo>
                <a:lnTo>
                  <a:pt x="1877" y="2389"/>
                </a:lnTo>
                <a:lnTo>
                  <a:pt x="1857" y="2410"/>
                </a:lnTo>
                <a:lnTo>
                  <a:pt x="1835" y="2430"/>
                </a:lnTo>
                <a:lnTo>
                  <a:pt x="1814" y="2450"/>
                </a:lnTo>
                <a:lnTo>
                  <a:pt x="1792" y="2470"/>
                </a:lnTo>
                <a:lnTo>
                  <a:pt x="1769" y="2488"/>
                </a:lnTo>
                <a:lnTo>
                  <a:pt x="1746" y="2506"/>
                </a:lnTo>
                <a:lnTo>
                  <a:pt x="1723" y="2524"/>
                </a:lnTo>
                <a:lnTo>
                  <a:pt x="1700" y="2540"/>
                </a:lnTo>
                <a:lnTo>
                  <a:pt x="1676" y="2556"/>
                </a:lnTo>
                <a:lnTo>
                  <a:pt x="1651" y="2572"/>
                </a:lnTo>
                <a:lnTo>
                  <a:pt x="1627" y="2586"/>
                </a:lnTo>
                <a:lnTo>
                  <a:pt x="1602" y="2600"/>
                </a:lnTo>
                <a:lnTo>
                  <a:pt x="1577" y="2613"/>
                </a:lnTo>
                <a:lnTo>
                  <a:pt x="1551" y="2625"/>
                </a:lnTo>
                <a:lnTo>
                  <a:pt x="1525" y="2637"/>
                </a:lnTo>
                <a:lnTo>
                  <a:pt x="1498" y="2648"/>
                </a:lnTo>
                <a:lnTo>
                  <a:pt x="1471" y="2659"/>
                </a:lnTo>
                <a:lnTo>
                  <a:pt x="1445" y="2669"/>
                </a:lnTo>
                <a:lnTo>
                  <a:pt x="1418" y="2677"/>
                </a:lnTo>
                <a:lnTo>
                  <a:pt x="1390" y="2685"/>
                </a:lnTo>
                <a:lnTo>
                  <a:pt x="1363" y="2693"/>
                </a:lnTo>
                <a:lnTo>
                  <a:pt x="1335" y="2699"/>
                </a:lnTo>
                <a:lnTo>
                  <a:pt x="1307" y="2705"/>
                </a:lnTo>
                <a:lnTo>
                  <a:pt x="1279" y="2709"/>
                </a:lnTo>
                <a:lnTo>
                  <a:pt x="1250" y="2713"/>
                </a:lnTo>
                <a:lnTo>
                  <a:pt x="1221" y="2717"/>
                </a:lnTo>
                <a:lnTo>
                  <a:pt x="1193" y="2719"/>
                </a:lnTo>
                <a:lnTo>
                  <a:pt x="1164" y="2720"/>
                </a:lnTo>
                <a:lnTo>
                  <a:pt x="1134" y="2720"/>
                </a:lnTo>
                <a:lnTo>
                  <a:pt x="1105" y="2720"/>
                </a:lnTo>
                <a:lnTo>
                  <a:pt x="1076" y="2719"/>
                </a:lnTo>
                <a:lnTo>
                  <a:pt x="1047" y="2717"/>
                </a:lnTo>
                <a:lnTo>
                  <a:pt x="1018" y="2713"/>
                </a:lnTo>
                <a:lnTo>
                  <a:pt x="990" y="2709"/>
                </a:lnTo>
                <a:lnTo>
                  <a:pt x="962" y="2705"/>
                </a:lnTo>
                <a:lnTo>
                  <a:pt x="934" y="2699"/>
                </a:lnTo>
                <a:lnTo>
                  <a:pt x="906" y="2693"/>
                </a:lnTo>
                <a:lnTo>
                  <a:pt x="878" y="2685"/>
                </a:lnTo>
                <a:lnTo>
                  <a:pt x="851" y="2677"/>
                </a:lnTo>
                <a:lnTo>
                  <a:pt x="824" y="2669"/>
                </a:lnTo>
                <a:lnTo>
                  <a:pt x="797" y="2659"/>
                </a:lnTo>
                <a:lnTo>
                  <a:pt x="771" y="2648"/>
                </a:lnTo>
                <a:lnTo>
                  <a:pt x="744" y="2637"/>
                </a:lnTo>
                <a:lnTo>
                  <a:pt x="718" y="2625"/>
                </a:lnTo>
                <a:lnTo>
                  <a:pt x="693" y="2613"/>
                </a:lnTo>
                <a:lnTo>
                  <a:pt x="668" y="2600"/>
                </a:lnTo>
                <a:lnTo>
                  <a:pt x="643" y="2586"/>
                </a:lnTo>
                <a:lnTo>
                  <a:pt x="618" y="2572"/>
                </a:lnTo>
                <a:lnTo>
                  <a:pt x="594" y="2556"/>
                </a:lnTo>
                <a:lnTo>
                  <a:pt x="570" y="2540"/>
                </a:lnTo>
                <a:lnTo>
                  <a:pt x="546" y="2524"/>
                </a:lnTo>
                <a:lnTo>
                  <a:pt x="523" y="2506"/>
                </a:lnTo>
                <a:lnTo>
                  <a:pt x="500" y="2488"/>
                </a:lnTo>
                <a:lnTo>
                  <a:pt x="478" y="2470"/>
                </a:lnTo>
                <a:lnTo>
                  <a:pt x="456" y="2450"/>
                </a:lnTo>
                <a:lnTo>
                  <a:pt x="434" y="2430"/>
                </a:lnTo>
                <a:lnTo>
                  <a:pt x="413" y="2410"/>
                </a:lnTo>
                <a:lnTo>
                  <a:pt x="392" y="2389"/>
                </a:lnTo>
                <a:lnTo>
                  <a:pt x="372" y="2366"/>
                </a:lnTo>
                <a:lnTo>
                  <a:pt x="352" y="2345"/>
                </a:lnTo>
                <a:lnTo>
                  <a:pt x="332" y="2322"/>
                </a:lnTo>
                <a:lnTo>
                  <a:pt x="313" y="2298"/>
                </a:lnTo>
                <a:lnTo>
                  <a:pt x="295" y="2275"/>
                </a:lnTo>
                <a:lnTo>
                  <a:pt x="277" y="2250"/>
                </a:lnTo>
                <a:lnTo>
                  <a:pt x="259" y="2225"/>
                </a:lnTo>
                <a:lnTo>
                  <a:pt x="242" y="2200"/>
                </a:lnTo>
                <a:lnTo>
                  <a:pt x="226" y="2174"/>
                </a:lnTo>
                <a:lnTo>
                  <a:pt x="210" y="2148"/>
                </a:lnTo>
                <a:lnTo>
                  <a:pt x="194" y="2121"/>
                </a:lnTo>
                <a:lnTo>
                  <a:pt x="179" y="2093"/>
                </a:lnTo>
                <a:lnTo>
                  <a:pt x="165" y="2065"/>
                </a:lnTo>
                <a:lnTo>
                  <a:pt x="151" y="2038"/>
                </a:lnTo>
                <a:lnTo>
                  <a:pt x="137" y="2009"/>
                </a:lnTo>
                <a:lnTo>
                  <a:pt x="124" y="1979"/>
                </a:lnTo>
                <a:lnTo>
                  <a:pt x="112" y="1950"/>
                </a:lnTo>
                <a:lnTo>
                  <a:pt x="101" y="1920"/>
                </a:lnTo>
                <a:lnTo>
                  <a:pt x="90" y="1889"/>
                </a:lnTo>
                <a:lnTo>
                  <a:pt x="79" y="1859"/>
                </a:lnTo>
                <a:lnTo>
                  <a:pt x="69" y="1828"/>
                </a:lnTo>
                <a:lnTo>
                  <a:pt x="60" y="1797"/>
                </a:lnTo>
                <a:lnTo>
                  <a:pt x="51" y="1764"/>
                </a:lnTo>
                <a:lnTo>
                  <a:pt x="43" y="1733"/>
                </a:lnTo>
                <a:lnTo>
                  <a:pt x="36" y="1701"/>
                </a:lnTo>
                <a:lnTo>
                  <a:pt x="29" y="1667"/>
                </a:lnTo>
                <a:lnTo>
                  <a:pt x="23" y="1635"/>
                </a:lnTo>
                <a:lnTo>
                  <a:pt x="18" y="1601"/>
                </a:lnTo>
                <a:lnTo>
                  <a:pt x="13" y="1568"/>
                </a:lnTo>
                <a:lnTo>
                  <a:pt x="10" y="1534"/>
                </a:lnTo>
                <a:lnTo>
                  <a:pt x="6" y="1499"/>
                </a:lnTo>
                <a:lnTo>
                  <a:pt x="4" y="1464"/>
                </a:lnTo>
                <a:lnTo>
                  <a:pt x="2" y="1430"/>
                </a:lnTo>
                <a:lnTo>
                  <a:pt x="1" y="1395"/>
                </a:lnTo>
                <a:lnTo>
                  <a:pt x="0" y="136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15" name="Freeform 8">
            <a:hlinkClick r:id="rId3" tooltip="linkedin"/>
          </p:cNvPr>
          <p:cNvSpPr>
            <a:spLocks noChangeAspect="1" noEditPoints="1"/>
          </p:cNvSpPr>
          <p:nvPr userDrawn="1"/>
        </p:nvSpPr>
        <p:spPr bwMode="auto">
          <a:xfrm>
            <a:off x="10596103" y="5877340"/>
            <a:ext cx="252557" cy="252000"/>
          </a:xfrm>
          <a:custGeom>
            <a:avLst/>
            <a:gdLst>
              <a:gd name="T0" fmla="*/ 730 w 2269"/>
              <a:gd name="T1" fmla="*/ 684 h 2720"/>
              <a:gd name="T2" fmla="*/ 799 w 2269"/>
              <a:gd name="T3" fmla="*/ 728 h 2720"/>
              <a:gd name="T4" fmla="*/ 833 w 2269"/>
              <a:gd name="T5" fmla="*/ 795 h 2720"/>
              <a:gd name="T6" fmla="*/ 836 w 2269"/>
              <a:gd name="T7" fmla="*/ 877 h 2720"/>
              <a:gd name="T8" fmla="*/ 799 w 2269"/>
              <a:gd name="T9" fmla="*/ 959 h 2720"/>
              <a:gd name="T10" fmla="*/ 743 w 2269"/>
              <a:gd name="T11" fmla="*/ 1000 h 2720"/>
              <a:gd name="T12" fmla="*/ 662 w 2269"/>
              <a:gd name="T13" fmla="*/ 1000 h 2720"/>
              <a:gd name="T14" fmla="*/ 601 w 2269"/>
              <a:gd name="T15" fmla="*/ 953 h 2720"/>
              <a:gd name="T16" fmla="*/ 570 w 2269"/>
              <a:gd name="T17" fmla="*/ 885 h 2720"/>
              <a:gd name="T18" fmla="*/ 572 w 2269"/>
              <a:gd name="T19" fmla="*/ 795 h 2720"/>
              <a:gd name="T20" fmla="*/ 611 w 2269"/>
              <a:gd name="T21" fmla="*/ 723 h 2720"/>
              <a:gd name="T22" fmla="*/ 668 w 2269"/>
              <a:gd name="T23" fmla="*/ 685 h 2720"/>
              <a:gd name="T24" fmla="*/ 1197 w 2269"/>
              <a:gd name="T25" fmla="*/ 1256 h 2720"/>
              <a:gd name="T26" fmla="*/ 1264 w 2269"/>
              <a:gd name="T27" fmla="*/ 1167 h 2720"/>
              <a:gd name="T28" fmla="*/ 1350 w 2269"/>
              <a:gd name="T29" fmla="*/ 1119 h 2720"/>
              <a:gd name="T30" fmla="*/ 1441 w 2269"/>
              <a:gd name="T31" fmla="*/ 1109 h 2720"/>
              <a:gd name="T32" fmla="*/ 1564 w 2269"/>
              <a:gd name="T33" fmla="*/ 1143 h 2720"/>
              <a:gd name="T34" fmla="*/ 1642 w 2269"/>
              <a:gd name="T35" fmla="*/ 1220 h 2720"/>
              <a:gd name="T36" fmla="*/ 1688 w 2269"/>
              <a:gd name="T37" fmla="*/ 1352 h 2720"/>
              <a:gd name="T38" fmla="*/ 1702 w 2269"/>
              <a:gd name="T39" fmla="*/ 1520 h 2720"/>
              <a:gd name="T40" fmla="*/ 1463 w 2269"/>
              <a:gd name="T41" fmla="*/ 1496 h 2720"/>
              <a:gd name="T42" fmla="*/ 1440 w 2269"/>
              <a:gd name="T43" fmla="*/ 1414 h 2720"/>
              <a:gd name="T44" fmla="*/ 1393 w 2269"/>
              <a:gd name="T45" fmla="*/ 1367 h 2720"/>
              <a:gd name="T46" fmla="*/ 1323 w 2269"/>
              <a:gd name="T47" fmla="*/ 1359 h 2720"/>
              <a:gd name="T48" fmla="*/ 1257 w 2269"/>
              <a:gd name="T49" fmla="*/ 1388 h 2720"/>
              <a:gd name="T50" fmla="*/ 1221 w 2269"/>
              <a:gd name="T51" fmla="*/ 1446 h 2720"/>
              <a:gd name="T52" fmla="*/ 1203 w 2269"/>
              <a:gd name="T53" fmla="*/ 1590 h 2720"/>
              <a:gd name="T54" fmla="*/ 6 w 2269"/>
              <a:gd name="T55" fmla="*/ 1221 h 2720"/>
              <a:gd name="T56" fmla="*/ 51 w 2269"/>
              <a:gd name="T57" fmla="*/ 956 h 2720"/>
              <a:gd name="T58" fmla="*/ 137 w 2269"/>
              <a:gd name="T59" fmla="*/ 712 h 2720"/>
              <a:gd name="T60" fmla="*/ 259 w 2269"/>
              <a:gd name="T61" fmla="*/ 495 h 2720"/>
              <a:gd name="T62" fmla="*/ 413 w 2269"/>
              <a:gd name="T63" fmla="*/ 310 h 2720"/>
              <a:gd name="T64" fmla="*/ 594 w 2269"/>
              <a:gd name="T65" fmla="*/ 164 h 2720"/>
              <a:gd name="T66" fmla="*/ 797 w 2269"/>
              <a:gd name="T67" fmla="*/ 61 h 2720"/>
              <a:gd name="T68" fmla="*/ 1018 w 2269"/>
              <a:gd name="T69" fmla="*/ 7 h 2720"/>
              <a:gd name="T70" fmla="*/ 1250 w 2269"/>
              <a:gd name="T71" fmla="*/ 7 h 2720"/>
              <a:gd name="T72" fmla="*/ 1471 w 2269"/>
              <a:gd name="T73" fmla="*/ 61 h 2720"/>
              <a:gd name="T74" fmla="*/ 1674 w 2269"/>
              <a:gd name="T75" fmla="*/ 164 h 2720"/>
              <a:gd name="T76" fmla="*/ 1855 w 2269"/>
              <a:gd name="T77" fmla="*/ 310 h 2720"/>
              <a:gd name="T78" fmla="*/ 2010 w 2269"/>
              <a:gd name="T79" fmla="*/ 495 h 2720"/>
              <a:gd name="T80" fmla="*/ 2132 w 2269"/>
              <a:gd name="T81" fmla="*/ 712 h 2720"/>
              <a:gd name="T82" fmla="*/ 2218 w 2269"/>
              <a:gd name="T83" fmla="*/ 956 h 2720"/>
              <a:gd name="T84" fmla="*/ 2263 w 2269"/>
              <a:gd name="T85" fmla="*/ 1221 h 2720"/>
              <a:gd name="T86" fmla="*/ 2263 w 2269"/>
              <a:gd name="T87" fmla="*/ 1499 h 2720"/>
              <a:gd name="T88" fmla="*/ 2218 w 2269"/>
              <a:gd name="T89" fmla="*/ 1764 h 2720"/>
              <a:gd name="T90" fmla="*/ 2132 w 2269"/>
              <a:gd name="T91" fmla="*/ 2009 h 2720"/>
              <a:gd name="T92" fmla="*/ 2010 w 2269"/>
              <a:gd name="T93" fmla="*/ 2225 h 2720"/>
              <a:gd name="T94" fmla="*/ 1855 w 2269"/>
              <a:gd name="T95" fmla="*/ 2410 h 2720"/>
              <a:gd name="T96" fmla="*/ 1674 w 2269"/>
              <a:gd name="T97" fmla="*/ 2556 h 2720"/>
              <a:gd name="T98" fmla="*/ 1471 w 2269"/>
              <a:gd name="T99" fmla="*/ 2659 h 2720"/>
              <a:gd name="T100" fmla="*/ 1250 w 2269"/>
              <a:gd name="T101" fmla="*/ 2713 h 2720"/>
              <a:gd name="T102" fmla="*/ 1018 w 2269"/>
              <a:gd name="T103" fmla="*/ 2713 h 2720"/>
              <a:gd name="T104" fmla="*/ 797 w 2269"/>
              <a:gd name="T105" fmla="*/ 2659 h 2720"/>
              <a:gd name="T106" fmla="*/ 594 w 2269"/>
              <a:gd name="T107" fmla="*/ 2556 h 2720"/>
              <a:gd name="T108" fmla="*/ 413 w 2269"/>
              <a:gd name="T109" fmla="*/ 2410 h 2720"/>
              <a:gd name="T110" fmla="*/ 259 w 2269"/>
              <a:gd name="T111" fmla="*/ 2225 h 2720"/>
              <a:gd name="T112" fmla="*/ 137 w 2269"/>
              <a:gd name="T113" fmla="*/ 2009 h 2720"/>
              <a:gd name="T114" fmla="*/ 51 w 2269"/>
              <a:gd name="T115" fmla="*/ 1764 h 2720"/>
              <a:gd name="T116" fmla="*/ 6 w 2269"/>
              <a:gd name="T117" fmla="*/ 1499 h 2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69" h="2720">
                <a:moveTo>
                  <a:pt x="585" y="1132"/>
                </a:moveTo>
                <a:lnTo>
                  <a:pt x="820" y="1132"/>
                </a:lnTo>
                <a:lnTo>
                  <a:pt x="820" y="2040"/>
                </a:lnTo>
                <a:lnTo>
                  <a:pt x="585" y="2040"/>
                </a:lnTo>
                <a:lnTo>
                  <a:pt x="585" y="1132"/>
                </a:lnTo>
                <a:close/>
                <a:moveTo>
                  <a:pt x="703" y="680"/>
                </a:moveTo>
                <a:lnTo>
                  <a:pt x="716" y="681"/>
                </a:lnTo>
                <a:lnTo>
                  <a:pt x="730" y="684"/>
                </a:lnTo>
                <a:lnTo>
                  <a:pt x="743" y="687"/>
                </a:lnTo>
                <a:lnTo>
                  <a:pt x="749" y="690"/>
                </a:lnTo>
                <a:lnTo>
                  <a:pt x="756" y="693"/>
                </a:lnTo>
                <a:lnTo>
                  <a:pt x="768" y="700"/>
                </a:lnTo>
                <a:lnTo>
                  <a:pt x="779" y="707"/>
                </a:lnTo>
                <a:lnTo>
                  <a:pt x="784" y="712"/>
                </a:lnTo>
                <a:lnTo>
                  <a:pt x="789" y="717"/>
                </a:lnTo>
                <a:lnTo>
                  <a:pt x="799" y="728"/>
                </a:lnTo>
                <a:lnTo>
                  <a:pt x="804" y="734"/>
                </a:lnTo>
                <a:lnTo>
                  <a:pt x="808" y="740"/>
                </a:lnTo>
                <a:lnTo>
                  <a:pt x="812" y="746"/>
                </a:lnTo>
                <a:lnTo>
                  <a:pt x="816" y="752"/>
                </a:lnTo>
                <a:lnTo>
                  <a:pt x="823" y="766"/>
                </a:lnTo>
                <a:lnTo>
                  <a:pt x="828" y="781"/>
                </a:lnTo>
                <a:lnTo>
                  <a:pt x="831" y="788"/>
                </a:lnTo>
                <a:lnTo>
                  <a:pt x="833" y="795"/>
                </a:lnTo>
                <a:lnTo>
                  <a:pt x="835" y="803"/>
                </a:lnTo>
                <a:lnTo>
                  <a:pt x="836" y="811"/>
                </a:lnTo>
                <a:lnTo>
                  <a:pt x="837" y="819"/>
                </a:lnTo>
                <a:lnTo>
                  <a:pt x="838" y="827"/>
                </a:lnTo>
                <a:lnTo>
                  <a:pt x="839" y="836"/>
                </a:lnTo>
                <a:lnTo>
                  <a:pt x="839" y="844"/>
                </a:lnTo>
                <a:lnTo>
                  <a:pt x="838" y="861"/>
                </a:lnTo>
                <a:lnTo>
                  <a:pt x="836" y="877"/>
                </a:lnTo>
                <a:lnTo>
                  <a:pt x="833" y="892"/>
                </a:lnTo>
                <a:lnTo>
                  <a:pt x="831" y="901"/>
                </a:lnTo>
                <a:lnTo>
                  <a:pt x="828" y="908"/>
                </a:lnTo>
                <a:lnTo>
                  <a:pt x="823" y="922"/>
                </a:lnTo>
                <a:lnTo>
                  <a:pt x="816" y="935"/>
                </a:lnTo>
                <a:lnTo>
                  <a:pt x="812" y="941"/>
                </a:lnTo>
                <a:lnTo>
                  <a:pt x="808" y="947"/>
                </a:lnTo>
                <a:lnTo>
                  <a:pt x="799" y="959"/>
                </a:lnTo>
                <a:lnTo>
                  <a:pt x="794" y="965"/>
                </a:lnTo>
                <a:lnTo>
                  <a:pt x="789" y="970"/>
                </a:lnTo>
                <a:lnTo>
                  <a:pt x="784" y="975"/>
                </a:lnTo>
                <a:lnTo>
                  <a:pt x="779" y="980"/>
                </a:lnTo>
                <a:lnTo>
                  <a:pt x="768" y="988"/>
                </a:lnTo>
                <a:lnTo>
                  <a:pt x="756" y="994"/>
                </a:lnTo>
                <a:lnTo>
                  <a:pt x="749" y="998"/>
                </a:lnTo>
                <a:lnTo>
                  <a:pt x="743" y="1000"/>
                </a:lnTo>
                <a:lnTo>
                  <a:pt x="737" y="1003"/>
                </a:lnTo>
                <a:lnTo>
                  <a:pt x="730" y="1004"/>
                </a:lnTo>
                <a:lnTo>
                  <a:pt x="723" y="1006"/>
                </a:lnTo>
                <a:lnTo>
                  <a:pt x="716" y="1006"/>
                </a:lnTo>
                <a:lnTo>
                  <a:pt x="703" y="1007"/>
                </a:lnTo>
                <a:lnTo>
                  <a:pt x="689" y="1006"/>
                </a:lnTo>
                <a:lnTo>
                  <a:pt x="675" y="1004"/>
                </a:lnTo>
                <a:lnTo>
                  <a:pt x="662" y="1000"/>
                </a:lnTo>
                <a:lnTo>
                  <a:pt x="656" y="998"/>
                </a:lnTo>
                <a:lnTo>
                  <a:pt x="649" y="994"/>
                </a:lnTo>
                <a:lnTo>
                  <a:pt x="637" y="988"/>
                </a:lnTo>
                <a:lnTo>
                  <a:pt x="626" y="980"/>
                </a:lnTo>
                <a:lnTo>
                  <a:pt x="621" y="975"/>
                </a:lnTo>
                <a:lnTo>
                  <a:pt x="616" y="970"/>
                </a:lnTo>
                <a:lnTo>
                  <a:pt x="606" y="959"/>
                </a:lnTo>
                <a:lnTo>
                  <a:pt x="601" y="953"/>
                </a:lnTo>
                <a:lnTo>
                  <a:pt x="597" y="947"/>
                </a:lnTo>
                <a:lnTo>
                  <a:pt x="593" y="941"/>
                </a:lnTo>
                <a:lnTo>
                  <a:pt x="589" y="935"/>
                </a:lnTo>
                <a:lnTo>
                  <a:pt x="582" y="922"/>
                </a:lnTo>
                <a:lnTo>
                  <a:pt x="577" y="908"/>
                </a:lnTo>
                <a:lnTo>
                  <a:pt x="574" y="901"/>
                </a:lnTo>
                <a:lnTo>
                  <a:pt x="572" y="892"/>
                </a:lnTo>
                <a:lnTo>
                  <a:pt x="570" y="885"/>
                </a:lnTo>
                <a:lnTo>
                  <a:pt x="569" y="877"/>
                </a:lnTo>
                <a:lnTo>
                  <a:pt x="568" y="868"/>
                </a:lnTo>
                <a:lnTo>
                  <a:pt x="567" y="861"/>
                </a:lnTo>
                <a:lnTo>
                  <a:pt x="566" y="853"/>
                </a:lnTo>
                <a:lnTo>
                  <a:pt x="566" y="844"/>
                </a:lnTo>
                <a:lnTo>
                  <a:pt x="567" y="827"/>
                </a:lnTo>
                <a:lnTo>
                  <a:pt x="569" y="811"/>
                </a:lnTo>
                <a:lnTo>
                  <a:pt x="572" y="795"/>
                </a:lnTo>
                <a:lnTo>
                  <a:pt x="574" y="788"/>
                </a:lnTo>
                <a:lnTo>
                  <a:pt x="577" y="781"/>
                </a:lnTo>
                <a:lnTo>
                  <a:pt x="582" y="766"/>
                </a:lnTo>
                <a:lnTo>
                  <a:pt x="589" y="752"/>
                </a:lnTo>
                <a:lnTo>
                  <a:pt x="593" y="746"/>
                </a:lnTo>
                <a:lnTo>
                  <a:pt x="597" y="740"/>
                </a:lnTo>
                <a:lnTo>
                  <a:pt x="606" y="728"/>
                </a:lnTo>
                <a:lnTo>
                  <a:pt x="611" y="723"/>
                </a:lnTo>
                <a:lnTo>
                  <a:pt x="616" y="717"/>
                </a:lnTo>
                <a:lnTo>
                  <a:pt x="621" y="712"/>
                </a:lnTo>
                <a:lnTo>
                  <a:pt x="626" y="707"/>
                </a:lnTo>
                <a:lnTo>
                  <a:pt x="637" y="700"/>
                </a:lnTo>
                <a:lnTo>
                  <a:pt x="649" y="693"/>
                </a:lnTo>
                <a:lnTo>
                  <a:pt x="656" y="690"/>
                </a:lnTo>
                <a:lnTo>
                  <a:pt x="662" y="687"/>
                </a:lnTo>
                <a:lnTo>
                  <a:pt x="668" y="685"/>
                </a:lnTo>
                <a:lnTo>
                  <a:pt x="675" y="684"/>
                </a:lnTo>
                <a:lnTo>
                  <a:pt x="682" y="682"/>
                </a:lnTo>
                <a:lnTo>
                  <a:pt x="689" y="681"/>
                </a:lnTo>
                <a:lnTo>
                  <a:pt x="703" y="680"/>
                </a:lnTo>
                <a:close/>
                <a:moveTo>
                  <a:pt x="968" y="1132"/>
                </a:moveTo>
                <a:lnTo>
                  <a:pt x="1194" y="1132"/>
                </a:lnTo>
                <a:lnTo>
                  <a:pt x="1194" y="1256"/>
                </a:lnTo>
                <a:lnTo>
                  <a:pt x="1197" y="1256"/>
                </a:lnTo>
                <a:lnTo>
                  <a:pt x="1200" y="1250"/>
                </a:lnTo>
                <a:lnTo>
                  <a:pt x="1203" y="1242"/>
                </a:lnTo>
                <a:lnTo>
                  <a:pt x="1211" y="1229"/>
                </a:lnTo>
                <a:lnTo>
                  <a:pt x="1219" y="1216"/>
                </a:lnTo>
                <a:lnTo>
                  <a:pt x="1229" y="1203"/>
                </a:lnTo>
                <a:lnTo>
                  <a:pt x="1239" y="1190"/>
                </a:lnTo>
                <a:lnTo>
                  <a:pt x="1251" y="1178"/>
                </a:lnTo>
                <a:lnTo>
                  <a:pt x="1264" y="1167"/>
                </a:lnTo>
                <a:lnTo>
                  <a:pt x="1277" y="1156"/>
                </a:lnTo>
                <a:lnTo>
                  <a:pt x="1284" y="1150"/>
                </a:lnTo>
                <a:lnTo>
                  <a:pt x="1292" y="1145"/>
                </a:lnTo>
                <a:lnTo>
                  <a:pt x="1299" y="1142"/>
                </a:lnTo>
                <a:lnTo>
                  <a:pt x="1307" y="1137"/>
                </a:lnTo>
                <a:lnTo>
                  <a:pt x="1324" y="1129"/>
                </a:lnTo>
                <a:lnTo>
                  <a:pt x="1341" y="1123"/>
                </a:lnTo>
                <a:lnTo>
                  <a:pt x="1350" y="1119"/>
                </a:lnTo>
                <a:lnTo>
                  <a:pt x="1359" y="1117"/>
                </a:lnTo>
                <a:lnTo>
                  <a:pt x="1369" y="1114"/>
                </a:lnTo>
                <a:lnTo>
                  <a:pt x="1378" y="1113"/>
                </a:lnTo>
                <a:lnTo>
                  <a:pt x="1388" y="1111"/>
                </a:lnTo>
                <a:lnTo>
                  <a:pt x="1399" y="1111"/>
                </a:lnTo>
                <a:lnTo>
                  <a:pt x="1409" y="1109"/>
                </a:lnTo>
                <a:lnTo>
                  <a:pt x="1420" y="1109"/>
                </a:lnTo>
                <a:lnTo>
                  <a:pt x="1441" y="1109"/>
                </a:lnTo>
                <a:lnTo>
                  <a:pt x="1462" y="1112"/>
                </a:lnTo>
                <a:lnTo>
                  <a:pt x="1472" y="1113"/>
                </a:lnTo>
                <a:lnTo>
                  <a:pt x="1482" y="1114"/>
                </a:lnTo>
                <a:lnTo>
                  <a:pt x="1500" y="1118"/>
                </a:lnTo>
                <a:lnTo>
                  <a:pt x="1518" y="1123"/>
                </a:lnTo>
                <a:lnTo>
                  <a:pt x="1534" y="1129"/>
                </a:lnTo>
                <a:lnTo>
                  <a:pt x="1550" y="1135"/>
                </a:lnTo>
                <a:lnTo>
                  <a:pt x="1564" y="1143"/>
                </a:lnTo>
                <a:lnTo>
                  <a:pt x="1578" y="1151"/>
                </a:lnTo>
                <a:lnTo>
                  <a:pt x="1591" y="1160"/>
                </a:lnTo>
                <a:lnTo>
                  <a:pt x="1603" y="1171"/>
                </a:lnTo>
                <a:lnTo>
                  <a:pt x="1614" y="1181"/>
                </a:lnTo>
                <a:lnTo>
                  <a:pt x="1624" y="1193"/>
                </a:lnTo>
                <a:lnTo>
                  <a:pt x="1633" y="1206"/>
                </a:lnTo>
                <a:lnTo>
                  <a:pt x="1638" y="1212"/>
                </a:lnTo>
                <a:lnTo>
                  <a:pt x="1642" y="1220"/>
                </a:lnTo>
                <a:lnTo>
                  <a:pt x="1650" y="1234"/>
                </a:lnTo>
                <a:lnTo>
                  <a:pt x="1657" y="1248"/>
                </a:lnTo>
                <a:lnTo>
                  <a:pt x="1664" y="1264"/>
                </a:lnTo>
                <a:lnTo>
                  <a:pt x="1670" y="1281"/>
                </a:lnTo>
                <a:lnTo>
                  <a:pt x="1676" y="1298"/>
                </a:lnTo>
                <a:lnTo>
                  <a:pt x="1680" y="1316"/>
                </a:lnTo>
                <a:lnTo>
                  <a:pt x="1685" y="1334"/>
                </a:lnTo>
                <a:lnTo>
                  <a:pt x="1688" y="1352"/>
                </a:lnTo>
                <a:lnTo>
                  <a:pt x="1691" y="1371"/>
                </a:lnTo>
                <a:lnTo>
                  <a:pt x="1694" y="1391"/>
                </a:lnTo>
                <a:lnTo>
                  <a:pt x="1696" y="1412"/>
                </a:lnTo>
                <a:lnTo>
                  <a:pt x="1698" y="1432"/>
                </a:lnTo>
                <a:lnTo>
                  <a:pt x="1700" y="1454"/>
                </a:lnTo>
                <a:lnTo>
                  <a:pt x="1701" y="1475"/>
                </a:lnTo>
                <a:lnTo>
                  <a:pt x="1701" y="1497"/>
                </a:lnTo>
                <a:lnTo>
                  <a:pt x="1702" y="1520"/>
                </a:lnTo>
                <a:lnTo>
                  <a:pt x="1702" y="1542"/>
                </a:lnTo>
                <a:lnTo>
                  <a:pt x="1702" y="2040"/>
                </a:lnTo>
                <a:lnTo>
                  <a:pt x="1467" y="2040"/>
                </a:lnTo>
                <a:lnTo>
                  <a:pt x="1467" y="1599"/>
                </a:lnTo>
                <a:lnTo>
                  <a:pt x="1466" y="1558"/>
                </a:lnTo>
                <a:lnTo>
                  <a:pt x="1466" y="1538"/>
                </a:lnTo>
                <a:lnTo>
                  <a:pt x="1465" y="1516"/>
                </a:lnTo>
                <a:lnTo>
                  <a:pt x="1463" y="1496"/>
                </a:lnTo>
                <a:lnTo>
                  <a:pt x="1460" y="1476"/>
                </a:lnTo>
                <a:lnTo>
                  <a:pt x="1458" y="1467"/>
                </a:lnTo>
                <a:lnTo>
                  <a:pt x="1456" y="1457"/>
                </a:lnTo>
                <a:lnTo>
                  <a:pt x="1454" y="1448"/>
                </a:lnTo>
                <a:lnTo>
                  <a:pt x="1451" y="1438"/>
                </a:lnTo>
                <a:lnTo>
                  <a:pt x="1448" y="1430"/>
                </a:lnTo>
                <a:lnTo>
                  <a:pt x="1444" y="1421"/>
                </a:lnTo>
                <a:lnTo>
                  <a:pt x="1440" y="1414"/>
                </a:lnTo>
                <a:lnTo>
                  <a:pt x="1436" y="1406"/>
                </a:lnTo>
                <a:lnTo>
                  <a:pt x="1431" y="1398"/>
                </a:lnTo>
                <a:lnTo>
                  <a:pt x="1426" y="1392"/>
                </a:lnTo>
                <a:lnTo>
                  <a:pt x="1421" y="1386"/>
                </a:lnTo>
                <a:lnTo>
                  <a:pt x="1414" y="1380"/>
                </a:lnTo>
                <a:lnTo>
                  <a:pt x="1408" y="1376"/>
                </a:lnTo>
                <a:lnTo>
                  <a:pt x="1400" y="1371"/>
                </a:lnTo>
                <a:lnTo>
                  <a:pt x="1393" y="1367"/>
                </a:lnTo>
                <a:lnTo>
                  <a:pt x="1384" y="1364"/>
                </a:lnTo>
                <a:lnTo>
                  <a:pt x="1375" y="1361"/>
                </a:lnTo>
                <a:lnTo>
                  <a:pt x="1370" y="1360"/>
                </a:lnTo>
                <a:lnTo>
                  <a:pt x="1366" y="1359"/>
                </a:lnTo>
                <a:lnTo>
                  <a:pt x="1355" y="1358"/>
                </a:lnTo>
                <a:lnTo>
                  <a:pt x="1344" y="1358"/>
                </a:lnTo>
                <a:lnTo>
                  <a:pt x="1333" y="1358"/>
                </a:lnTo>
                <a:lnTo>
                  <a:pt x="1323" y="1359"/>
                </a:lnTo>
                <a:lnTo>
                  <a:pt x="1313" y="1360"/>
                </a:lnTo>
                <a:lnTo>
                  <a:pt x="1303" y="1362"/>
                </a:lnTo>
                <a:lnTo>
                  <a:pt x="1294" y="1366"/>
                </a:lnTo>
                <a:lnTo>
                  <a:pt x="1286" y="1368"/>
                </a:lnTo>
                <a:lnTo>
                  <a:pt x="1278" y="1373"/>
                </a:lnTo>
                <a:lnTo>
                  <a:pt x="1271" y="1377"/>
                </a:lnTo>
                <a:lnTo>
                  <a:pt x="1264" y="1383"/>
                </a:lnTo>
                <a:lnTo>
                  <a:pt x="1257" y="1388"/>
                </a:lnTo>
                <a:lnTo>
                  <a:pt x="1251" y="1394"/>
                </a:lnTo>
                <a:lnTo>
                  <a:pt x="1246" y="1400"/>
                </a:lnTo>
                <a:lnTo>
                  <a:pt x="1241" y="1407"/>
                </a:lnTo>
                <a:lnTo>
                  <a:pt x="1236" y="1414"/>
                </a:lnTo>
                <a:lnTo>
                  <a:pt x="1232" y="1422"/>
                </a:lnTo>
                <a:lnTo>
                  <a:pt x="1228" y="1430"/>
                </a:lnTo>
                <a:lnTo>
                  <a:pt x="1224" y="1438"/>
                </a:lnTo>
                <a:lnTo>
                  <a:pt x="1221" y="1446"/>
                </a:lnTo>
                <a:lnTo>
                  <a:pt x="1215" y="1466"/>
                </a:lnTo>
                <a:lnTo>
                  <a:pt x="1211" y="1485"/>
                </a:lnTo>
                <a:lnTo>
                  <a:pt x="1208" y="1504"/>
                </a:lnTo>
                <a:lnTo>
                  <a:pt x="1207" y="1515"/>
                </a:lnTo>
                <a:lnTo>
                  <a:pt x="1206" y="1526"/>
                </a:lnTo>
                <a:lnTo>
                  <a:pt x="1204" y="1547"/>
                </a:lnTo>
                <a:lnTo>
                  <a:pt x="1203" y="1569"/>
                </a:lnTo>
                <a:lnTo>
                  <a:pt x="1203" y="1590"/>
                </a:lnTo>
                <a:lnTo>
                  <a:pt x="1203" y="2040"/>
                </a:lnTo>
                <a:lnTo>
                  <a:pt x="968" y="2040"/>
                </a:lnTo>
                <a:lnTo>
                  <a:pt x="968" y="1132"/>
                </a:lnTo>
                <a:close/>
                <a:moveTo>
                  <a:pt x="0" y="1360"/>
                </a:moveTo>
                <a:lnTo>
                  <a:pt x="0" y="1325"/>
                </a:lnTo>
                <a:lnTo>
                  <a:pt x="2" y="1290"/>
                </a:lnTo>
                <a:lnTo>
                  <a:pt x="3" y="1256"/>
                </a:lnTo>
                <a:lnTo>
                  <a:pt x="6" y="1221"/>
                </a:lnTo>
                <a:lnTo>
                  <a:pt x="9" y="1187"/>
                </a:lnTo>
                <a:lnTo>
                  <a:pt x="13" y="1153"/>
                </a:lnTo>
                <a:lnTo>
                  <a:pt x="18" y="1119"/>
                </a:lnTo>
                <a:lnTo>
                  <a:pt x="23" y="1087"/>
                </a:lnTo>
                <a:lnTo>
                  <a:pt x="29" y="1053"/>
                </a:lnTo>
                <a:lnTo>
                  <a:pt x="36" y="1021"/>
                </a:lnTo>
                <a:lnTo>
                  <a:pt x="43" y="988"/>
                </a:lnTo>
                <a:lnTo>
                  <a:pt x="51" y="956"/>
                </a:lnTo>
                <a:lnTo>
                  <a:pt x="60" y="923"/>
                </a:lnTo>
                <a:lnTo>
                  <a:pt x="69" y="892"/>
                </a:lnTo>
                <a:lnTo>
                  <a:pt x="79" y="861"/>
                </a:lnTo>
                <a:lnTo>
                  <a:pt x="89" y="831"/>
                </a:lnTo>
                <a:lnTo>
                  <a:pt x="100" y="801"/>
                </a:lnTo>
                <a:lnTo>
                  <a:pt x="112" y="771"/>
                </a:lnTo>
                <a:lnTo>
                  <a:pt x="124" y="741"/>
                </a:lnTo>
                <a:lnTo>
                  <a:pt x="137" y="712"/>
                </a:lnTo>
                <a:lnTo>
                  <a:pt x="150" y="684"/>
                </a:lnTo>
                <a:lnTo>
                  <a:pt x="164" y="655"/>
                </a:lnTo>
                <a:lnTo>
                  <a:pt x="179" y="627"/>
                </a:lnTo>
                <a:lnTo>
                  <a:pt x="194" y="600"/>
                </a:lnTo>
                <a:lnTo>
                  <a:pt x="209" y="573"/>
                </a:lnTo>
                <a:lnTo>
                  <a:pt x="225" y="547"/>
                </a:lnTo>
                <a:lnTo>
                  <a:pt x="242" y="520"/>
                </a:lnTo>
                <a:lnTo>
                  <a:pt x="259" y="495"/>
                </a:lnTo>
                <a:lnTo>
                  <a:pt x="277" y="470"/>
                </a:lnTo>
                <a:lnTo>
                  <a:pt x="295" y="446"/>
                </a:lnTo>
                <a:lnTo>
                  <a:pt x="313" y="422"/>
                </a:lnTo>
                <a:lnTo>
                  <a:pt x="332" y="398"/>
                </a:lnTo>
                <a:lnTo>
                  <a:pt x="352" y="375"/>
                </a:lnTo>
                <a:lnTo>
                  <a:pt x="372" y="354"/>
                </a:lnTo>
                <a:lnTo>
                  <a:pt x="392" y="332"/>
                </a:lnTo>
                <a:lnTo>
                  <a:pt x="413" y="310"/>
                </a:lnTo>
                <a:lnTo>
                  <a:pt x="434" y="290"/>
                </a:lnTo>
                <a:lnTo>
                  <a:pt x="456" y="271"/>
                </a:lnTo>
                <a:lnTo>
                  <a:pt x="478" y="250"/>
                </a:lnTo>
                <a:lnTo>
                  <a:pt x="500" y="232"/>
                </a:lnTo>
                <a:lnTo>
                  <a:pt x="523" y="215"/>
                </a:lnTo>
                <a:lnTo>
                  <a:pt x="546" y="197"/>
                </a:lnTo>
                <a:lnTo>
                  <a:pt x="570" y="181"/>
                </a:lnTo>
                <a:lnTo>
                  <a:pt x="594" y="164"/>
                </a:lnTo>
                <a:lnTo>
                  <a:pt x="618" y="149"/>
                </a:lnTo>
                <a:lnTo>
                  <a:pt x="642" y="134"/>
                </a:lnTo>
                <a:lnTo>
                  <a:pt x="667" y="120"/>
                </a:lnTo>
                <a:lnTo>
                  <a:pt x="693" y="107"/>
                </a:lnTo>
                <a:lnTo>
                  <a:pt x="718" y="95"/>
                </a:lnTo>
                <a:lnTo>
                  <a:pt x="744" y="83"/>
                </a:lnTo>
                <a:lnTo>
                  <a:pt x="770" y="72"/>
                </a:lnTo>
                <a:lnTo>
                  <a:pt x="797" y="61"/>
                </a:lnTo>
                <a:lnTo>
                  <a:pt x="824" y="51"/>
                </a:lnTo>
                <a:lnTo>
                  <a:pt x="851" y="43"/>
                </a:lnTo>
                <a:lnTo>
                  <a:pt x="878" y="35"/>
                </a:lnTo>
                <a:lnTo>
                  <a:pt x="905" y="27"/>
                </a:lnTo>
                <a:lnTo>
                  <a:pt x="933" y="21"/>
                </a:lnTo>
                <a:lnTo>
                  <a:pt x="961" y="15"/>
                </a:lnTo>
                <a:lnTo>
                  <a:pt x="990" y="11"/>
                </a:lnTo>
                <a:lnTo>
                  <a:pt x="1018" y="7"/>
                </a:lnTo>
                <a:lnTo>
                  <a:pt x="1047" y="5"/>
                </a:lnTo>
                <a:lnTo>
                  <a:pt x="1076" y="2"/>
                </a:lnTo>
                <a:lnTo>
                  <a:pt x="1105" y="1"/>
                </a:lnTo>
                <a:lnTo>
                  <a:pt x="1134" y="0"/>
                </a:lnTo>
                <a:lnTo>
                  <a:pt x="1163" y="1"/>
                </a:lnTo>
                <a:lnTo>
                  <a:pt x="1192" y="2"/>
                </a:lnTo>
                <a:lnTo>
                  <a:pt x="1221" y="5"/>
                </a:lnTo>
                <a:lnTo>
                  <a:pt x="1250" y="7"/>
                </a:lnTo>
                <a:lnTo>
                  <a:pt x="1278" y="11"/>
                </a:lnTo>
                <a:lnTo>
                  <a:pt x="1307" y="15"/>
                </a:lnTo>
                <a:lnTo>
                  <a:pt x="1335" y="21"/>
                </a:lnTo>
                <a:lnTo>
                  <a:pt x="1362" y="27"/>
                </a:lnTo>
                <a:lnTo>
                  <a:pt x="1390" y="35"/>
                </a:lnTo>
                <a:lnTo>
                  <a:pt x="1417" y="43"/>
                </a:lnTo>
                <a:lnTo>
                  <a:pt x="1444" y="51"/>
                </a:lnTo>
                <a:lnTo>
                  <a:pt x="1471" y="61"/>
                </a:lnTo>
                <a:lnTo>
                  <a:pt x="1498" y="72"/>
                </a:lnTo>
                <a:lnTo>
                  <a:pt x="1524" y="83"/>
                </a:lnTo>
                <a:lnTo>
                  <a:pt x="1550" y="95"/>
                </a:lnTo>
                <a:lnTo>
                  <a:pt x="1575" y="107"/>
                </a:lnTo>
                <a:lnTo>
                  <a:pt x="1601" y="120"/>
                </a:lnTo>
                <a:lnTo>
                  <a:pt x="1626" y="134"/>
                </a:lnTo>
                <a:lnTo>
                  <a:pt x="1650" y="149"/>
                </a:lnTo>
                <a:lnTo>
                  <a:pt x="1674" y="164"/>
                </a:lnTo>
                <a:lnTo>
                  <a:pt x="1698" y="181"/>
                </a:lnTo>
                <a:lnTo>
                  <a:pt x="1722" y="197"/>
                </a:lnTo>
                <a:lnTo>
                  <a:pt x="1745" y="215"/>
                </a:lnTo>
                <a:lnTo>
                  <a:pt x="1768" y="232"/>
                </a:lnTo>
                <a:lnTo>
                  <a:pt x="1790" y="250"/>
                </a:lnTo>
                <a:lnTo>
                  <a:pt x="1812" y="271"/>
                </a:lnTo>
                <a:lnTo>
                  <a:pt x="1834" y="290"/>
                </a:lnTo>
                <a:lnTo>
                  <a:pt x="1855" y="310"/>
                </a:lnTo>
                <a:lnTo>
                  <a:pt x="1876" y="332"/>
                </a:lnTo>
                <a:lnTo>
                  <a:pt x="1896" y="354"/>
                </a:lnTo>
                <a:lnTo>
                  <a:pt x="1917" y="375"/>
                </a:lnTo>
                <a:lnTo>
                  <a:pt x="1937" y="398"/>
                </a:lnTo>
                <a:lnTo>
                  <a:pt x="1956" y="422"/>
                </a:lnTo>
                <a:lnTo>
                  <a:pt x="1974" y="446"/>
                </a:lnTo>
                <a:lnTo>
                  <a:pt x="1992" y="470"/>
                </a:lnTo>
                <a:lnTo>
                  <a:pt x="2010" y="495"/>
                </a:lnTo>
                <a:lnTo>
                  <a:pt x="2027" y="520"/>
                </a:lnTo>
                <a:lnTo>
                  <a:pt x="2044" y="547"/>
                </a:lnTo>
                <a:lnTo>
                  <a:pt x="2060" y="573"/>
                </a:lnTo>
                <a:lnTo>
                  <a:pt x="2075" y="600"/>
                </a:lnTo>
                <a:lnTo>
                  <a:pt x="2090" y="627"/>
                </a:lnTo>
                <a:lnTo>
                  <a:pt x="2105" y="655"/>
                </a:lnTo>
                <a:lnTo>
                  <a:pt x="2119" y="684"/>
                </a:lnTo>
                <a:lnTo>
                  <a:pt x="2132" y="712"/>
                </a:lnTo>
                <a:lnTo>
                  <a:pt x="2145" y="741"/>
                </a:lnTo>
                <a:lnTo>
                  <a:pt x="2157" y="771"/>
                </a:lnTo>
                <a:lnTo>
                  <a:pt x="2169" y="801"/>
                </a:lnTo>
                <a:lnTo>
                  <a:pt x="2180" y="831"/>
                </a:lnTo>
                <a:lnTo>
                  <a:pt x="2190" y="861"/>
                </a:lnTo>
                <a:lnTo>
                  <a:pt x="2200" y="892"/>
                </a:lnTo>
                <a:lnTo>
                  <a:pt x="2209" y="923"/>
                </a:lnTo>
                <a:lnTo>
                  <a:pt x="2218" y="956"/>
                </a:lnTo>
                <a:lnTo>
                  <a:pt x="2226" y="988"/>
                </a:lnTo>
                <a:lnTo>
                  <a:pt x="2233" y="1021"/>
                </a:lnTo>
                <a:lnTo>
                  <a:pt x="2240" y="1053"/>
                </a:lnTo>
                <a:lnTo>
                  <a:pt x="2246" y="1087"/>
                </a:lnTo>
                <a:lnTo>
                  <a:pt x="2251" y="1119"/>
                </a:lnTo>
                <a:lnTo>
                  <a:pt x="2256" y="1153"/>
                </a:lnTo>
                <a:lnTo>
                  <a:pt x="2260" y="1187"/>
                </a:lnTo>
                <a:lnTo>
                  <a:pt x="2263" y="1221"/>
                </a:lnTo>
                <a:lnTo>
                  <a:pt x="2266" y="1256"/>
                </a:lnTo>
                <a:lnTo>
                  <a:pt x="2267" y="1290"/>
                </a:lnTo>
                <a:lnTo>
                  <a:pt x="2268" y="1325"/>
                </a:lnTo>
                <a:lnTo>
                  <a:pt x="2269" y="1360"/>
                </a:lnTo>
                <a:lnTo>
                  <a:pt x="2268" y="1395"/>
                </a:lnTo>
                <a:lnTo>
                  <a:pt x="2267" y="1430"/>
                </a:lnTo>
                <a:lnTo>
                  <a:pt x="2266" y="1464"/>
                </a:lnTo>
                <a:lnTo>
                  <a:pt x="2263" y="1499"/>
                </a:lnTo>
                <a:lnTo>
                  <a:pt x="2260" y="1534"/>
                </a:lnTo>
                <a:lnTo>
                  <a:pt x="2256" y="1568"/>
                </a:lnTo>
                <a:lnTo>
                  <a:pt x="2251" y="1601"/>
                </a:lnTo>
                <a:lnTo>
                  <a:pt x="2246" y="1635"/>
                </a:lnTo>
                <a:lnTo>
                  <a:pt x="2240" y="1667"/>
                </a:lnTo>
                <a:lnTo>
                  <a:pt x="2233" y="1701"/>
                </a:lnTo>
                <a:lnTo>
                  <a:pt x="2226" y="1733"/>
                </a:lnTo>
                <a:lnTo>
                  <a:pt x="2218" y="1764"/>
                </a:lnTo>
                <a:lnTo>
                  <a:pt x="2209" y="1797"/>
                </a:lnTo>
                <a:lnTo>
                  <a:pt x="2200" y="1828"/>
                </a:lnTo>
                <a:lnTo>
                  <a:pt x="2190" y="1859"/>
                </a:lnTo>
                <a:lnTo>
                  <a:pt x="2180" y="1889"/>
                </a:lnTo>
                <a:lnTo>
                  <a:pt x="2169" y="1920"/>
                </a:lnTo>
                <a:lnTo>
                  <a:pt x="2157" y="1950"/>
                </a:lnTo>
                <a:lnTo>
                  <a:pt x="2145" y="1979"/>
                </a:lnTo>
                <a:lnTo>
                  <a:pt x="2132" y="2009"/>
                </a:lnTo>
                <a:lnTo>
                  <a:pt x="2119" y="2038"/>
                </a:lnTo>
                <a:lnTo>
                  <a:pt x="2105" y="2065"/>
                </a:lnTo>
                <a:lnTo>
                  <a:pt x="2090" y="2093"/>
                </a:lnTo>
                <a:lnTo>
                  <a:pt x="2075" y="2121"/>
                </a:lnTo>
                <a:lnTo>
                  <a:pt x="2060" y="2148"/>
                </a:lnTo>
                <a:lnTo>
                  <a:pt x="2044" y="2174"/>
                </a:lnTo>
                <a:lnTo>
                  <a:pt x="2027" y="2200"/>
                </a:lnTo>
                <a:lnTo>
                  <a:pt x="2010" y="2225"/>
                </a:lnTo>
                <a:lnTo>
                  <a:pt x="1992" y="2250"/>
                </a:lnTo>
                <a:lnTo>
                  <a:pt x="1974" y="2275"/>
                </a:lnTo>
                <a:lnTo>
                  <a:pt x="1956" y="2298"/>
                </a:lnTo>
                <a:lnTo>
                  <a:pt x="1937" y="2322"/>
                </a:lnTo>
                <a:lnTo>
                  <a:pt x="1917" y="2345"/>
                </a:lnTo>
                <a:lnTo>
                  <a:pt x="1896" y="2366"/>
                </a:lnTo>
                <a:lnTo>
                  <a:pt x="1876" y="2389"/>
                </a:lnTo>
                <a:lnTo>
                  <a:pt x="1855" y="2410"/>
                </a:lnTo>
                <a:lnTo>
                  <a:pt x="1834" y="2430"/>
                </a:lnTo>
                <a:lnTo>
                  <a:pt x="1812" y="2450"/>
                </a:lnTo>
                <a:lnTo>
                  <a:pt x="1790" y="2470"/>
                </a:lnTo>
                <a:lnTo>
                  <a:pt x="1768" y="2488"/>
                </a:lnTo>
                <a:lnTo>
                  <a:pt x="1745" y="2506"/>
                </a:lnTo>
                <a:lnTo>
                  <a:pt x="1722" y="2524"/>
                </a:lnTo>
                <a:lnTo>
                  <a:pt x="1698" y="2540"/>
                </a:lnTo>
                <a:lnTo>
                  <a:pt x="1674" y="2556"/>
                </a:lnTo>
                <a:lnTo>
                  <a:pt x="1650" y="2572"/>
                </a:lnTo>
                <a:lnTo>
                  <a:pt x="1626" y="2586"/>
                </a:lnTo>
                <a:lnTo>
                  <a:pt x="1601" y="2600"/>
                </a:lnTo>
                <a:lnTo>
                  <a:pt x="1575" y="2613"/>
                </a:lnTo>
                <a:lnTo>
                  <a:pt x="1550" y="2625"/>
                </a:lnTo>
                <a:lnTo>
                  <a:pt x="1524" y="2637"/>
                </a:lnTo>
                <a:lnTo>
                  <a:pt x="1498" y="2648"/>
                </a:lnTo>
                <a:lnTo>
                  <a:pt x="1471" y="2659"/>
                </a:lnTo>
                <a:lnTo>
                  <a:pt x="1444" y="2669"/>
                </a:lnTo>
                <a:lnTo>
                  <a:pt x="1417" y="2677"/>
                </a:lnTo>
                <a:lnTo>
                  <a:pt x="1390" y="2685"/>
                </a:lnTo>
                <a:lnTo>
                  <a:pt x="1362" y="2693"/>
                </a:lnTo>
                <a:lnTo>
                  <a:pt x="1335" y="2699"/>
                </a:lnTo>
                <a:lnTo>
                  <a:pt x="1307" y="2705"/>
                </a:lnTo>
                <a:lnTo>
                  <a:pt x="1278" y="2709"/>
                </a:lnTo>
                <a:lnTo>
                  <a:pt x="1250" y="2713"/>
                </a:lnTo>
                <a:lnTo>
                  <a:pt x="1221" y="2717"/>
                </a:lnTo>
                <a:lnTo>
                  <a:pt x="1192" y="2719"/>
                </a:lnTo>
                <a:lnTo>
                  <a:pt x="1163" y="2720"/>
                </a:lnTo>
                <a:lnTo>
                  <a:pt x="1134" y="2720"/>
                </a:lnTo>
                <a:lnTo>
                  <a:pt x="1105" y="2720"/>
                </a:lnTo>
                <a:lnTo>
                  <a:pt x="1076" y="2719"/>
                </a:lnTo>
                <a:lnTo>
                  <a:pt x="1047" y="2717"/>
                </a:lnTo>
                <a:lnTo>
                  <a:pt x="1018" y="2713"/>
                </a:lnTo>
                <a:lnTo>
                  <a:pt x="990" y="2709"/>
                </a:lnTo>
                <a:lnTo>
                  <a:pt x="961" y="2705"/>
                </a:lnTo>
                <a:lnTo>
                  <a:pt x="933" y="2699"/>
                </a:lnTo>
                <a:lnTo>
                  <a:pt x="905" y="2693"/>
                </a:lnTo>
                <a:lnTo>
                  <a:pt x="878" y="2685"/>
                </a:lnTo>
                <a:lnTo>
                  <a:pt x="851" y="2677"/>
                </a:lnTo>
                <a:lnTo>
                  <a:pt x="824" y="2669"/>
                </a:lnTo>
                <a:lnTo>
                  <a:pt x="797" y="2659"/>
                </a:lnTo>
                <a:lnTo>
                  <a:pt x="770" y="2648"/>
                </a:lnTo>
                <a:lnTo>
                  <a:pt x="744" y="2637"/>
                </a:lnTo>
                <a:lnTo>
                  <a:pt x="718" y="2625"/>
                </a:lnTo>
                <a:lnTo>
                  <a:pt x="693" y="2613"/>
                </a:lnTo>
                <a:lnTo>
                  <a:pt x="667" y="2600"/>
                </a:lnTo>
                <a:lnTo>
                  <a:pt x="642" y="2586"/>
                </a:lnTo>
                <a:lnTo>
                  <a:pt x="618" y="2572"/>
                </a:lnTo>
                <a:lnTo>
                  <a:pt x="594" y="2556"/>
                </a:lnTo>
                <a:lnTo>
                  <a:pt x="570" y="2540"/>
                </a:lnTo>
                <a:lnTo>
                  <a:pt x="546" y="2524"/>
                </a:lnTo>
                <a:lnTo>
                  <a:pt x="523" y="2506"/>
                </a:lnTo>
                <a:lnTo>
                  <a:pt x="500" y="2488"/>
                </a:lnTo>
                <a:lnTo>
                  <a:pt x="478" y="2470"/>
                </a:lnTo>
                <a:lnTo>
                  <a:pt x="456" y="2450"/>
                </a:lnTo>
                <a:lnTo>
                  <a:pt x="434" y="2430"/>
                </a:lnTo>
                <a:lnTo>
                  <a:pt x="413" y="2410"/>
                </a:lnTo>
                <a:lnTo>
                  <a:pt x="392" y="2389"/>
                </a:lnTo>
                <a:lnTo>
                  <a:pt x="372" y="2366"/>
                </a:lnTo>
                <a:lnTo>
                  <a:pt x="352" y="2345"/>
                </a:lnTo>
                <a:lnTo>
                  <a:pt x="332" y="2322"/>
                </a:lnTo>
                <a:lnTo>
                  <a:pt x="313" y="2298"/>
                </a:lnTo>
                <a:lnTo>
                  <a:pt x="295" y="2275"/>
                </a:lnTo>
                <a:lnTo>
                  <a:pt x="277" y="2250"/>
                </a:lnTo>
                <a:lnTo>
                  <a:pt x="259" y="2225"/>
                </a:lnTo>
                <a:lnTo>
                  <a:pt x="242" y="2200"/>
                </a:lnTo>
                <a:lnTo>
                  <a:pt x="225" y="2174"/>
                </a:lnTo>
                <a:lnTo>
                  <a:pt x="209" y="2148"/>
                </a:lnTo>
                <a:lnTo>
                  <a:pt x="194" y="2121"/>
                </a:lnTo>
                <a:lnTo>
                  <a:pt x="179" y="2093"/>
                </a:lnTo>
                <a:lnTo>
                  <a:pt x="164" y="2065"/>
                </a:lnTo>
                <a:lnTo>
                  <a:pt x="150" y="2038"/>
                </a:lnTo>
                <a:lnTo>
                  <a:pt x="137" y="2009"/>
                </a:lnTo>
                <a:lnTo>
                  <a:pt x="124" y="1979"/>
                </a:lnTo>
                <a:lnTo>
                  <a:pt x="112" y="1950"/>
                </a:lnTo>
                <a:lnTo>
                  <a:pt x="100" y="1920"/>
                </a:lnTo>
                <a:lnTo>
                  <a:pt x="89" y="1889"/>
                </a:lnTo>
                <a:lnTo>
                  <a:pt x="79" y="1859"/>
                </a:lnTo>
                <a:lnTo>
                  <a:pt x="69" y="1828"/>
                </a:lnTo>
                <a:lnTo>
                  <a:pt x="60" y="1797"/>
                </a:lnTo>
                <a:lnTo>
                  <a:pt x="51" y="1764"/>
                </a:lnTo>
                <a:lnTo>
                  <a:pt x="43" y="1733"/>
                </a:lnTo>
                <a:lnTo>
                  <a:pt x="36" y="1701"/>
                </a:lnTo>
                <a:lnTo>
                  <a:pt x="29" y="1667"/>
                </a:lnTo>
                <a:lnTo>
                  <a:pt x="23" y="1635"/>
                </a:lnTo>
                <a:lnTo>
                  <a:pt x="18" y="1601"/>
                </a:lnTo>
                <a:lnTo>
                  <a:pt x="13" y="1568"/>
                </a:lnTo>
                <a:lnTo>
                  <a:pt x="9" y="1534"/>
                </a:lnTo>
                <a:lnTo>
                  <a:pt x="6" y="1499"/>
                </a:lnTo>
                <a:lnTo>
                  <a:pt x="3" y="1464"/>
                </a:lnTo>
                <a:lnTo>
                  <a:pt x="2" y="1430"/>
                </a:lnTo>
                <a:lnTo>
                  <a:pt x="0" y="1395"/>
                </a:lnTo>
                <a:lnTo>
                  <a:pt x="0" y="136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16" name="Freeform 9">
            <a:hlinkClick r:id="rId4" tooltip="instragram"/>
          </p:cNvPr>
          <p:cNvSpPr>
            <a:spLocks noChangeAspect="1" noEditPoints="1"/>
          </p:cNvSpPr>
          <p:nvPr userDrawn="1"/>
        </p:nvSpPr>
        <p:spPr bwMode="auto">
          <a:xfrm>
            <a:off x="10884143" y="5877340"/>
            <a:ext cx="252000" cy="252000"/>
          </a:xfrm>
          <a:custGeom>
            <a:avLst/>
            <a:gdLst>
              <a:gd name="T0" fmla="*/ 1482 w 2269"/>
              <a:gd name="T1" fmla="*/ 827 h 2720"/>
              <a:gd name="T2" fmla="*/ 1577 w 2269"/>
              <a:gd name="T3" fmla="*/ 894 h 2720"/>
              <a:gd name="T4" fmla="*/ 1531 w 2269"/>
              <a:gd name="T5" fmla="*/ 1014 h 2720"/>
              <a:gd name="T6" fmla="*/ 1427 w 2269"/>
              <a:gd name="T7" fmla="*/ 971 h 2720"/>
              <a:gd name="T8" fmla="*/ 1036 w 2269"/>
              <a:gd name="T9" fmla="*/ 1606 h 2720"/>
              <a:gd name="T10" fmla="*/ 925 w 2269"/>
              <a:gd name="T11" fmla="*/ 1467 h 2720"/>
              <a:gd name="T12" fmla="*/ 921 w 2269"/>
              <a:gd name="T13" fmla="*/ 1266 h 2720"/>
              <a:gd name="T14" fmla="*/ 1026 w 2269"/>
              <a:gd name="T15" fmla="*/ 1121 h 2720"/>
              <a:gd name="T16" fmla="*/ 1191 w 2269"/>
              <a:gd name="T17" fmla="*/ 1096 h 2720"/>
              <a:gd name="T18" fmla="*/ 1324 w 2269"/>
              <a:gd name="T19" fmla="*/ 1207 h 2720"/>
              <a:gd name="T20" fmla="*/ 1360 w 2269"/>
              <a:gd name="T21" fmla="*/ 1402 h 2720"/>
              <a:gd name="T22" fmla="*/ 1280 w 2269"/>
              <a:gd name="T23" fmla="*/ 1571 h 2720"/>
              <a:gd name="T24" fmla="*/ 1134 w 2269"/>
              <a:gd name="T25" fmla="*/ 940 h 2720"/>
              <a:gd name="T26" fmla="*/ 918 w 2269"/>
              <a:gd name="T27" fmla="*/ 1030 h 2720"/>
              <a:gd name="T28" fmla="*/ 791 w 2269"/>
              <a:gd name="T29" fmla="*/ 1276 h 2720"/>
              <a:gd name="T30" fmla="*/ 827 w 2269"/>
              <a:gd name="T31" fmla="*/ 1560 h 2720"/>
              <a:gd name="T32" fmla="*/ 998 w 2269"/>
              <a:gd name="T33" fmla="*/ 1747 h 2720"/>
              <a:gd name="T34" fmla="*/ 1238 w 2269"/>
              <a:gd name="T35" fmla="*/ 1760 h 2720"/>
              <a:gd name="T36" fmla="*/ 1425 w 2269"/>
              <a:gd name="T37" fmla="*/ 1595 h 2720"/>
              <a:gd name="T38" fmla="*/ 1482 w 2269"/>
              <a:gd name="T39" fmla="*/ 1307 h 2720"/>
              <a:gd name="T40" fmla="*/ 1383 w 2269"/>
              <a:gd name="T41" fmla="*/ 1064 h 2720"/>
              <a:gd name="T42" fmla="*/ 1152 w 2269"/>
              <a:gd name="T43" fmla="*/ 941 h 2720"/>
              <a:gd name="T44" fmla="*/ 688 w 2269"/>
              <a:gd name="T45" fmla="*/ 586 h 2720"/>
              <a:gd name="T46" fmla="*/ 511 w 2269"/>
              <a:gd name="T47" fmla="*/ 767 h 2720"/>
              <a:gd name="T48" fmla="*/ 457 w 2269"/>
              <a:gd name="T49" fmla="*/ 1023 h 2720"/>
              <a:gd name="T50" fmla="*/ 477 w 2269"/>
              <a:gd name="T51" fmla="*/ 1855 h 2720"/>
              <a:gd name="T52" fmla="*/ 610 w 2269"/>
              <a:gd name="T53" fmla="*/ 2084 h 2720"/>
              <a:gd name="T54" fmla="*/ 827 w 2269"/>
              <a:gd name="T55" fmla="*/ 2171 h 2720"/>
              <a:gd name="T56" fmla="*/ 1510 w 2269"/>
              <a:gd name="T57" fmla="*/ 2160 h 2720"/>
              <a:gd name="T58" fmla="*/ 1728 w 2269"/>
              <a:gd name="T59" fmla="*/ 2006 h 2720"/>
              <a:gd name="T60" fmla="*/ 1809 w 2269"/>
              <a:gd name="T61" fmla="*/ 1758 h 2720"/>
              <a:gd name="T62" fmla="*/ 1809 w 2269"/>
              <a:gd name="T63" fmla="*/ 963 h 2720"/>
              <a:gd name="T64" fmla="*/ 1702 w 2269"/>
              <a:gd name="T65" fmla="*/ 680 h 2720"/>
              <a:gd name="T66" fmla="*/ 1489 w 2269"/>
              <a:gd name="T67" fmla="*/ 556 h 2720"/>
              <a:gd name="T68" fmla="*/ 1411 w 2269"/>
              <a:gd name="T69" fmla="*/ 695 h 2720"/>
              <a:gd name="T70" fmla="*/ 1598 w 2269"/>
              <a:gd name="T71" fmla="*/ 765 h 2720"/>
              <a:gd name="T72" fmla="*/ 1686 w 2269"/>
              <a:gd name="T73" fmla="*/ 977 h 2720"/>
              <a:gd name="T74" fmla="*/ 1681 w 2269"/>
              <a:gd name="T75" fmla="*/ 1786 h 2720"/>
              <a:gd name="T76" fmla="*/ 1589 w 2269"/>
              <a:gd name="T77" fmla="*/ 1964 h 2720"/>
              <a:gd name="T78" fmla="*/ 1244 w 2269"/>
              <a:gd name="T79" fmla="*/ 2030 h 2720"/>
              <a:gd name="T80" fmla="*/ 721 w 2269"/>
              <a:gd name="T81" fmla="*/ 1992 h 2720"/>
              <a:gd name="T82" fmla="*/ 603 w 2269"/>
              <a:gd name="T83" fmla="*/ 1842 h 2720"/>
              <a:gd name="T84" fmla="*/ 580 w 2269"/>
              <a:gd name="T85" fmla="*/ 1030 h 2720"/>
              <a:gd name="T86" fmla="*/ 638 w 2269"/>
              <a:gd name="T87" fmla="*/ 806 h 2720"/>
              <a:gd name="T88" fmla="*/ 814 w 2269"/>
              <a:gd name="T89" fmla="*/ 699 h 2720"/>
              <a:gd name="T90" fmla="*/ 23 w 2269"/>
              <a:gd name="T91" fmla="*/ 1086 h 2720"/>
              <a:gd name="T92" fmla="*/ 179 w 2269"/>
              <a:gd name="T93" fmla="*/ 627 h 2720"/>
              <a:gd name="T94" fmla="*/ 456 w 2269"/>
              <a:gd name="T95" fmla="*/ 271 h 2720"/>
              <a:gd name="T96" fmla="*/ 824 w 2269"/>
              <a:gd name="T97" fmla="*/ 51 h 2720"/>
              <a:gd name="T98" fmla="*/ 1250 w 2269"/>
              <a:gd name="T99" fmla="*/ 7 h 2720"/>
              <a:gd name="T100" fmla="*/ 1651 w 2269"/>
              <a:gd name="T101" fmla="*/ 148 h 2720"/>
              <a:gd name="T102" fmla="*/ 1975 w 2269"/>
              <a:gd name="T103" fmla="*/ 446 h 2720"/>
              <a:gd name="T104" fmla="*/ 2190 w 2269"/>
              <a:gd name="T105" fmla="*/ 862 h 2720"/>
              <a:gd name="T106" fmla="*/ 2269 w 2269"/>
              <a:gd name="T107" fmla="*/ 1360 h 2720"/>
              <a:gd name="T108" fmla="*/ 2190 w 2269"/>
              <a:gd name="T109" fmla="*/ 1859 h 2720"/>
              <a:gd name="T110" fmla="*/ 1975 w 2269"/>
              <a:gd name="T111" fmla="*/ 2275 h 2720"/>
              <a:gd name="T112" fmla="*/ 1651 w 2269"/>
              <a:gd name="T113" fmla="*/ 2571 h 2720"/>
              <a:gd name="T114" fmla="*/ 1250 w 2269"/>
              <a:gd name="T115" fmla="*/ 2713 h 2720"/>
              <a:gd name="T116" fmla="*/ 824 w 2269"/>
              <a:gd name="T117" fmla="*/ 2668 h 2720"/>
              <a:gd name="T118" fmla="*/ 456 w 2269"/>
              <a:gd name="T119" fmla="*/ 2450 h 2720"/>
              <a:gd name="T120" fmla="*/ 179 w 2269"/>
              <a:gd name="T121" fmla="*/ 2093 h 2720"/>
              <a:gd name="T122" fmla="*/ 23 w 2269"/>
              <a:gd name="T123" fmla="*/ 1634 h 2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69" h="2720">
                <a:moveTo>
                  <a:pt x="1417" y="924"/>
                </a:moveTo>
                <a:lnTo>
                  <a:pt x="1418" y="914"/>
                </a:lnTo>
                <a:lnTo>
                  <a:pt x="1419" y="904"/>
                </a:lnTo>
                <a:lnTo>
                  <a:pt x="1421" y="894"/>
                </a:lnTo>
                <a:lnTo>
                  <a:pt x="1424" y="886"/>
                </a:lnTo>
                <a:lnTo>
                  <a:pt x="1427" y="878"/>
                </a:lnTo>
                <a:lnTo>
                  <a:pt x="1431" y="869"/>
                </a:lnTo>
                <a:lnTo>
                  <a:pt x="1436" y="862"/>
                </a:lnTo>
                <a:lnTo>
                  <a:pt x="1441" y="855"/>
                </a:lnTo>
                <a:lnTo>
                  <a:pt x="1447" y="848"/>
                </a:lnTo>
                <a:lnTo>
                  <a:pt x="1453" y="843"/>
                </a:lnTo>
                <a:lnTo>
                  <a:pt x="1460" y="838"/>
                </a:lnTo>
                <a:lnTo>
                  <a:pt x="1467" y="833"/>
                </a:lnTo>
                <a:lnTo>
                  <a:pt x="1475" y="830"/>
                </a:lnTo>
                <a:lnTo>
                  <a:pt x="1482" y="827"/>
                </a:lnTo>
                <a:lnTo>
                  <a:pt x="1491" y="826"/>
                </a:lnTo>
                <a:lnTo>
                  <a:pt x="1499" y="826"/>
                </a:lnTo>
                <a:lnTo>
                  <a:pt x="1507" y="826"/>
                </a:lnTo>
                <a:lnTo>
                  <a:pt x="1515" y="827"/>
                </a:lnTo>
                <a:lnTo>
                  <a:pt x="1523" y="830"/>
                </a:lnTo>
                <a:lnTo>
                  <a:pt x="1531" y="833"/>
                </a:lnTo>
                <a:lnTo>
                  <a:pt x="1538" y="838"/>
                </a:lnTo>
                <a:lnTo>
                  <a:pt x="1545" y="843"/>
                </a:lnTo>
                <a:lnTo>
                  <a:pt x="1551" y="848"/>
                </a:lnTo>
                <a:lnTo>
                  <a:pt x="1557" y="855"/>
                </a:lnTo>
                <a:lnTo>
                  <a:pt x="1562" y="862"/>
                </a:lnTo>
                <a:lnTo>
                  <a:pt x="1567" y="869"/>
                </a:lnTo>
                <a:lnTo>
                  <a:pt x="1571" y="878"/>
                </a:lnTo>
                <a:lnTo>
                  <a:pt x="1574" y="886"/>
                </a:lnTo>
                <a:lnTo>
                  <a:pt x="1577" y="894"/>
                </a:lnTo>
                <a:lnTo>
                  <a:pt x="1579" y="904"/>
                </a:lnTo>
                <a:lnTo>
                  <a:pt x="1580" y="914"/>
                </a:lnTo>
                <a:lnTo>
                  <a:pt x="1581" y="924"/>
                </a:lnTo>
                <a:lnTo>
                  <a:pt x="1580" y="934"/>
                </a:lnTo>
                <a:lnTo>
                  <a:pt x="1579" y="944"/>
                </a:lnTo>
                <a:lnTo>
                  <a:pt x="1577" y="953"/>
                </a:lnTo>
                <a:lnTo>
                  <a:pt x="1574" y="962"/>
                </a:lnTo>
                <a:lnTo>
                  <a:pt x="1571" y="971"/>
                </a:lnTo>
                <a:lnTo>
                  <a:pt x="1567" y="978"/>
                </a:lnTo>
                <a:lnTo>
                  <a:pt x="1562" y="987"/>
                </a:lnTo>
                <a:lnTo>
                  <a:pt x="1557" y="993"/>
                </a:lnTo>
                <a:lnTo>
                  <a:pt x="1551" y="1000"/>
                </a:lnTo>
                <a:lnTo>
                  <a:pt x="1545" y="1005"/>
                </a:lnTo>
                <a:lnTo>
                  <a:pt x="1538" y="1010"/>
                </a:lnTo>
                <a:lnTo>
                  <a:pt x="1531" y="1014"/>
                </a:lnTo>
                <a:lnTo>
                  <a:pt x="1523" y="1018"/>
                </a:lnTo>
                <a:lnTo>
                  <a:pt x="1515" y="1020"/>
                </a:lnTo>
                <a:lnTo>
                  <a:pt x="1507" y="1022"/>
                </a:lnTo>
                <a:lnTo>
                  <a:pt x="1499" y="1022"/>
                </a:lnTo>
                <a:lnTo>
                  <a:pt x="1491" y="1022"/>
                </a:lnTo>
                <a:lnTo>
                  <a:pt x="1482" y="1020"/>
                </a:lnTo>
                <a:lnTo>
                  <a:pt x="1475" y="1018"/>
                </a:lnTo>
                <a:lnTo>
                  <a:pt x="1467" y="1014"/>
                </a:lnTo>
                <a:lnTo>
                  <a:pt x="1460" y="1010"/>
                </a:lnTo>
                <a:lnTo>
                  <a:pt x="1453" y="1005"/>
                </a:lnTo>
                <a:lnTo>
                  <a:pt x="1447" y="1000"/>
                </a:lnTo>
                <a:lnTo>
                  <a:pt x="1441" y="993"/>
                </a:lnTo>
                <a:lnTo>
                  <a:pt x="1436" y="987"/>
                </a:lnTo>
                <a:lnTo>
                  <a:pt x="1431" y="978"/>
                </a:lnTo>
                <a:lnTo>
                  <a:pt x="1427" y="971"/>
                </a:lnTo>
                <a:lnTo>
                  <a:pt x="1424" y="962"/>
                </a:lnTo>
                <a:lnTo>
                  <a:pt x="1421" y="953"/>
                </a:lnTo>
                <a:lnTo>
                  <a:pt x="1419" y="944"/>
                </a:lnTo>
                <a:lnTo>
                  <a:pt x="1418" y="934"/>
                </a:lnTo>
                <a:lnTo>
                  <a:pt x="1417" y="924"/>
                </a:lnTo>
                <a:close/>
                <a:moveTo>
                  <a:pt x="1134" y="1632"/>
                </a:moveTo>
                <a:lnTo>
                  <a:pt x="1123" y="1632"/>
                </a:lnTo>
                <a:lnTo>
                  <a:pt x="1111" y="1631"/>
                </a:lnTo>
                <a:lnTo>
                  <a:pt x="1100" y="1630"/>
                </a:lnTo>
                <a:lnTo>
                  <a:pt x="1088" y="1627"/>
                </a:lnTo>
                <a:lnTo>
                  <a:pt x="1077" y="1624"/>
                </a:lnTo>
                <a:lnTo>
                  <a:pt x="1067" y="1620"/>
                </a:lnTo>
                <a:lnTo>
                  <a:pt x="1056" y="1616"/>
                </a:lnTo>
                <a:lnTo>
                  <a:pt x="1046" y="1612"/>
                </a:lnTo>
                <a:lnTo>
                  <a:pt x="1036" y="1606"/>
                </a:lnTo>
                <a:lnTo>
                  <a:pt x="1026" y="1600"/>
                </a:lnTo>
                <a:lnTo>
                  <a:pt x="1016" y="1594"/>
                </a:lnTo>
                <a:lnTo>
                  <a:pt x="1007" y="1586"/>
                </a:lnTo>
                <a:lnTo>
                  <a:pt x="998" y="1578"/>
                </a:lnTo>
                <a:lnTo>
                  <a:pt x="990" y="1571"/>
                </a:lnTo>
                <a:lnTo>
                  <a:pt x="982" y="1561"/>
                </a:lnTo>
                <a:lnTo>
                  <a:pt x="974" y="1553"/>
                </a:lnTo>
                <a:lnTo>
                  <a:pt x="966" y="1543"/>
                </a:lnTo>
                <a:lnTo>
                  <a:pt x="959" y="1534"/>
                </a:lnTo>
                <a:lnTo>
                  <a:pt x="952" y="1523"/>
                </a:lnTo>
                <a:lnTo>
                  <a:pt x="946" y="1512"/>
                </a:lnTo>
                <a:lnTo>
                  <a:pt x="940" y="1501"/>
                </a:lnTo>
                <a:lnTo>
                  <a:pt x="935" y="1491"/>
                </a:lnTo>
                <a:lnTo>
                  <a:pt x="930" y="1479"/>
                </a:lnTo>
                <a:lnTo>
                  <a:pt x="925" y="1467"/>
                </a:lnTo>
                <a:lnTo>
                  <a:pt x="921" y="1453"/>
                </a:lnTo>
                <a:lnTo>
                  <a:pt x="917" y="1441"/>
                </a:lnTo>
                <a:lnTo>
                  <a:pt x="914" y="1428"/>
                </a:lnTo>
                <a:lnTo>
                  <a:pt x="912" y="1415"/>
                </a:lnTo>
                <a:lnTo>
                  <a:pt x="910" y="1402"/>
                </a:lnTo>
                <a:lnTo>
                  <a:pt x="908" y="1387"/>
                </a:lnTo>
                <a:lnTo>
                  <a:pt x="907" y="1374"/>
                </a:lnTo>
                <a:lnTo>
                  <a:pt x="907" y="1360"/>
                </a:lnTo>
                <a:lnTo>
                  <a:pt x="907" y="1347"/>
                </a:lnTo>
                <a:lnTo>
                  <a:pt x="908" y="1332"/>
                </a:lnTo>
                <a:lnTo>
                  <a:pt x="910" y="1319"/>
                </a:lnTo>
                <a:lnTo>
                  <a:pt x="912" y="1305"/>
                </a:lnTo>
                <a:lnTo>
                  <a:pt x="914" y="1293"/>
                </a:lnTo>
                <a:lnTo>
                  <a:pt x="917" y="1279"/>
                </a:lnTo>
                <a:lnTo>
                  <a:pt x="921" y="1266"/>
                </a:lnTo>
                <a:lnTo>
                  <a:pt x="925" y="1254"/>
                </a:lnTo>
                <a:lnTo>
                  <a:pt x="930" y="1242"/>
                </a:lnTo>
                <a:lnTo>
                  <a:pt x="935" y="1230"/>
                </a:lnTo>
                <a:lnTo>
                  <a:pt x="940" y="1218"/>
                </a:lnTo>
                <a:lnTo>
                  <a:pt x="946" y="1207"/>
                </a:lnTo>
                <a:lnTo>
                  <a:pt x="952" y="1197"/>
                </a:lnTo>
                <a:lnTo>
                  <a:pt x="959" y="1187"/>
                </a:lnTo>
                <a:lnTo>
                  <a:pt x="966" y="1177"/>
                </a:lnTo>
                <a:lnTo>
                  <a:pt x="974" y="1168"/>
                </a:lnTo>
                <a:lnTo>
                  <a:pt x="982" y="1158"/>
                </a:lnTo>
                <a:lnTo>
                  <a:pt x="990" y="1150"/>
                </a:lnTo>
                <a:lnTo>
                  <a:pt x="998" y="1141"/>
                </a:lnTo>
                <a:lnTo>
                  <a:pt x="1007" y="1134"/>
                </a:lnTo>
                <a:lnTo>
                  <a:pt x="1016" y="1127"/>
                </a:lnTo>
                <a:lnTo>
                  <a:pt x="1026" y="1121"/>
                </a:lnTo>
                <a:lnTo>
                  <a:pt x="1036" y="1115"/>
                </a:lnTo>
                <a:lnTo>
                  <a:pt x="1046" y="1109"/>
                </a:lnTo>
                <a:lnTo>
                  <a:pt x="1056" y="1104"/>
                </a:lnTo>
                <a:lnTo>
                  <a:pt x="1067" y="1099"/>
                </a:lnTo>
                <a:lnTo>
                  <a:pt x="1077" y="1096"/>
                </a:lnTo>
                <a:lnTo>
                  <a:pt x="1088" y="1093"/>
                </a:lnTo>
                <a:lnTo>
                  <a:pt x="1100" y="1091"/>
                </a:lnTo>
                <a:lnTo>
                  <a:pt x="1111" y="1089"/>
                </a:lnTo>
                <a:lnTo>
                  <a:pt x="1123" y="1087"/>
                </a:lnTo>
                <a:lnTo>
                  <a:pt x="1134" y="1087"/>
                </a:lnTo>
                <a:lnTo>
                  <a:pt x="1146" y="1087"/>
                </a:lnTo>
                <a:lnTo>
                  <a:pt x="1157" y="1089"/>
                </a:lnTo>
                <a:lnTo>
                  <a:pt x="1169" y="1091"/>
                </a:lnTo>
                <a:lnTo>
                  <a:pt x="1180" y="1093"/>
                </a:lnTo>
                <a:lnTo>
                  <a:pt x="1191" y="1096"/>
                </a:lnTo>
                <a:lnTo>
                  <a:pt x="1202" y="1099"/>
                </a:lnTo>
                <a:lnTo>
                  <a:pt x="1212" y="1104"/>
                </a:lnTo>
                <a:lnTo>
                  <a:pt x="1223" y="1109"/>
                </a:lnTo>
                <a:lnTo>
                  <a:pt x="1233" y="1115"/>
                </a:lnTo>
                <a:lnTo>
                  <a:pt x="1243" y="1121"/>
                </a:lnTo>
                <a:lnTo>
                  <a:pt x="1252" y="1127"/>
                </a:lnTo>
                <a:lnTo>
                  <a:pt x="1261" y="1134"/>
                </a:lnTo>
                <a:lnTo>
                  <a:pt x="1270" y="1141"/>
                </a:lnTo>
                <a:lnTo>
                  <a:pt x="1280" y="1150"/>
                </a:lnTo>
                <a:lnTo>
                  <a:pt x="1288" y="1158"/>
                </a:lnTo>
                <a:lnTo>
                  <a:pt x="1296" y="1168"/>
                </a:lnTo>
                <a:lnTo>
                  <a:pt x="1303" y="1177"/>
                </a:lnTo>
                <a:lnTo>
                  <a:pt x="1311" y="1187"/>
                </a:lnTo>
                <a:lnTo>
                  <a:pt x="1317" y="1197"/>
                </a:lnTo>
                <a:lnTo>
                  <a:pt x="1324" y="1207"/>
                </a:lnTo>
                <a:lnTo>
                  <a:pt x="1329" y="1218"/>
                </a:lnTo>
                <a:lnTo>
                  <a:pt x="1335" y="1230"/>
                </a:lnTo>
                <a:lnTo>
                  <a:pt x="1340" y="1242"/>
                </a:lnTo>
                <a:lnTo>
                  <a:pt x="1345" y="1254"/>
                </a:lnTo>
                <a:lnTo>
                  <a:pt x="1349" y="1266"/>
                </a:lnTo>
                <a:lnTo>
                  <a:pt x="1352" y="1279"/>
                </a:lnTo>
                <a:lnTo>
                  <a:pt x="1355" y="1293"/>
                </a:lnTo>
                <a:lnTo>
                  <a:pt x="1358" y="1305"/>
                </a:lnTo>
                <a:lnTo>
                  <a:pt x="1360" y="1319"/>
                </a:lnTo>
                <a:lnTo>
                  <a:pt x="1361" y="1332"/>
                </a:lnTo>
                <a:lnTo>
                  <a:pt x="1362" y="1347"/>
                </a:lnTo>
                <a:lnTo>
                  <a:pt x="1362" y="1360"/>
                </a:lnTo>
                <a:lnTo>
                  <a:pt x="1362" y="1374"/>
                </a:lnTo>
                <a:lnTo>
                  <a:pt x="1361" y="1387"/>
                </a:lnTo>
                <a:lnTo>
                  <a:pt x="1360" y="1402"/>
                </a:lnTo>
                <a:lnTo>
                  <a:pt x="1358" y="1415"/>
                </a:lnTo>
                <a:lnTo>
                  <a:pt x="1355" y="1428"/>
                </a:lnTo>
                <a:lnTo>
                  <a:pt x="1352" y="1441"/>
                </a:lnTo>
                <a:lnTo>
                  <a:pt x="1349" y="1453"/>
                </a:lnTo>
                <a:lnTo>
                  <a:pt x="1345" y="1467"/>
                </a:lnTo>
                <a:lnTo>
                  <a:pt x="1340" y="1479"/>
                </a:lnTo>
                <a:lnTo>
                  <a:pt x="1335" y="1491"/>
                </a:lnTo>
                <a:lnTo>
                  <a:pt x="1329" y="1501"/>
                </a:lnTo>
                <a:lnTo>
                  <a:pt x="1324" y="1512"/>
                </a:lnTo>
                <a:lnTo>
                  <a:pt x="1317" y="1523"/>
                </a:lnTo>
                <a:lnTo>
                  <a:pt x="1311" y="1534"/>
                </a:lnTo>
                <a:lnTo>
                  <a:pt x="1303" y="1543"/>
                </a:lnTo>
                <a:lnTo>
                  <a:pt x="1296" y="1553"/>
                </a:lnTo>
                <a:lnTo>
                  <a:pt x="1288" y="1561"/>
                </a:lnTo>
                <a:lnTo>
                  <a:pt x="1280" y="1571"/>
                </a:lnTo>
                <a:lnTo>
                  <a:pt x="1270" y="1578"/>
                </a:lnTo>
                <a:lnTo>
                  <a:pt x="1261" y="1586"/>
                </a:lnTo>
                <a:lnTo>
                  <a:pt x="1252" y="1594"/>
                </a:lnTo>
                <a:lnTo>
                  <a:pt x="1243" y="1600"/>
                </a:lnTo>
                <a:lnTo>
                  <a:pt x="1233" y="1606"/>
                </a:lnTo>
                <a:lnTo>
                  <a:pt x="1223" y="1612"/>
                </a:lnTo>
                <a:lnTo>
                  <a:pt x="1212" y="1616"/>
                </a:lnTo>
                <a:lnTo>
                  <a:pt x="1202" y="1620"/>
                </a:lnTo>
                <a:lnTo>
                  <a:pt x="1191" y="1624"/>
                </a:lnTo>
                <a:lnTo>
                  <a:pt x="1180" y="1627"/>
                </a:lnTo>
                <a:lnTo>
                  <a:pt x="1169" y="1630"/>
                </a:lnTo>
                <a:lnTo>
                  <a:pt x="1157" y="1631"/>
                </a:lnTo>
                <a:lnTo>
                  <a:pt x="1146" y="1632"/>
                </a:lnTo>
                <a:lnTo>
                  <a:pt x="1134" y="1632"/>
                </a:lnTo>
                <a:close/>
                <a:moveTo>
                  <a:pt x="1134" y="940"/>
                </a:moveTo>
                <a:lnTo>
                  <a:pt x="1116" y="941"/>
                </a:lnTo>
                <a:lnTo>
                  <a:pt x="1098" y="942"/>
                </a:lnTo>
                <a:lnTo>
                  <a:pt x="1090" y="944"/>
                </a:lnTo>
                <a:lnTo>
                  <a:pt x="1081" y="945"/>
                </a:lnTo>
                <a:lnTo>
                  <a:pt x="1064" y="948"/>
                </a:lnTo>
                <a:lnTo>
                  <a:pt x="1047" y="953"/>
                </a:lnTo>
                <a:lnTo>
                  <a:pt x="1030" y="959"/>
                </a:lnTo>
                <a:lnTo>
                  <a:pt x="1014" y="966"/>
                </a:lnTo>
                <a:lnTo>
                  <a:pt x="998" y="974"/>
                </a:lnTo>
                <a:lnTo>
                  <a:pt x="983" y="982"/>
                </a:lnTo>
                <a:lnTo>
                  <a:pt x="967" y="992"/>
                </a:lnTo>
                <a:lnTo>
                  <a:pt x="953" y="1001"/>
                </a:lnTo>
                <a:lnTo>
                  <a:pt x="939" y="1012"/>
                </a:lnTo>
                <a:lnTo>
                  <a:pt x="925" y="1024"/>
                </a:lnTo>
                <a:lnTo>
                  <a:pt x="918" y="1030"/>
                </a:lnTo>
                <a:lnTo>
                  <a:pt x="912" y="1036"/>
                </a:lnTo>
                <a:lnTo>
                  <a:pt x="899" y="1049"/>
                </a:lnTo>
                <a:lnTo>
                  <a:pt x="887" y="1064"/>
                </a:lnTo>
                <a:lnTo>
                  <a:pt x="875" y="1078"/>
                </a:lnTo>
                <a:lnTo>
                  <a:pt x="864" y="1093"/>
                </a:lnTo>
                <a:lnTo>
                  <a:pt x="854" y="1109"/>
                </a:lnTo>
                <a:lnTo>
                  <a:pt x="844" y="1126"/>
                </a:lnTo>
                <a:lnTo>
                  <a:pt x="835" y="1143"/>
                </a:lnTo>
                <a:lnTo>
                  <a:pt x="827" y="1159"/>
                </a:lnTo>
                <a:lnTo>
                  <a:pt x="819" y="1179"/>
                </a:lnTo>
                <a:lnTo>
                  <a:pt x="812" y="1197"/>
                </a:lnTo>
                <a:lnTo>
                  <a:pt x="806" y="1216"/>
                </a:lnTo>
                <a:lnTo>
                  <a:pt x="800" y="1235"/>
                </a:lnTo>
                <a:lnTo>
                  <a:pt x="795" y="1255"/>
                </a:lnTo>
                <a:lnTo>
                  <a:pt x="791" y="1276"/>
                </a:lnTo>
                <a:lnTo>
                  <a:pt x="788" y="1296"/>
                </a:lnTo>
                <a:lnTo>
                  <a:pt x="786" y="1317"/>
                </a:lnTo>
                <a:lnTo>
                  <a:pt x="785" y="1338"/>
                </a:lnTo>
                <a:lnTo>
                  <a:pt x="784" y="1360"/>
                </a:lnTo>
                <a:lnTo>
                  <a:pt x="785" y="1381"/>
                </a:lnTo>
                <a:lnTo>
                  <a:pt x="786" y="1403"/>
                </a:lnTo>
                <a:lnTo>
                  <a:pt x="787" y="1414"/>
                </a:lnTo>
                <a:lnTo>
                  <a:pt x="788" y="1425"/>
                </a:lnTo>
                <a:lnTo>
                  <a:pt x="791" y="1445"/>
                </a:lnTo>
                <a:lnTo>
                  <a:pt x="795" y="1465"/>
                </a:lnTo>
                <a:lnTo>
                  <a:pt x="800" y="1485"/>
                </a:lnTo>
                <a:lnTo>
                  <a:pt x="806" y="1505"/>
                </a:lnTo>
                <a:lnTo>
                  <a:pt x="812" y="1523"/>
                </a:lnTo>
                <a:lnTo>
                  <a:pt x="819" y="1542"/>
                </a:lnTo>
                <a:lnTo>
                  <a:pt x="827" y="1560"/>
                </a:lnTo>
                <a:lnTo>
                  <a:pt x="835" y="1578"/>
                </a:lnTo>
                <a:lnTo>
                  <a:pt x="844" y="1595"/>
                </a:lnTo>
                <a:lnTo>
                  <a:pt x="854" y="1612"/>
                </a:lnTo>
                <a:lnTo>
                  <a:pt x="859" y="1619"/>
                </a:lnTo>
                <a:lnTo>
                  <a:pt x="864" y="1627"/>
                </a:lnTo>
                <a:lnTo>
                  <a:pt x="875" y="1643"/>
                </a:lnTo>
                <a:lnTo>
                  <a:pt x="887" y="1657"/>
                </a:lnTo>
                <a:lnTo>
                  <a:pt x="899" y="1670"/>
                </a:lnTo>
                <a:lnTo>
                  <a:pt x="912" y="1684"/>
                </a:lnTo>
                <a:lnTo>
                  <a:pt x="925" y="1697"/>
                </a:lnTo>
                <a:lnTo>
                  <a:pt x="939" y="1708"/>
                </a:lnTo>
                <a:lnTo>
                  <a:pt x="953" y="1720"/>
                </a:lnTo>
                <a:lnTo>
                  <a:pt x="967" y="1729"/>
                </a:lnTo>
                <a:lnTo>
                  <a:pt x="983" y="1739"/>
                </a:lnTo>
                <a:lnTo>
                  <a:pt x="998" y="1747"/>
                </a:lnTo>
                <a:lnTo>
                  <a:pt x="1014" y="1754"/>
                </a:lnTo>
                <a:lnTo>
                  <a:pt x="1030" y="1760"/>
                </a:lnTo>
                <a:lnTo>
                  <a:pt x="1047" y="1766"/>
                </a:lnTo>
                <a:lnTo>
                  <a:pt x="1064" y="1771"/>
                </a:lnTo>
                <a:lnTo>
                  <a:pt x="1081" y="1775"/>
                </a:lnTo>
                <a:lnTo>
                  <a:pt x="1098" y="1777"/>
                </a:lnTo>
                <a:lnTo>
                  <a:pt x="1116" y="1780"/>
                </a:lnTo>
                <a:lnTo>
                  <a:pt x="1134" y="1780"/>
                </a:lnTo>
                <a:lnTo>
                  <a:pt x="1152" y="1780"/>
                </a:lnTo>
                <a:lnTo>
                  <a:pt x="1170" y="1777"/>
                </a:lnTo>
                <a:lnTo>
                  <a:pt x="1179" y="1776"/>
                </a:lnTo>
                <a:lnTo>
                  <a:pt x="1188" y="1775"/>
                </a:lnTo>
                <a:lnTo>
                  <a:pt x="1205" y="1771"/>
                </a:lnTo>
                <a:lnTo>
                  <a:pt x="1222" y="1766"/>
                </a:lnTo>
                <a:lnTo>
                  <a:pt x="1238" y="1760"/>
                </a:lnTo>
                <a:lnTo>
                  <a:pt x="1255" y="1754"/>
                </a:lnTo>
                <a:lnTo>
                  <a:pt x="1270" y="1747"/>
                </a:lnTo>
                <a:lnTo>
                  <a:pt x="1287" y="1739"/>
                </a:lnTo>
                <a:lnTo>
                  <a:pt x="1302" y="1729"/>
                </a:lnTo>
                <a:lnTo>
                  <a:pt x="1317" y="1720"/>
                </a:lnTo>
                <a:lnTo>
                  <a:pt x="1331" y="1708"/>
                </a:lnTo>
                <a:lnTo>
                  <a:pt x="1345" y="1697"/>
                </a:lnTo>
                <a:lnTo>
                  <a:pt x="1351" y="1691"/>
                </a:lnTo>
                <a:lnTo>
                  <a:pt x="1358" y="1684"/>
                </a:lnTo>
                <a:lnTo>
                  <a:pt x="1371" y="1670"/>
                </a:lnTo>
                <a:lnTo>
                  <a:pt x="1383" y="1657"/>
                </a:lnTo>
                <a:lnTo>
                  <a:pt x="1394" y="1643"/>
                </a:lnTo>
                <a:lnTo>
                  <a:pt x="1405" y="1627"/>
                </a:lnTo>
                <a:lnTo>
                  <a:pt x="1416" y="1612"/>
                </a:lnTo>
                <a:lnTo>
                  <a:pt x="1425" y="1595"/>
                </a:lnTo>
                <a:lnTo>
                  <a:pt x="1434" y="1578"/>
                </a:lnTo>
                <a:lnTo>
                  <a:pt x="1443" y="1560"/>
                </a:lnTo>
                <a:lnTo>
                  <a:pt x="1451" y="1542"/>
                </a:lnTo>
                <a:lnTo>
                  <a:pt x="1458" y="1523"/>
                </a:lnTo>
                <a:lnTo>
                  <a:pt x="1464" y="1505"/>
                </a:lnTo>
                <a:lnTo>
                  <a:pt x="1469" y="1485"/>
                </a:lnTo>
                <a:lnTo>
                  <a:pt x="1474" y="1465"/>
                </a:lnTo>
                <a:lnTo>
                  <a:pt x="1478" y="1445"/>
                </a:lnTo>
                <a:lnTo>
                  <a:pt x="1481" y="1425"/>
                </a:lnTo>
                <a:lnTo>
                  <a:pt x="1483" y="1403"/>
                </a:lnTo>
                <a:lnTo>
                  <a:pt x="1485" y="1381"/>
                </a:lnTo>
                <a:lnTo>
                  <a:pt x="1485" y="1360"/>
                </a:lnTo>
                <a:lnTo>
                  <a:pt x="1485" y="1338"/>
                </a:lnTo>
                <a:lnTo>
                  <a:pt x="1483" y="1317"/>
                </a:lnTo>
                <a:lnTo>
                  <a:pt x="1482" y="1307"/>
                </a:lnTo>
                <a:lnTo>
                  <a:pt x="1481" y="1296"/>
                </a:lnTo>
                <a:lnTo>
                  <a:pt x="1478" y="1276"/>
                </a:lnTo>
                <a:lnTo>
                  <a:pt x="1474" y="1255"/>
                </a:lnTo>
                <a:lnTo>
                  <a:pt x="1469" y="1235"/>
                </a:lnTo>
                <a:lnTo>
                  <a:pt x="1464" y="1216"/>
                </a:lnTo>
                <a:lnTo>
                  <a:pt x="1458" y="1197"/>
                </a:lnTo>
                <a:lnTo>
                  <a:pt x="1451" y="1179"/>
                </a:lnTo>
                <a:lnTo>
                  <a:pt x="1443" y="1159"/>
                </a:lnTo>
                <a:lnTo>
                  <a:pt x="1434" y="1143"/>
                </a:lnTo>
                <a:lnTo>
                  <a:pt x="1425" y="1126"/>
                </a:lnTo>
                <a:lnTo>
                  <a:pt x="1416" y="1109"/>
                </a:lnTo>
                <a:lnTo>
                  <a:pt x="1411" y="1101"/>
                </a:lnTo>
                <a:lnTo>
                  <a:pt x="1405" y="1093"/>
                </a:lnTo>
                <a:lnTo>
                  <a:pt x="1394" y="1078"/>
                </a:lnTo>
                <a:lnTo>
                  <a:pt x="1383" y="1064"/>
                </a:lnTo>
                <a:lnTo>
                  <a:pt x="1371" y="1049"/>
                </a:lnTo>
                <a:lnTo>
                  <a:pt x="1358" y="1036"/>
                </a:lnTo>
                <a:lnTo>
                  <a:pt x="1345" y="1024"/>
                </a:lnTo>
                <a:lnTo>
                  <a:pt x="1331" y="1012"/>
                </a:lnTo>
                <a:lnTo>
                  <a:pt x="1317" y="1001"/>
                </a:lnTo>
                <a:lnTo>
                  <a:pt x="1302" y="992"/>
                </a:lnTo>
                <a:lnTo>
                  <a:pt x="1287" y="982"/>
                </a:lnTo>
                <a:lnTo>
                  <a:pt x="1270" y="974"/>
                </a:lnTo>
                <a:lnTo>
                  <a:pt x="1255" y="966"/>
                </a:lnTo>
                <a:lnTo>
                  <a:pt x="1238" y="959"/>
                </a:lnTo>
                <a:lnTo>
                  <a:pt x="1222" y="953"/>
                </a:lnTo>
                <a:lnTo>
                  <a:pt x="1205" y="948"/>
                </a:lnTo>
                <a:lnTo>
                  <a:pt x="1188" y="945"/>
                </a:lnTo>
                <a:lnTo>
                  <a:pt x="1170" y="942"/>
                </a:lnTo>
                <a:lnTo>
                  <a:pt x="1152" y="941"/>
                </a:lnTo>
                <a:lnTo>
                  <a:pt x="1134" y="940"/>
                </a:lnTo>
                <a:close/>
                <a:moveTo>
                  <a:pt x="1134" y="543"/>
                </a:moveTo>
                <a:lnTo>
                  <a:pt x="1022" y="543"/>
                </a:lnTo>
                <a:lnTo>
                  <a:pt x="983" y="543"/>
                </a:lnTo>
                <a:lnTo>
                  <a:pt x="952" y="544"/>
                </a:lnTo>
                <a:lnTo>
                  <a:pt x="902" y="545"/>
                </a:lnTo>
                <a:lnTo>
                  <a:pt x="853" y="548"/>
                </a:lnTo>
                <a:lnTo>
                  <a:pt x="827" y="550"/>
                </a:lnTo>
                <a:lnTo>
                  <a:pt x="803" y="553"/>
                </a:lnTo>
                <a:lnTo>
                  <a:pt x="781" y="556"/>
                </a:lnTo>
                <a:lnTo>
                  <a:pt x="760" y="561"/>
                </a:lnTo>
                <a:lnTo>
                  <a:pt x="740" y="566"/>
                </a:lnTo>
                <a:lnTo>
                  <a:pt x="722" y="572"/>
                </a:lnTo>
                <a:lnTo>
                  <a:pt x="704" y="579"/>
                </a:lnTo>
                <a:lnTo>
                  <a:pt x="688" y="586"/>
                </a:lnTo>
                <a:lnTo>
                  <a:pt x="671" y="593"/>
                </a:lnTo>
                <a:lnTo>
                  <a:pt x="655" y="603"/>
                </a:lnTo>
                <a:lnTo>
                  <a:pt x="648" y="608"/>
                </a:lnTo>
                <a:lnTo>
                  <a:pt x="640" y="612"/>
                </a:lnTo>
                <a:lnTo>
                  <a:pt x="625" y="623"/>
                </a:lnTo>
                <a:lnTo>
                  <a:pt x="610" y="635"/>
                </a:lnTo>
                <a:lnTo>
                  <a:pt x="596" y="648"/>
                </a:lnTo>
                <a:lnTo>
                  <a:pt x="581" y="664"/>
                </a:lnTo>
                <a:lnTo>
                  <a:pt x="567" y="680"/>
                </a:lnTo>
                <a:lnTo>
                  <a:pt x="554" y="696"/>
                </a:lnTo>
                <a:lnTo>
                  <a:pt x="541" y="714"/>
                </a:lnTo>
                <a:lnTo>
                  <a:pt x="536" y="723"/>
                </a:lnTo>
                <a:lnTo>
                  <a:pt x="530" y="731"/>
                </a:lnTo>
                <a:lnTo>
                  <a:pt x="520" y="749"/>
                </a:lnTo>
                <a:lnTo>
                  <a:pt x="511" y="767"/>
                </a:lnTo>
                <a:lnTo>
                  <a:pt x="507" y="777"/>
                </a:lnTo>
                <a:lnTo>
                  <a:pt x="503" y="786"/>
                </a:lnTo>
                <a:lnTo>
                  <a:pt x="495" y="804"/>
                </a:lnTo>
                <a:lnTo>
                  <a:pt x="489" y="825"/>
                </a:lnTo>
                <a:lnTo>
                  <a:pt x="483" y="845"/>
                </a:lnTo>
                <a:lnTo>
                  <a:pt x="477" y="866"/>
                </a:lnTo>
                <a:lnTo>
                  <a:pt x="472" y="887"/>
                </a:lnTo>
                <a:lnTo>
                  <a:pt x="468" y="911"/>
                </a:lnTo>
                <a:lnTo>
                  <a:pt x="464" y="936"/>
                </a:lnTo>
                <a:lnTo>
                  <a:pt x="462" y="950"/>
                </a:lnTo>
                <a:lnTo>
                  <a:pt x="461" y="963"/>
                </a:lnTo>
                <a:lnTo>
                  <a:pt x="460" y="977"/>
                </a:lnTo>
                <a:lnTo>
                  <a:pt x="459" y="992"/>
                </a:lnTo>
                <a:lnTo>
                  <a:pt x="458" y="1007"/>
                </a:lnTo>
                <a:lnTo>
                  <a:pt x="457" y="1023"/>
                </a:lnTo>
                <a:lnTo>
                  <a:pt x="455" y="1081"/>
                </a:lnTo>
                <a:lnTo>
                  <a:pt x="454" y="1141"/>
                </a:lnTo>
                <a:lnTo>
                  <a:pt x="453" y="1227"/>
                </a:lnTo>
                <a:lnTo>
                  <a:pt x="453" y="1360"/>
                </a:lnTo>
                <a:lnTo>
                  <a:pt x="453" y="1494"/>
                </a:lnTo>
                <a:lnTo>
                  <a:pt x="453" y="1541"/>
                </a:lnTo>
                <a:lnTo>
                  <a:pt x="454" y="1579"/>
                </a:lnTo>
                <a:lnTo>
                  <a:pt x="455" y="1639"/>
                </a:lnTo>
                <a:lnTo>
                  <a:pt x="457" y="1697"/>
                </a:lnTo>
                <a:lnTo>
                  <a:pt x="459" y="1728"/>
                </a:lnTo>
                <a:lnTo>
                  <a:pt x="461" y="1758"/>
                </a:lnTo>
                <a:lnTo>
                  <a:pt x="464" y="1784"/>
                </a:lnTo>
                <a:lnTo>
                  <a:pt x="468" y="1810"/>
                </a:lnTo>
                <a:lnTo>
                  <a:pt x="472" y="1832"/>
                </a:lnTo>
                <a:lnTo>
                  <a:pt x="477" y="1855"/>
                </a:lnTo>
                <a:lnTo>
                  <a:pt x="483" y="1876"/>
                </a:lnTo>
                <a:lnTo>
                  <a:pt x="489" y="1896"/>
                </a:lnTo>
                <a:lnTo>
                  <a:pt x="495" y="1915"/>
                </a:lnTo>
                <a:lnTo>
                  <a:pt x="503" y="1934"/>
                </a:lnTo>
                <a:lnTo>
                  <a:pt x="507" y="1944"/>
                </a:lnTo>
                <a:lnTo>
                  <a:pt x="511" y="1952"/>
                </a:lnTo>
                <a:lnTo>
                  <a:pt x="520" y="1972"/>
                </a:lnTo>
                <a:lnTo>
                  <a:pt x="530" y="1988"/>
                </a:lnTo>
                <a:lnTo>
                  <a:pt x="541" y="2006"/>
                </a:lnTo>
                <a:lnTo>
                  <a:pt x="554" y="2023"/>
                </a:lnTo>
                <a:lnTo>
                  <a:pt x="567" y="2040"/>
                </a:lnTo>
                <a:lnTo>
                  <a:pt x="581" y="2057"/>
                </a:lnTo>
                <a:lnTo>
                  <a:pt x="596" y="2071"/>
                </a:lnTo>
                <a:lnTo>
                  <a:pt x="603" y="2078"/>
                </a:lnTo>
                <a:lnTo>
                  <a:pt x="610" y="2084"/>
                </a:lnTo>
                <a:lnTo>
                  <a:pt x="625" y="2096"/>
                </a:lnTo>
                <a:lnTo>
                  <a:pt x="640" y="2107"/>
                </a:lnTo>
                <a:lnTo>
                  <a:pt x="648" y="2113"/>
                </a:lnTo>
                <a:lnTo>
                  <a:pt x="655" y="2118"/>
                </a:lnTo>
                <a:lnTo>
                  <a:pt x="671" y="2126"/>
                </a:lnTo>
                <a:lnTo>
                  <a:pt x="688" y="2135"/>
                </a:lnTo>
                <a:lnTo>
                  <a:pt x="704" y="2142"/>
                </a:lnTo>
                <a:lnTo>
                  <a:pt x="722" y="2148"/>
                </a:lnTo>
                <a:lnTo>
                  <a:pt x="740" y="2154"/>
                </a:lnTo>
                <a:lnTo>
                  <a:pt x="760" y="2160"/>
                </a:lnTo>
                <a:lnTo>
                  <a:pt x="781" y="2165"/>
                </a:lnTo>
                <a:lnTo>
                  <a:pt x="792" y="2166"/>
                </a:lnTo>
                <a:lnTo>
                  <a:pt x="803" y="2168"/>
                </a:lnTo>
                <a:lnTo>
                  <a:pt x="815" y="2169"/>
                </a:lnTo>
                <a:lnTo>
                  <a:pt x="827" y="2171"/>
                </a:lnTo>
                <a:lnTo>
                  <a:pt x="840" y="2172"/>
                </a:lnTo>
                <a:lnTo>
                  <a:pt x="853" y="2173"/>
                </a:lnTo>
                <a:lnTo>
                  <a:pt x="902" y="2175"/>
                </a:lnTo>
                <a:lnTo>
                  <a:pt x="952" y="2177"/>
                </a:lnTo>
                <a:lnTo>
                  <a:pt x="1022" y="2177"/>
                </a:lnTo>
                <a:lnTo>
                  <a:pt x="1134" y="2178"/>
                </a:lnTo>
                <a:lnTo>
                  <a:pt x="1246" y="2177"/>
                </a:lnTo>
                <a:lnTo>
                  <a:pt x="1286" y="2177"/>
                </a:lnTo>
                <a:lnTo>
                  <a:pt x="1318" y="2177"/>
                </a:lnTo>
                <a:lnTo>
                  <a:pt x="1368" y="2175"/>
                </a:lnTo>
                <a:lnTo>
                  <a:pt x="1416" y="2173"/>
                </a:lnTo>
                <a:lnTo>
                  <a:pt x="1442" y="2171"/>
                </a:lnTo>
                <a:lnTo>
                  <a:pt x="1467" y="2168"/>
                </a:lnTo>
                <a:lnTo>
                  <a:pt x="1489" y="2165"/>
                </a:lnTo>
                <a:lnTo>
                  <a:pt x="1510" y="2160"/>
                </a:lnTo>
                <a:lnTo>
                  <a:pt x="1529" y="2154"/>
                </a:lnTo>
                <a:lnTo>
                  <a:pt x="1548" y="2148"/>
                </a:lnTo>
                <a:lnTo>
                  <a:pt x="1565" y="2142"/>
                </a:lnTo>
                <a:lnTo>
                  <a:pt x="1582" y="2135"/>
                </a:lnTo>
                <a:lnTo>
                  <a:pt x="1598" y="2126"/>
                </a:lnTo>
                <a:lnTo>
                  <a:pt x="1614" y="2118"/>
                </a:lnTo>
                <a:lnTo>
                  <a:pt x="1622" y="2113"/>
                </a:lnTo>
                <a:lnTo>
                  <a:pt x="1629" y="2107"/>
                </a:lnTo>
                <a:lnTo>
                  <a:pt x="1645" y="2096"/>
                </a:lnTo>
                <a:lnTo>
                  <a:pt x="1659" y="2084"/>
                </a:lnTo>
                <a:lnTo>
                  <a:pt x="1674" y="2071"/>
                </a:lnTo>
                <a:lnTo>
                  <a:pt x="1688" y="2057"/>
                </a:lnTo>
                <a:lnTo>
                  <a:pt x="1702" y="2040"/>
                </a:lnTo>
                <a:lnTo>
                  <a:pt x="1716" y="2023"/>
                </a:lnTo>
                <a:lnTo>
                  <a:pt x="1728" y="2006"/>
                </a:lnTo>
                <a:lnTo>
                  <a:pt x="1734" y="1998"/>
                </a:lnTo>
                <a:lnTo>
                  <a:pt x="1739" y="1988"/>
                </a:lnTo>
                <a:lnTo>
                  <a:pt x="1749" y="1972"/>
                </a:lnTo>
                <a:lnTo>
                  <a:pt x="1758" y="1952"/>
                </a:lnTo>
                <a:lnTo>
                  <a:pt x="1763" y="1944"/>
                </a:lnTo>
                <a:lnTo>
                  <a:pt x="1767" y="1934"/>
                </a:lnTo>
                <a:lnTo>
                  <a:pt x="1774" y="1915"/>
                </a:lnTo>
                <a:lnTo>
                  <a:pt x="1781" y="1896"/>
                </a:lnTo>
                <a:lnTo>
                  <a:pt x="1787" y="1876"/>
                </a:lnTo>
                <a:lnTo>
                  <a:pt x="1792" y="1855"/>
                </a:lnTo>
                <a:lnTo>
                  <a:pt x="1797" y="1832"/>
                </a:lnTo>
                <a:lnTo>
                  <a:pt x="1802" y="1810"/>
                </a:lnTo>
                <a:lnTo>
                  <a:pt x="1806" y="1784"/>
                </a:lnTo>
                <a:lnTo>
                  <a:pt x="1807" y="1771"/>
                </a:lnTo>
                <a:lnTo>
                  <a:pt x="1809" y="1758"/>
                </a:lnTo>
                <a:lnTo>
                  <a:pt x="1810" y="1744"/>
                </a:lnTo>
                <a:lnTo>
                  <a:pt x="1811" y="1728"/>
                </a:lnTo>
                <a:lnTo>
                  <a:pt x="1812" y="1714"/>
                </a:lnTo>
                <a:lnTo>
                  <a:pt x="1813" y="1697"/>
                </a:lnTo>
                <a:lnTo>
                  <a:pt x="1815" y="1639"/>
                </a:lnTo>
                <a:lnTo>
                  <a:pt x="1816" y="1579"/>
                </a:lnTo>
                <a:lnTo>
                  <a:pt x="1816" y="1494"/>
                </a:lnTo>
                <a:lnTo>
                  <a:pt x="1817" y="1360"/>
                </a:lnTo>
                <a:lnTo>
                  <a:pt x="1816" y="1227"/>
                </a:lnTo>
                <a:lnTo>
                  <a:pt x="1816" y="1179"/>
                </a:lnTo>
                <a:lnTo>
                  <a:pt x="1816" y="1141"/>
                </a:lnTo>
                <a:lnTo>
                  <a:pt x="1815" y="1081"/>
                </a:lnTo>
                <a:lnTo>
                  <a:pt x="1813" y="1023"/>
                </a:lnTo>
                <a:lnTo>
                  <a:pt x="1811" y="992"/>
                </a:lnTo>
                <a:lnTo>
                  <a:pt x="1809" y="963"/>
                </a:lnTo>
                <a:lnTo>
                  <a:pt x="1806" y="936"/>
                </a:lnTo>
                <a:lnTo>
                  <a:pt x="1802" y="911"/>
                </a:lnTo>
                <a:lnTo>
                  <a:pt x="1797" y="887"/>
                </a:lnTo>
                <a:lnTo>
                  <a:pt x="1792" y="866"/>
                </a:lnTo>
                <a:lnTo>
                  <a:pt x="1787" y="845"/>
                </a:lnTo>
                <a:lnTo>
                  <a:pt x="1781" y="825"/>
                </a:lnTo>
                <a:lnTo>
                  <a:pt x="1774" y="804"/>
                </a:lnTo>
                <a:lnTo>
                  <a:pt x="1767" y="786"/>
                </a:lnTo>
                <a:lnTo>
                  <a:pt x="1763" y="777"/>
                </a:lnTo>
                <a:lnTo>
                  <a:pt x="1758" y="767"/>
                </a:lnTo>
                <a:lnTo>
                  <a:pt x="1749" y="749"/>
                </a:lnTo>
                <a:lnTo>
                  <a:pt x="1739" y="731"/>
                </a:lnTo>
                <a:lnTo>
                  <a:pt x="1728" y="714"/>
                </a:lnTo>
                <a:lnTo>
                  <a:pt x="1716" y="696"/>
                </a:lnTo>
                <a:lnTo>
                  <a:pt x="1702" y="680"/>
                </a:lnTo>
                <a:lnTo>
                  <a:pt x="1688" y="664"/>
                </a:lnTo>
                <a:lnTo>
                  <a:pt x="1674" y="648"/>
                </a:lnTo>
                <a:lnTo>
                  <a:pt x="1667" y="642"/>
                </a:lnTo>
                <a:lnTo>
                  <a:pt x="1659" y="635"/>
                </a:lnTo>
                <a:lnTo>
                  <a:pt x="1645" y="623"/>
                </a:lnTo>
                <a:lnTo>
                  <a:pt x="1629" y="612"/>
                </a:lnTo>
                <a:lnTo>
                  <a:pt x="1622" y="608"/>
                </a:lnTo>
                <a:lnTo>
                  <a:pt x="1614" y="603"/>
                </a:lnTo>
                <a:lnTo>
                  <a:pt x="1598" y="593"/>
                </a:lnTo>
                <a:lnTo>
                  <a:pt x="1582" y="586"/>
                </a:lnTo>
                <a:lnTo>
                  <a:pt x="1565" y="579"/>
                </a:lnTo>
                <a:lnTo>
                  <a:pt x="1548" y="572"/>
                </a:lnTo>
                <a:lnTo>
                  <a:pt x="1529" y="566"/>
                </a:lnTo>
                <a:lnTo>
                  <a:pt x="1510" y="561"/>
                </a:lnTo>
                <a:lnTo>
                  <a:pt x="1489" y="556"/>
                </a:lnTo>
                <a:lnTo>
                  <a:pt x="1478" y="554"/>
                </a:lnTo>
                <a:lnTo>
                  <a:pt x="1467" y="553"/>
                </a:lnTo>
                <a:lnTo>
                  <a:pt x="1455" y="551"/>
                </a:lnTo>
                <a:lnTo>
                  <a:pt x="1442" y="550"/>
                </a:lnTo>
                <a:lnTo>
                  <a:pt x="1430" y="549"/>
                </a:lnTo>
                <a:lnTo>
                  <a:pt x="1416" y="548"/>
                </a:lnTo>
                <a:lnTo>
                  <a:pt x="1368" y="545"/>
                </a:lnTo>
                <a:lnTo>
                  <a:pt x="1318" y="544"/>
                </a:lnTo>
                <a:lnTo>
                  <a:pt x="1246" y="543"/>
                </a:lnTo>
                <a:lnTo>
                  <a:pt x="1134" y="543"/>
                </a:lnTo>
                <a:close/>
                <a:moveTo>
                  <a:pt x="1134" y="690"/>
                </a:moveTo>
                <a:lnTo>
                  <a:pt x="1244" y="690"/>
                </a:lnTo>
                <a:lnTo>
                  <a:pt x="1314" y="690"/>
                </a:lnTo>
                <a:lnTo>
                  <a:pt x="1363" y="693"/>
                </a:lnTo>
                <a:lnTo>
                  <a:pt x="1411" y="695"/>
                </a:lnTo>
                <a:lnTo>
                  <a:pt x="1434" y="696"/>
                </a:lnTo>
                <a:lnTo>
                  <a:pt x="1445" y="698"/>
                </a:lnTo>
                <a:lnTo>
                  <a:pt x="1455" y="699"/>
                </a:lnTo>
                <a:lnTo>
                  <a:pt x="1473" y="702"/>
                </a:lnTo>
                <a:lnTo>
                  <a:pt x="1490" y="706"/>
                </a:lnTo>
                <a:lnTo>
                  <a:pt x="1504" y="710"/>
                </a:lnTo>
                <a:lnTo>
                  <a:pt x="1517" y="714"/>
                </a:lnTo>
                <a:lnTo>
                  <a:pt x="1528" y="719"/>
                </a:lnTo>
                <a:lnTo>
                  <a:pt x="1537" y="723"/>
                </a:lnTo>
                <a:lnTo>
                  <a:pt x="1549" y="729"/>
                </a:lnTo>
                <a:lnTo>
                  <a:pt x="1559" y="735"/>
                </a:lnTo>
                <a:lnTo>
                  <a:pt x="1570" y="741"/>
                </a:lnTo>
                <a:lnTo>
                  <a:pt x="1579" y="748"/>
                </a:lnTo>
                <a:lnTo>
                  <a:pt x="1589" y="756"/>
                </a:lnTo>
                <a:lnTo>
                  <a:pt x="1598" y="765"/>
                </a:lnTo>
                <a:lnTo>
                  <a:pt x="1607" y="774"/>
                </a:lnTo>
                <a:lnTo>
                  <a:pt x="1615" y="784"/>
                </a:lnTo>
                <a:lnTo>
                  <a:pt x="1624" y="795"/>
                </a:lnTo>
                <a:lnTo>
                  <a:pt x="1632" y="806"/>
                </a:lnTo>
                <a:lnTo>
                  <a:pt x="1639" y="816"/>
                </a:lnTo>
                <a:lnTo>
                  <a:pt x="1645" y="827"/>
                </a:lnTo>
                <a:lnTo>
                  <a:pt x="1651" y="839"/>
                </a:lnTo>
                <a:lnTo>
                  <a:pt x="1657" y="851"/>
                </a:lnTo>
                <a:lnTo>
                  <a:pt x="1662" y="864"/>
                </a:lnTo>
                <a:lnTo>
                  <a:pt x="1666" y="878"/>
                </a:lnTo>
                <a:lnTo>
                  <a:pt x="1674" y="903"/>
                </a:lnTo>
                <a:lnTo>
                  <a:pt x="1677" y="917"/>
                </a:lnTo>
                <a:lnTo>
                  <a:pt x="1681" y="935"/>
                </a:lnTo>
                <a:lnTo>
                  <a:pt x="1684" y="954"/>
                </a:lnTo>
                <a:lnTo>
                  <a:pt x="1686" y="977"/>
                </a:lnTo>
                <a:lnTo>
                  <a:pt x="1688" y="1001"/>
                </a:lnTo>
                <a:lnTo>
                  <a:pt x="1690" y="1030"/>
                </a:lnTo>
                <a:lnTo>
                  <a:pt x="1692" y="1087"/>
                </a:lnTo>
                <a:lnTo>
                  <a:pt x="1693" y="1145"/>
                </a:lnTo>
                <a:lnTo>
                  <a:pt x="1694" y="1229"/>
                </a:lnTo>
                <a:lnTo>
                  <a:pt x="1694" y="1360"/>
                </a:lnTo>
                <a:lnTo>
                  <a:pt x="1694" y="1492"/>
                </a:lnTo>
                <a:lnTo>
                  <a:pt x="1693" y="1574"/>
                </a:lnTo>
                <a:lnTo>
                  <a:pt x="1692" y="1633"/>
                </a:lnTo>
                <a:lnTo>
                  <a:pt x="1690" y="1691"/>
                </a:lnTo>
                <a:lnTo>
                  <a:pt x="1688" y="1718"/>
                </a:lnTo>
                <a:lnTo>
                  <a:pt x="1687" y="1732"/>
                </a:lnTo>
                <a:lnTo>
                  <a:pt x="1686" y="1744"/>
                </a:lnTo>
                <a:lnTo>
                  <a:pt x="1684" y="1765"/>
                </a:lnTo>
                <a:lnTo>
                  <a:pt x="1681" y="1786"/>
                </a:lnTo>
                <a:lnTo>
                  <a:pt x="1677" y="1802"/>
                </a:lnTo>
                <a:lnTo>
                  <a:pt x="1674" y="1818"/>
                </a:lnTo>
                <a:lnTo>
                  <a:pt x="1670" y="1831"/>
                </a:lnTo>
                <a:lnTo>
                  <a:pt x="1666" y="1842"/>
                </a:lnTo>
                <a:lnTo>
                  <a:pt x="1662" y="1856"/>
                </a:lnTo>
                <a:lnTo>
                  <a:pt x="1657" y="1868"/>
                </a:lnTo>
                <a:lnTo>
                  <a:pt x="1651" y="1882"/>
                </a:lnTo>
                <a:lnTo>
                  <a:pt x="1645" y="1892"/>
                </a:lnTo>
                <a:lnTo>
                  <a:pt x="1639" y="1904"/>
                </a:lnTo>
                <a:lnTo>
                  <a:pt x="1632" y="1915"/>
                </a:lnTo>
                <a:lnTo>
                  <a:pt x="1624" y="1926"/>
                </a:lnTo>
                <a:lnTo>
                  <a:pt x="1615" y="1936"/>
                </a:lnTo>
                <a:lnTo>
                  <a:pt x="1607" y="1946"/>
                </a:lnTo>
                <a:lnTo>
                  <a:pt x="1598" y="1956"/>
                </a:lnTo>
                <a:lnTo>
                  <a:pt x="1589" y="1964"/>
                </a:lnTo>
                <a:lnTo>
                  <a:pt x="1579" y="1972"/>
                </a:lnTo>
                <a:lnTo>
                  <a:pt x="1570" y="1979"/>
                </a:lnTo>
                <a:lnTo>
                  <a:pt x="1559" y="1986"/>
                </a:lnTo>
                <a:lnTo>
                  <a:pt x="1549" y="1992"/>
                </a:lnTo>
                <a:lnTo>
                  <a:pt x="1537" y="1997"/>
                </a:lnTo>
                <a:lnTo>
                  <a:pt x="1517" y="2006"/>
                </a:lnTo>
                <a:lnTo>
                  <a:pt x="1504" y="2010"/>
                </a:lnTo>
                <a:lnTo>
                  <a:pt x="1490" y="2015"/>
                </a:lnTo>
                <a:lnTo>
                  <a:pt x="1473" y="2018"/>
                </a:lnTo>
                <a:lnTo>
                  <a:pt x="1455" y="2021"/>
                </a:lnTo>
                <a:lnTo>
                  <a:pt x="1434" y="2023"/>
                </a:lnTo>
                <a:lnTo>
                  <a:pt x="1411" y="2025"/>
                </a:lnTo>
                <a:lnTo>
                  <a:pt x="1363" y="2028"/>
                </a:lnTo>
                <a:lnTo>
                  <a:pt x="1314" y="2029"/>
                </a:lnTo>
                <a:lnTo>
                  <a:pt x="1244" y="2030"/>
                </a:lnTo>
                <a:lnTo>
                  <a:pt x="1134" y="2030"/>
                </a:lnTo>
                <a:lnTo>
                  <a:pt x="1025" y="2030"/>
                </a:lnTo>
                <a:lnTo>
                  <a:pt x="955" y="2029"/>
                </a:lnTo>
                <a:lnTo>
                  <a:pt x="907" y="2028"/>
                </a:lnTo>
                <a:lnTo>
                  <a:pt x="859" y="2025"/>
                </a:lnTo>
                <a:lnTo>
                  <a:pt x="835" y="2023"/>
                </a:lnTo>
                <a:lnTo>
                  <a:pt x="825" y="2022"/>
                </a:lnTo>
                <a:lnTo>
                  <a:pt x="814" y="2021"/>
                </a:lnTo>
                <a:lnTo>
                  <a:pt x="796" y="2018"/>
                </a:lnTo>
                <a:lnTo>
                  <a:pt x="780" y="2015"/>
                </a:lnTo>
                <a:lnTo>
                  <a:pt x="765" y="2010"/>
                </a:lnTo>
                <a:lnTo>
                  <a:pt x="753" y="2006"/>
                </a:lnTo>
                <a:lnTo>
                  <a:pt x="742" y="2002"/>
                </a:lnTo>
                <a:lnTo>
                  <a:pt x="732" y="1997"/>
                </a:lnTo>
                <a:lnTo>
                  <a:pt x="721" y="1992"/>
                </a:lnTo>
                <a:lnTo>
                  <a:pt x="710" y="1986"/>
                </a:lnTo>
                <a:lnTo>
                  <a:pt x="700" y="1979"/>
                </a:lnTo>
                <a:lnTo>
                  <a:pt x="690" y="1972"/>
                </a:lnTo>
                <a:lnTo>
                  <a:pt x="681" y="1964"/>
                </a:lnTo>
                <a:lnTo>
                  <a:pt x="672" y="1956"/>
                </a:lnTo>
                <a:lnTo>
                  <a:pt x="663" y="1946"/>
                </a:lnTo>
                <a:lnTo>
                  <a:pt x="654" y="1936"/>
                </a:lnTo>
                <a:lnTo>
                  <a:pt x="645" y="1926"/>
                </a:lnTo>
                <a:lnTo>
                  <a:pt x="638" y="1915"/>
                </a:lnTo>
                <a:lnTo>
                  <a:pt x="631" y="1904"/>
                </a:lnTo>
                <a:lnTo>
                  <a:pt x="624" y="1892"/>
                </a:lnTo>
                <a:lnTo>
                  <a:pt x="618" y="1882"/>
                </a:lnTo>
                <a:lnTo>
                  <a:pt x="613" y="1868"/>
                </a:lnTo>
                <a:lnTo>
                  <a:pt x="608" y="1856"/>
                </a:lnTo>
                <a:lnTo>
                  <a:pt x="603" y="1842"/>
                </a:lnTo>
                <a:lnTo>
                  <a:pt x="596" y="1818"/>
                </a:lnTo>
                <a:lnTo>
                  <a:pt x="592" y="1802"/>
                </a:lnTo>
                <a:lnTo>
                  <a:pt x="589" y="1786"/>
                </a:lnTo>
                <a:lnTo>
                  <a:pt x="586" y="1766"/>
                </a:lnTo>
                <a:lnTo>
                  <a:pt x="583" y="1744"/>
                </a:lnTo>
                <a:lnTo>
                  <a:pt x="581" y="1718"/>
                </a:lnTo>
                <a:lnTo>
                  <a:pt x="580" y="1691"/>
                </a:lnTo>
                <a:lnTo>
                  <a:pt x="578" y="1633"/>
                </a:lnTo>
                <a:lnTo>
                  <a:pt x="576" y="1574"/>
                </a:lnTo>
                <a:lnTo>
                  <a:pt x="576" y="1492"/>
                </a:lnTo>
                <a:lnTo>
                  <a:pt x="576" y="1360"/>
                </a:lnTo>
                <a:lnTo>
                  <a:pt x="576" y="1229"/>
                </a:lnTo>
                <a:lnTo>
                  <a:pt x="576" y="1145"/>
                </a:lnTo>
                <a:lnTo>
                  <a:pt x="578" y="1087"/>
                </a:lnTo>
                <a:lnTo>
                  <a:pt x="580" y="1030"/>
                </a:lnTo>
                <a:lnTo>
                  <a:pt x="581" y="1001"/>
                </a:lnTo>
                <a:lnTo>
                  <a:pt x="582" y="989"/>
                </a:lnTo>
                <a:lnTo>
                  <a:pt x="583" y="977"/>
                </a:lnTo>
                <a:lnTo>
                  <a:pt x="586" y="954"/>
                </a:lnTo>
                <a:lnTo>
                  <a:pt x="589" y="935"/>
                </a:lnTo>
                <a:lnTo>
                  <a:pt x="592" y="917"/>
                </a:lnTo>
                <a:lnTo>
                  <a:pt x="596" y="903"/>
                </a:lnTo>
                <a:lnTo>
                  <a:pt x="599" y="890"/>
                </a:lnTo>
                <a:lnTo>
                  <a:pt x="603" y="878"/>
                </a:lnTo>
                <a:lnTo>
                  <a:pt x="608" y="864"/>
                </a:lnTo>
                <a:lnTo>
                  <a:pt x="613" y="851"/>
                </a:lnTo>
                <a:lnTo>
                  <a:pt x="618" y="839"/>
                </a:lnTo>
                <a:lnTo>
                  <a:pt x="624" y="827"/>
                </a:lnTo>
                <a:lnTo>
                  <a:pt x="631" y="816"/>
                </a:lnTo>
                <a:lnTo>
                  <a:pt x="638" y="806"/>
                </a:lnTo>
                <a:lnTo>
                  <a:pt x="645" y="795"/>
                </a:lnTo>
                <a:lnTo>
                  <a:pt x="654" y="784"/>
                </a:lnTo>
                <a:lnTo>
                  <a:pt x="663" y="774"/>
                </a:lnTo>
                <a:lnTo>
                  <a:pt x="672" y="765"/>
                </a:lnTo>
                <a:lnTo>
                  <a:pt x="681" y="756"/>
                </a:lnTo>
                <a:lnTo>
                  <a:pt x="690" y="748"/>
                </a:lnTo>
                <a:lnTo>
                  <a:pt x="700" y="741"/>
                </a:lnTo>
                <a:lnTo>
                  <a:pt x="710" y="735"/>
                </a:lnTo>
                <a:lnTo>
                  <a:pt x="721" y="729"/>
                </a:lnTo>
                <a:lnTo>
                  <a:pt x="732" y="723"/>
                </a:lnTo>
                <a:lnTo>
                  <a:pt x="753" y="714"/>
                </a:lnTo>
                <a:lnTo>
                  <a:pt x="765" y="710"/>
                </a:lnTo>
                <a:lnTo>
                  <a:pt x="780" y="706"/>
                </a:lnTo>
                <a:lnTo>
                  <a:pt x="796" y="702"/>
                </a:lnTo>
                <a:lnTo>
                  <a:pt x="814" y="699"/>
                </a:lnTo>
                <a:lnTo>
                  <a:pt x="835" y="696"/>
                </a:lnTo>
                <a:lnTo>
                  <a:pt x="859" y="695"/>
                </a:lnTo>
                <a:lnTo>
                  <a:pt x="907" y="693"/>
                </a:lnTo>
                <a:lnTo>
                  <a:pt x="955" y="690"/>
                </a:lnTo>
                <a:lnTo>
                  <a:pt x="1025" y="690"/>
                </a:lnTo>
                <a:lnTo>
                  <a:pt x="1134" y="690"/>
                </a:lnTo>
                <a:close/>
                <a:moveTo>
                  <a:pt x="0" y="1360"/>
                </a:moveTo>
                <a:lnTo>
                  <a:pt x="1" y="1325"/>
                </a:lnTo>
                <a:lnTo>
                  <a:pt x="2" y="1290"/>
                </a:lnTo>
                <a:lnTo>
                  <a:pt x="4" y="1255"/>
                </a:lnTo>
                <a:lnTo>
                  <a:pt x="6" y="1221"/>
                </a:lnTo>
                <a:lnTo>
                  <a:pt x="9" y="1187"/>
                </a:lnTo>
                <a:lnTo>
                  <a:pt x="13" y="1153"/>
                </a:lnTo>
                <a:lnTo>
                  <a:pt x="18" y="1120"/>
                </a:lnTo>
                <a:lnTo>
                  <a:pt x="23" y="1086"/>
                </a:lnTo>
                <a:lnTo>
                  <a:pt x="29" y="1053"/>
                </a:lnTo>
                <a:lnTo>
                  <a:pt x="36" y="1020"/>
                </a:lnTo>
                <a:lnTo>
                  <a:pt x="43" y="988"/>
                </a:lnTo>
                <a:lnTo>
                  <a:pt x="51" y="956"/>
                </a:lnTo>
                <a:lnTo>
                  <a:pt x="60" y="924"/>
                </a:lnTo>
                <a:lnTo>
                  <a:pt x="69" y="892"/>
                </a:lnTo>
                <a:lnTo>
                  <a:pt x="79" y="862"/>
                </a:lnTo>
                <a:lnTo>
                  <a:pt x="89" y="831"/>
                </a:lnTo>
                <a:lnTo>
                  <a:pt x="101" y="801"/>
                </a:lnTo>
                <a:lnTo>
                  <a:pt x="112" y="771"/>
                </a:lnTo>
                <a:lnTo>
                  <a:pt x="124" y="741"/>
                </a:lnTo>
                <a:lnTo>
                  <a:pt x="137" y="712"/>
                </a:lnTo>
                <a:lnTo>
                  <a:pt x="151" y="683"/>
                </a:lnTo>
                <a:lnTo>
                  <a:pt x="165" y="654"/>
                </a:lnTo>
                <a:lnTo>
                  <a:pt x="179" y="627"/>
                </a:lnTo>
                <a:lnTo>
                  <a:pt x="194" y="599"/>
                </a:lnTo>
                <a:lnTo>
                  <a:pt x="210" y="573"/>
                </a:lnTo>
                <a:lnTo>
                  <a:pt x="226" y="547"/>
                </a:lnTo>
                <a:lnTo>
                  <a:pt x="242" y="520"/>
                </a:lnTo>
                <a:lnTo>
                  <a:pt x="259" y="495"/>
                </a:lnTo>
                <a:lnTo>
                  <a:pt x="277" y="470"/>
                </a:lnTo>
                <a:lnTo>
                  <a:pt x="295" y="446"/>
                </a:lnTo>
                <a:lnTo>
                  <a:pt x="313" y="422"/>
                </a:lnTo>
                <a:lnTo>
                  <a:pt x="332" y="399"/>
                </a:lnTo>
                <a:lnTo>
                  <a:pt x="352" y="375"/>
                </a:lnTo>
                <a:lnTo>
                  <a:pt x="372" y="353"/>
                </a:lnTo>
                <a:lnTo>
                  <a:pt x="392" y="332"/>
                </a:lnTo>
                <a:lnTo>
                  <a:pt x="413" y="310"/>
                </a:lnTo>
                <a:lnTo>
                  <a:pt x="434" y="290"/>
                </a:lnTo>
                <a:lnTo>
                  <a:pt x="456" y="271"/>
                </a:lnTo>
                <a:lnTo>
                  <a:pt x="478" y="251"/>
                </a:lnTo>
                <a:lnTo>
                  <a:pt x="500" y="232"/>
                </a:lnTo>
                <a:lnTo>
                  <a:pt x="523" y="214"/>
                </a:lnTo>
                <a:lnTo>
                  <a:pt x="546" y="197"/>
                </a:lnTo>
                <a:lnTo>
                  <a:pt x="570" y="181"/>
                </a:lnTo>
                <a:lnTo>
                  <a:pt x="594" y="164"/>
                </a:lnTo>
                <a:lnTo>
                  <a:pt x="618" y="148"/>
                </a:lnTo>
                <a:lnTo>
                  <a:pt x="643" y="134"/>
                </a:lnTo>
                <a:lnTo>
                  <a:pt x="668" y="121"/>
                </a:lnTo>
                <a:lnTo>
                  <a:pt x="693" y="108"/>
                </a:lnTo>
                <a:lnTo>
                  <a:pt x="718" y="94"/>
                </a:lnTo>
                <a:lnTo>
                  <a:pt x="744" y="82"/>
                </a:lnTo>
                <a:lnTo>
                  <a:pt x="771" y="72"/>
                </a:lnTo>
                <a:lnTo>
                  <a:pt x="797" y="61"/>
                </a:lnTo>
                <a:lnTo>
                  <a:pt x="824" y="51"/>
                </a:lnTo>
                <a:lnTo>
                  <a:pt x="851" y="43"/>
                </a:lnTo>
                <a:lnTo>
                  <a:pt x="878" y="34"/>
                </a:lnTo>
                <a:lnTo>
                  <a:pt x="906" y="27"/>
                </a:lnTo>
                <a:lnTo>
                  <a:pt x="934" y="21"/>
                </a:lnTo>
                <a:lnTo>
                  <a:pt x="962" y="15"/>
                </a:lnTo>
                <a:lnTo>
                  <a:pt x="990" y="12"/>
                </a:lnTo>
                <a:lnTo>
                  <a:pt x="1018" y="7"/>
                </a:lnTo>
                <a:lnTo>
                  <a:pt x="1047" y="4"/>
                </a:lnTo>
                <a:lnTo>
                  <a:pt x="1076" y="2"/>
                </a:lnTo>
                <a:lnTo>
                  <a:pt x="1105" y="1"/>
                </a:lnTo>
                <a:lnTo>
                  <a:pt x="1134" y="0"/>
                </a:lnTo>
                <a:lnTo>
                  <a:pt x="1164" y="1"/>
                </a:lnTo>
                <a:lnTo>
                  <a:pt x="1193" y="2"/>
                </a:lnTo>
                <a:lnTo>
                  <a:pt x="1221" y="4"/>
                </a:lnTo>
                <a:lnTo>
                  <a:pt x="1250" y="7"/>
                </a:lnTo>
                <a:lnTo>
                  <a:pt x="1280" y="12"/>
                </a:lnTo>
                <a:lnTo>
                  <a:pt x="1308" y="15"/>
                </a:lnTo>
                <a:lnTo>
                  <a:pt x="1336" y="21"/>
                </a:lnTo>
                <a:lnTo>
                  <a:pt x="1364" y="27"/>
                </a:lnTo>
                <a:lnTo>
                  <a:pt x="1391" y="34"/>
                </a:lnTo>
                <a:lnTo>
                  <a:pt x="1419" y="43"/>
                </a:lnTo>
                <a:lnTo>
                  <a:pt x="1446" y="51"/>
                </a:lnTo>
                <a:lnTo>
                  <a:pt x="1472" y="61"/>
                </a:lnTo>
                <a:lnTo>
                  <a:pt x="1499" y="72"/>
                </a:lnTo>
                <a:lnTo>
                  <a:pt x="1525" y="82"/>
                </a:lnTo>
                <a:lnTo>
                  <a:pt x="1551" y="94"/>
                </a:lnTo>
                <a:lnTo>
                  <a:pt x="1577" y="108"/>
                </a:lnTo>
                <a:lnTo>
                  <a:pt x="1602" y="121"/>
                </a:lnTo>
                <a:lnTo>
                  <a:pt x="1627" y="134"/>
                </a:lnTo>
                <a:lnTo>
                  <a:pt x="1651" y="148"/>
                </a:lnTo>
                <a:lnTo>
                  <a:pt x="1676" y="164"/>
                </a:lnTo>
                <a:lnTo>
                  <a:pt x="1700" y="181"/>
                </a:lnTo>
                <a:lnTo>
                  <a:pt x="1723" y="197"/>
                </a:lnTo>
                <a:lnTo>
                  <a:pt x="1746" y="214"/>
                </a:lnTo>
                <a:lnTo>
                  <a:pt x="1769" y="232"/>
                </a:lnTo>
                <a:lnTo>
                  <a:pt x="1792" y="251"/>
                </a:lnTo>
                <a:lnTo>
                  <a:pt x="1814" y="271"/>
                </a:lnTo>
                <a:lnTo>
                  <a:pt x="1835" y="290"/>
                </a:lnTo>
                <a:lnTo>
                  <a:pt x="1856" y="310"/>
                </a:lnTo>
                <a:lnTo>
                  <a:pt x="1877" y="332"/>
                </a:lnTo>
                <a:lnTo>
                  <a:pt x="1898" y="353"/>
                </a:lnTo>
                <a:lnTo>
                  <a:pt x="1918" y="375"/>
                </a:lnTo>
                <a:lnTo>
                  <a:pt x="1937" y="399"/>
                </a:lnTo>
                <a:lnTo>
                  <a:pt x="1956" y="422"/>
                </a:lnTo>
                <a:lnTo>
                  <a:pt x="1975" y="446"/>
                </a:lnTo>
                <a:lnTo>
                  <a:pt x="1993" y="470"/>
                </a:lnTo>
                <a:lnTo>
                  <a:pt x="2010" y="495"/>
                </a:lnTo>
                <a:lnTo>
                  <a:pt x="2027" y="520"/>
                </a:lnTo>
                <a:lnTo>
                  <a:pt x="2044" y="547"/>
                </a:lnTo>
                <a:lnTo>
                  <a:pt x="2060" y="573"/>
                </a:lnTo>
                <a:lnTo>
                  <a:pt x="2075" y="599"/>
                </a:lnTo>
                <a:lnTo>
                  <a:pt x="2090" y="627"/>
                </a:lnTo>
                <a:lnTo>
                  <a:pt x="2105" y="654"/>
                </a:lnTo>
                <a:lnTo>
                  <a:pt x="2119" y="683"/>
                </a:lnTo>
                <a:lnTo>
                  <a:pt x="2132" y="712"/>
                </a:lnTo>
                <a:lnTo>
                  <a:pt x="2145" y="741"/>
                </a:lnTo>
                <a:lnTo>
                  <a:pt x="2157" y="771"/>
                </a:lnTo>
                <a:lnTo>
                  <a:pt x="2169" y="801"/>
                </a:lnTo>
                <a:lnTo>
                  <a:pt x="2180" y="831"/>
                </a:lnTo>
                <a:lnTo>
                  <a:pt x="2190" y="862"/>
                </a:lnTo>
                <a:lnTo>
                  <a:pt x="2200" y="892"/>
                </a:lnTo>
                <a:lnTo>
                  <a:pt x="2210" y="924"/>
                </a:lnTo>
                <a:lnTo>
                  <a:pt x="2218" y="956"/>
                </a:lnTo>
                <a:lnTo>
                  <a:pt x="2226" y="988"/>
                </a:lnTo>
                <a:lnTo>
                  <a:pt x="2233" y="1020"/>
                </a:lnTo>
                <a:lnTo>
                  <a:pt x="2240" y="1053"/>
                </a:lnTo>
                <a:lnTo>
                  <a:pt x="2246" y="1086"/>
                </a:lnTo>
                <a:lnTo>
                  <a:pt x="2251" y="1120"/>
                </a:lnTo>
                <a:lnTo>
                  <a:pt x="2256" y="1153"/>
                </a:lnTo>
                <a:lnTo>
                  <a:pt x="2260" y="1187"/>
                </a:lnTo>
                <a:lnTo>
                  <a:pt x="2263" y="1221"/>
                </a:lnTo>
                <a:lnTo>
                  <a:pt x="2266" y="1255"/>
                </a:lnTo>
                <a:lnTo>
                  <a:pt x="2268" y="1290"/>
                </a:lnTo>
                <a:lnTo>
                  <a:pt x="2269" y="1325"/>
                </a:lnTo>
                <a:lnTo>
                  <a:pt x="2269" y="1360"/>
                </a:lnTo>
                <a:lnTo>
                  <a:pt x="2269" y="1396"/>
                </a:lnTo>
                <a:lnTo>
                  <a:pt x="2268" y="1431"/>
                </a:lnTo>
                <a:lnTo>
                  <a:pt x="2266" y="1465"/>
                </a:lnTo>
                <a:lnTo>
                  <a:pt x="2263" y="1499"/>
                </a:lnTo>
                <a:lnTo>
                  <a:pt x="2260" y="1534"/>
                </a:lnTo>
                <a:lnTo>
                  <a:pt x="2256" y="1567"/>
                </a:lnTo>
                <a:lnTo>
                  <a:pt x="2251" y="1601"/>
                </a:lnTo>
                <a:lnTo>
                  <a:pt x="2246" y="1634"/>
                </a:lnTo>
                <a:lnTo>
                  <a:pt x="2240" y="1667"/>
                </a:lnTo>
                <a:lnTo>
                  <a:pt x="2233" y="1700"/>
                </a:lnTo>
                <a:lnTo>
                  <a:pt x="2226" y="1733"/>
                </a:lnTo>
                <a:lnTo>
                  <a:pt x="2218" y="1764"/>
                </a:lnTo>
                <a:lnTo>
                  <a:pt x="2210" y="1796"/>
                </a:lnTo>
                <a:lnTo>
                  <a:pt x="2200" y="1828"/>
                </a:lnTo>
                <a:lnTo>
                  <a:pt x="2190" y="1859"/>
                </a:lnTo>
                <a:lnTo>
                  <a:pt x="2180" y="1890"/>
                </a:lnTo>
                <a:lnTo>
                  <a:pt x="2169" y="1920"/>
                </a:lnTo>
                <a:lnTo>
                  <a:pt x="2157" y="1950"/>
                </a:lnTo>
                <a:lnTo>
                  <a:pt x="2145" y="1979"/>
                </a:lnTo>
                <a:lnTo>
                  <a:pt x="2132" y="2009"/>
                </a:lnTo>
                <a:lnTo>
                  <a:pt x="2119" y="2037"/>
                </a:lnTo>
                <a:lnTo>
                  <a:pt x="2105" y="2065"/>
                </a:lnTo>
                <a:lnTo>
                  <a:pt x="2090" y="2093"/>
                </a:lnTo>
                <a:lnTo>
                  <a:pt x="2075" y="2120"/>
                </a:lnTo>
                <a:lnTo>
                  <a:pt x="2060" y="2148"/>
                </a:lnTo>
                <a:lnTo>
                  <a:pt x="2044" y="2174"/>
                </a:lnTo>
                <a:lnTo>
                  <a:pt x="2027" y="2199"/>
                </a:lnTo>
                <a:lnTo>
                  <a:pt x="2010" y="2226"/>
                </a:lnTo>
                <a:lnTo>
                  <a:pt x="1993" y="2250"/>
                </a:lnTo>
                <a:lnTo>
                  <a:pt x="1975" y="2275"/>
                </a:lnTo>
                <a:lnTo>
                  <a:pt x="1956" y="2299"/>
                </a:lnTo>
                <a:lnTo>
                  <a:pt x="1937" y="2322"/>
                </a:lnTo>
                <a:lnTo>
                  <a:pt x="1918" y="2345"/>
                </a:lnTo>
                <a:lnTo>
                  <a:pt x="1898" y="2367"/>
                </a:lnTo>
                <a:lnTo>
                  <a:pt x="1877" y="2389"/>
                </a:lnTo>
                <a:lnTo>
                  <a:pt x="1856" y="2409"/>
                </a:lnTo>
                <a:lnTo>
                  <a:pt x="1835" y="2430"/>
                </a:lnTo>
                <a:lnTo>
                  <a:pt x="1814" y="2450"/>
                </a:lnTo>
                <a:lnTo>
                  <a:pt x="1792" y="2469"/>
                </a:lnTo>
                <a:lnTo>
                  <a:pt x="1769" y="2487"/>
                </a:lnTo>
                <a:lnTo>
                  <a:pt x="1746" y="2505"/>
                </a:lnTo>
                <a:lnTo>
                  <a:pt x="1723" y="2523"/>
                </a:lnTo>
                <a:lnTo>
                  <a:pt x="1700" y="2540"/>
                </a:lnTo>
                <a:lnTo>
                  <a:pt x="1676" y="2556"/>
                </a:lnTo>
                <a:lnTo>
                  <a:pt x="1651" y="2571"/>
                </a:lnTo>
                <a:lnTo>
                  <a:pt x="1627" y="2586"/>
                </a:lnTo>
                <a:lnTo>
                  <a:pt x="1602" y="2600"/>
                </a:lnTo>
                <a:lnTo>
                  <a:pt x="1577" y="2613"/>
                </a:lnTo>
                <a:lnTo>
                  <a:pt x="1551" y="2625"/>
                </a:lnTo>
                <a:lnTo>
                  <a:pt x="1525" y="2637"/>
                </a:lnTo>
                <a:lnTo>
                  <a:pt x="1499" y="2649"/>
                </a:lnTo>
                <a:lnTo>
                  <a:pt x="1472" y="2659"/>
                </a:lnTo>
                <a:lnTo>
                  <a:pt x="1446" y="2668"/>
                </a:lnTo>
                <a:lnTo>
                  <a:pt x="1419" y="2677"/>
                </a:lnTo>
                <a:lnTo>
                  <a:pt x="1391" y="2685"/>
                </a:lnTo>
                <a:lnTo>
                  <a:pt x="1364" y="2692"/>
                </a:lnTo>
                <a:lnTo>
                  <a:pt x="1336" y="2698"/>
                </a:lnTo>
                <a:lnTo>
                  <a:pt x="1308" y="2704"/>
                </a:lnTo>
                <a:lnTo>
                  <a:pt x="1280" y="2709"/>
                </a:lnTo>
                <a:lnTo>
                  <a:pt x="1250" y="2713"/>
                </a:lnTo>
                <a:lnTo>
                  <a:pt x="1221" y="2716"/>
                </a:lnTo>
                <a:lnTo>
                  <a:pt x="1193" y="2719"/>
                </a:lnTo>
                <a:lnTo>
                  <a:pt x="1164" y="2720"/>
                </a:lnTo>
                <a:lnTo>
                  <a:pt x="1134" y="2720"/>
                </a:lnTo>
                <a:lnTo>
                  <a:pt x="1105" y="2720"/>
                </a:lnTo>
                <a:lnTo>
                  <a:pt x="1076" y="2719"/>
                </a:lnTo>
                <a:lnTo>
                  <a:pt x="1047" y="2716"/>
                </a:lnTo>
                <a:lnTo>
                  <a:pt x="1018" y="2713"/>
                </a:lnTo>
                <a:lnTo>
                  <a:pt x="990" y="2709"/>
                </a:lnTo>
                <a:lnTo>
                  <a:pt x="962" y="2704"/>
                </a:lnTo>
                <a:lnTo>
                  <a:pt x="934" y="2698"/>
                </a:lnTo>
                <a:lnTo>
                  <a:pt x="906" y="2692"/>
                </a:lnTo>
                <a:lnTo>
                  <a:pt x="878" y="2685"/>
                </a:lnTo>
                <a:lnTo>
                  <a:pt x="851" y="2677"/>
                </a:lnTo>
                <a:lnTo>
                  <a:pt x="824" y="2668"/>
                </a:lnTo>
                <a:lnTo>
                  <a:pt x="797" y="2659"/>
                </a:lnTo>
                <a:lnTo>
                  <a:pt x="771" y="2649"/>
                </a:lnTo>
                <a:lnTo>
                  <a:pt x="744" y="2637"/>
                </a:lnTo>
                <a:lnTo>
                  <a:pt x="718" y="2625"/>
                </a:lnTo>
                <a:lnTo>
                  <a:pt x="693" y="2613"/>
                </a:lnTo>
                <a:lnTo>
                  <a:pt x="668" y="2600"/>
                </a:lnTo>
                <a:lnTo>
                  <a:pt x="643" y="2586"/>
                </a:lnTo>
                <a:lnTo>
                  <a:pt x="618" y="2571"/>
                </a:lnTo>
                <a:lnTo>
                  <a:pt x="594" y="2556"/>
                </a:lnTo>
                <a:lnTo>
                  <a:pt x="570" y="2540"/>
                </a:lnTo>
                <a:lnTo>
                  <a:pt x="546" y="2523"/>
                </a:lnTo>
                <a:lnTo>
                  <a:pt x="523" y="2505"/>
                </a:lnTo>
                <a:lnTo>
                  <a:pt x="500" y="2487"/>
                </a:lnTo>
                <a:lnTo>
                  <a:pt x="478" y="2469"/>
                </a:lnTo>
                <a:lnTo>
                  <a:pt x="456" y="2450"/>
                </a:lnTo>
                <a:lnTo>
                  <a:pt x="434" y="2430"/>
                </a:lnTo>
                <a:lnTo>
                  <a:pt x="413" y="2409"/>
                </a:lnTo>
                <a:lnTo>
                  <a:pt x="392" y="2389"/>
                </a:lnTo>
                <a:lnTo>
                  <a:pt x="372" y="2367"/>
                </a:lnTo>
                <a:lnTo>
                  <a:pt x="352" y="2345"/>
                </a:lnTo>
                <a:lnTo>
                  <a:pt x="332" y="2322"/>
                </a:lnTo>
                <a:lnTo>
                  <a:pt x="313" y="2299"/>
                </a:lnTo>
                <a:lnTo>
                  <a:pt x="295" y="2275"/>
                </a:lnTo>
                <a:lnTo>
                  <a:pt x="277" y="2250"/>
                </a:lnTo>
                <a:lnTo>
                  <a:pt x="259" y="2226"/>
                </a:lnTo>
                <a:lnTo>
                  <a:pt x="242" y="2199"/>
                </a:lnTo>
                <a:lnTo>
                  <a:pt x="226" y="2174"/>
                </a:lnTo>
                <a:lnTo>
                  <a:pt x="210" y="2148"/>
                </a:lnTo>
                <a:lnTo>
                  <a:pt x="194" y="2120"/>
                </a:lnTo>
                <a:lnTo>
                  <a:pt x="179" y="2093"/>
                </a:lnTo>
                <a:lnTo>
                  <a:pt x="165" y="2065"/>
                </a:lnTo>
                <a:lnTo>
                  <a:pt x="151" y="2037"/>
                </a:lnTo>
                <a:lnTo>
                  <a:pt x="137" y="2009"/>
                </a:lnTo>
                <a:lnTo>
                  <a:pt x="124" y="1979"/>
                </a:lnTo>
                <a:lnTo>
                  <a:pt x="112" y="1950"/>
                </a:lnTo>
                <a:lnTo>
                  <a:pt x="101" y="1920"/>
                </a:lnTo>
                <a:lnTo>
                  <a:pt x="89" y="1890"/>
                </a:lnTo>
                <a:lnTo>
                  <a:pt x="79" y="1859"/>
                </a:lnTo>
                <a:lnTo>
                  <a:pt x="69" y="1828"/>
                </a:lnTo>
                <a:lnTo>
                  <a:pt x="60" y="1796"/>
                </a:lnTo>
                <a:lnTo>
                  <a:pt x="51" y="1764"/>
                </a:lnTo>
                <a:lnTo>
                  <a:pt x="43" y="1733"/>
                </a:lnTo>
                <a:lnTo>
                  <a:pt x="36" y="1700"/>
                </a:lnTo>
                <a:lnTo>
                  <a:pt x="29" y="1667"/>
                </a:lnTo>
                <a:lnTo>
                  <a:pt x="23" y="1634"/>
                </a:lnTo>
                <a:lnTo>
                  <a:pt x="18" y="1601"/>
                </a:lnTo>
                <a:lnTo>
                  <a:pt x="13" y="1567"/>
                </a:lnTo>
                <a:lnTo>
                  <a:pt x="9" y="1534"/>
                </a:lnTo>
                <a:lnTo>
                  <a:pt x="6" y="1499"/>
                </a:lnTo>
                <a:lnTo>
                  <a:pt x="4" y="1465"/>
                </a:lnTo>
                <a:lnTo>
                  <a:pt x="2" y="1431"/>
                </a:lnTo>
                <a:lnTo>
                  <a:pt x="1" y="1396"/>
                </a:lnTo>
                <a:lnTo>
                  <a:pt x="0" y="136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pic>
        <p:nvPicPr>
          <p:cNvPr id="17" name="Picture 16" descr="Icon&#10;&#10;Description automatically generated">
            <a:hlinkClick r:id="rId5"/>
            <a:extLst>
              <a:ext uri="{FF2B5EF4-FFF2-40B4-BE49-F238E27FC236}">
                <a16:creationId xmlns:a16="http://schemas.microsoft.com/office/drawing/2014/main" id="{941B77CA-24CD-4DBD-A47E-5984688C2470}"/>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67260" y="5877340"/>
            <a:ext cx="1023300" cy="432060"/>
          </a:xfrm>
          <a:prstGeom prst="rect">
            <a:avLst/>
          </a:prstGeom>
        </p:spPr>
      </p:pic>
      <p:sp>
        <p:nvSpPr>
          <p:cNvPr id="18" name="Freeform 6">
            <a:hlinkClick r:id="rId7" tooltip="Facebook"/>
          </p:cNvPr>
          <p:cNvSpPr>
            <a:spLocks noChangeAspect="1"/>
          </p:cNvSpPr>
          <p:nvPr userDrawn="1"/>
        </p:nvSpPr>
        <p:spPr bwMode="auto">
          <a:xfrm>
            <a:off x="11172347" y="5877340"/>
            <a:ext cx="252891" cy="252000"/>
          </a:xfrm>
          <a:custGeom>
            <a:avLst/>
            <a:gdLst>
              <a:gd name="T0" fmla="*/ 9 w 2270"/>
              <a:gd name="T1" fmla="*/ 990 h 2262"/>
              <a:gd name="T2" fmla="*/ 43 w 2270"/>
              <a:gd name="T3" fmla="*/ 824 h 2262"/>
              <a:gd name="T4" fmla="*/ 100 w 2270"/>
              <a:gd name="T5" fmla="*/ 668 h 2262"/>
              <a:gd name="T6" fmla="*/ 179 w 2270"/>
              <a:gd name="T7" fmla="*/ 523 h 2262"/>
              <a:gd name="T8" fmla="*/ 277 w 2270"/>
              <a:gd name="T9" fmla="*/ 392 h 2262"/>
              <a:gd name="T10" fmla="*/ 392 w 2270"/>
              <a:gd name="T11" fmla="*/ 276 h 2262"/>
              <a:gd name="T12" fmla="*/ 523 w 2270"/>
              <a:gd name="T13" fmla="*/ 178 h 2262"/>
              <a:gd name="T14" fmla="*/ 668 w 2270"/>
              <a:gd name="T15" fmla="*/ 100 h 2262"/>
              <a:gd name="T16" fmla="*/ 825 w 2270"/>
              <a:gd name="T17" fmla="*/ 43 h 2262"/>
              <a:gd name="T18" fmla="*/ 991 w 2270"/>
              <a:gd name="T19" fmla="*/ 9 h 2262"/>
              <a:gd name="T20" fmla="*/ 1164 w 2270"/>
              <a:gd name="T21" fmla="*/ 0 h 2262"/>
              <a:gd name="T22" fmla="*/ 1336 w 2270"/>
              <a:gd name="T23" fmla="*/ 18 h 2262"/>
              <a:gd name="T24" fmla="*/ 1499 w 2270"/>
              <a:gd name="T25" fmla="*/ 59 h 2262"/>
              <a:gd name="T26" fmla="*/ 1651 w 2270"/>
              <a:gd name="T27" fmla="*/ 124 h 2262"/>
              <a:gd name="T28" fmla="*/ 1792 w 2270"/>
              <a:gd name="T29" fmla="*/ 209 h 2262"/>
              <a:gd name="T30" fmla="*/ 1918 w 2270"/>
              <a:gd name="T31" fmla="*/ 313 h 2262"/>
              <a:gd name="T32" fmla="*/ 2028 w 2270"/>
              <a:gd name="T33" fmla="*/ 434 h 2262"/>
              <a:gd name="T34" fmla="*/ 2120 w 2270"/>
              <a:gd name="T35" fmla="*/ 570 h 2262"/>
              <a:gd name="T36" fmla="*/ 2191 w 2270"/>
              <a:gd name="T37" fmla="*/ 719 h 2262"/>
              <a:gd name="T38" fmla="*/ 2241 w 2270"/>
              <a:gd name="T39" fmla="*/ 879 h 2262"/>
              <a:gd name="T40" fmla="*/ 2267 w 2270"/>
              <a:gd name="T41" fmla="*/ 1047 h 2262"/>
              <a:gd name="T42" fmla="*/ 2267 w 2270"/>
              <a:gd name="T43" fmla="*/ 1216 h 2262"/>
              <a:gd name="T44" fmla="*/ 2245 w 2270"/>
              <a:gd name="T45" fmla="*/ 1373 h 2262"/>
              <a:gd name="T46" fmla="*/ 2202 w 2270"/>
              <a:gd name="T47" fmla="*/ 1523 h 2262"/>
              <a:gd name="T48" fmla="*/ 2139 w 2270"/>
              <a:gd name="T49" fmla="*/ 1664 h 2262"/>
              <a:gd name="T50" fmla="*/ 2059 w 2270"/>
              <a:gd name="T51" fmla="*/ 1794 h 2262"/>
              <a:gd name="T52" fmla="*/ 1963 w 2270"/>
              <a:gd name="T53" fmla="*/ 1912 h 2262"/>
              <a:gd name="T54" fmla="*/ 1852 w 2270"/>
              <a:gd name="T55" fmla="*/ 2015 h 2262"/>
              <a:gd name="T56" fmla="*/ 1728 w 2270"/>
              <a:gd name="T57" fmla="*/ 2103 h 2262"/>
              <a:gd name="T58" fmla="*/ 1592 w 2270"/>
              <a:gd name="T59" fmla="*/ 2174 h 2262"/>
              <a:gd name="T60" fmla="*/ 1446 w 2270"/>
              <a:gd name="T61" fmla="*/ 2226 h 2262"/>
              <a:gd name="T62" fmla="*/ 1292 w 2270"/>
              <a:gd name="T63" fmla="*/ 2259 h 2262"/>
              <a:gd name="T64" fmla="*/ 1266 w 2270"/>
              <a:gd name="T65" fmla="*/ 952 h 2262"/>
              <a:gd name="T66" fmla="*/ 1274 w 2270"/>
              <a:gd name="T67" fmla="*/ 882 h 2262"/>
              <a:gd name="T68" fmla="*/ 1300 w 2270"/>
              <a:gd name="T69" fmla="*/ 835 h 2262"/>
              <a:gd name="T70" fmla="*/ 1336 w 2270"/>
              <a:gd name="T71" fmla="*/ 811 h 2262"/>
              <a:gd name="T72" fmla="*/ 1390 w 2270"/>
              <a:gd name="T73" fmla="*/ 798 h 2262"/>
              <a:gd name="T74" fmla="*/ 1579 w 2270"/>
              <a:gd name="T75" fmla="*/ 508 h 2262"/>
              <a:gd name="T76" fmla="*/ 1347 w 2270"/>
              <a:gd name="T77" fmla="*/ 497 h 2262"/>
              <a:gd name="T78" fmla="*/ 1238 w 2270"/>
              <a:gd name="T79" fmla="*/ 508 h 2262"/>
              <a:gd name="T80" fmla="*/ 1126 w 2270"/>
              <a:gd name="T81" fmla="*/ 549 h 2262"/>
              <a:gd name="T82" fmla="*/ 1050 w 2270"/>
              <a:gd name="T83" fmla="*/ 607 h 2262"/>
              <a:gd name="T84" fmla="*/ 991 w 2270"/>
              <a:gd name="T85" fmla="*/ 684 h 2262"/>
              <a:gd name="T86" fmla="*/ 956 w 2270"/>
              <a:gd name="T87" fmla="*/ 769 h 2262"/>
              <a:gd name="T88" fmla="*/ 937 w 2270"/>
              <a:gd name="T89" fmla="*/ 883 h 2262"/>
              <a:gd name="T90" fmla="*/ 936 w 2270"/>
              <a:gd name="T91" fmla="*/ 1476 h 2262"/>
              <a:gd name="T92" fmla="*/ 814 w 2270"/>
              <a:gd name="T93" fmla="*/ 2223 h 2262"/>
              <a:gd name="T94" fmla="*/ 675 w 2270"/>
              <a:gd name="T95" fmla="*/ 2172 h 2262"/>
              <a:gd name="T96" fmla="*/ 544 w 2270"/>
              <a:gd name="T97" fmla="*/ 2104 h 2262"/>
              <a:gd name="T98" fmla="*/ 424 w 2270"/>
              <a:gd name="T99" fmla="*/ 2020 h 2262"/>
              <a:gd name="T100" fmla="*/ 317 w 2270"/>
              <a:gd name="T101" fmla="*/ 1922 h 2262"/>
              <a:gd name="T102" fmla="*/ 223 w 2270"/>
              <a:gd name="T103" fmla="*/ 1811 h 2262"/>
              <a:gd name="T104" fmla="*/ 144 w 2270"/>
              <a:gd name="T105" fmla="*/ 1687 h 2262"/>
              <a:gd name="T106" fmla="*/ 80 w 2270"/>
              <a:gd name="T107" fmla="*/ 1554 h 2262"/>
              <a:gd name="T108" fmla="*/ 34 w 2270"/>
              <a:gd name="T109" fmla="*/ 1413 h 2262"/>
              <a:gd name="T110" fmla="*/ 7 w 2270"/>
              <a:gd name="T111" fmla="*/ 1264 h 2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70" h="2262">
                <a:moveTo>
                  <a:pt x="0" y="1135"/>
                </a:moveTo>
                <a:lnTo>
                  <a:pt x="0" y="1105"/>
                </a:lnTo>
                <a:lnTo>
                  <a:pt x="2" y="1076"/>
                </a:lnTo>
                <a:lnTo>
                  <a:pt x="3" y="1047"/>
                </a:lnTo>
                <a:lnTo>
                  <a:pt x="6" y="1019"/>
                </a:lnTo>
                <a:lnTo>
                  <a:pt x="9" y="990"/>
                </a:lnTo>
                <a:lnTo>
                  <a:pt x="13" y="962"/>
                </a:lnTo>
                <a:lnTo>
                  <a:pt x="18" y="934"/>
                </a:lnTo>
                <a:lnTo>
                  <a:pt x="23" y="906"/>
                </a:lnTo>
                <a:lnTo>
                  <a:pt x="29" y="879"/>
                </a:lnTo>
                <a:lnTo>
                  <a:pt x="36" y="851"/>
                </a:lnTo>
                <a:lnTo>
                  <a:pt x="43" y="824"/>
                </a:lnTo>
                <a:lnTo>
                  <a:pt x="51" y="798"/>
                </a:lnTo>
                <a:lnTo>
                  <a:pt x="60" y="771"/>
                </a:lnTo>
                <a:lnTo>
                  <a:pt x="69" y="745"/>
                </a:lnTo>
                <a:lnTo>
                  <a:pt x="79" y="719"/>
                </a:lnTo>
                <a:lnTo>
                  <a:pt x="89" y="693"/>
                </a:lnTo>
                <a:lnTo>
                  <a:pt x="100" y="668"/>
                </a:lnTo>
                <a:lnTo>
                  <a:pt x="112" y="643"/>
                </a:lnTo>
                <a:lnTo>
                  <a:pt x="124" y="619"/>
                </a:lnTo>
                <a:lnTo>
                  <a:pt x="137" y="594"/>
                </a:lnTo>
                <a:lnTo>
                  <a:pt x="150" y="570"/>
                </a:lnTo>
                <a:lnTo>
                  <a:pt x="164" y="546"/>
                </a:lnTo>
                <a:lnTo>
                  <a:pt x="179" y="523"/>
                </a:lnTo>
                <a:lnTo>
                  <a:pt x="194" y="500"/>
                </a:lnTo>
                <a:lnTo>
                  <a:pt x="209" y="477"/>
                </a:lnTo>
                <a:lnTo>
                  <a:pt x="225" y="455"/>
                </a:lnTo>
                <a:lnTo>
                  <a:pt x="242" y="434"/>
                </a:lnTo>
                <a:lnTo>
                  <a:pt x="259" y="412"/>
                </a:lnTo>
                <a:lnTo>
                  <a:pt x="277" y="392"/>
                </a:lnTo>
                <a:lnTo>
                  <a:pt x="295" y="371"/>
                </a:lnTo>
                <a:lnTo>
                  <a:pt x="313" y="351"/>
                </a:lnTo>
                <a:lnTo>
                  <a:pt x="332" y="332"/>
                </a:lnTo>
                <a:lnTo>
                  <a:pt x="352" y="313"/>
                </a:lnTo>
                <a:lnTo>
                  <a:pt x="372" y="294"/>
                </a:lnTo>
                <a:lnTo>
                  <a:pt x="392" y="276"/>
                </a:lnTo>
                <a:lnTo>
                  <a:pt x="413" y="259"/>
                </a:lnTo>
                <a:lnTo>
                  <a:pt x="434" y="242"/>
                </a:lnTo>
                <a:lnTo>
                  <a:pt x="456" y="225"/>
                </a:lnTo>
                <a:lnTo>
                  <a:pt x="478" y="209"/>
                </a:lnTo>
                <a:lnTo>
                  <a:pt x="500" y="194"/>
                </a:lnTo>
                <a:lnTo>
                  <a:pt x="523" y="178"/>
                </a:lnTo>
                <a:lnTo>
                  <a:pt x="546" y="164"/>
                </a:lnTo>
                <a:lnTo>
                  <a:pt x="571" y="150"/>
                </a:lnTo>
                <a:lnTo>
                  <a:pt x="595" y="137"/>
                </a:lnTo>
                <a:lnTo>
                  <a:pt x="619" y="124"/>
                </a:lnTo>
                <a:lnTo>
                  <a:pt x="643" y="112"/>
                </a:lnTo>
                <a:lnTo>
                  <a:pt x="668" y="100"/>
                </a:lnTo>
                <a:lnTo>
                  <a:pt x="694" y="89"/>
                </a:lnTo>
                <a:lnTo>
                  <a:pt x="719" y="79"/>
                </a:lnTo>
                <a:lnTo>
                  <a:pt x="745" y="69"/>
                </a:lnTo>
                <a:lnTo>
                  <a:pt x="771" y="59"/>
                </a:lnTo>
                <a:lnTo>
                  <a:pt x="798" y="51"/>
                </a:lnTo>
                <a:lnTo>
                  <a:pt x="825" y="43"/>
                </a:lnTo>
                <a:lnTo>
                  <a:pt x="852" y="36"/>
                </a:lnTo>
                <a:lnTo>
                  <a:pt x="879" y="29"/>
                </a:lnTo>
                <a:lnTo>
                  <a:pt x="906" y="23"/>
                </a:lnTo>
                <a:lnTo>
                  <a:pt x="934" y="18"/>
                </a:lnTo>
                <a:lnTo>
                  <a:pt x="962" y="13"/>
                </a:lnTo>
                <a:lnTo>
                  <a:pt x="991" y="9"/>
                </a:lnTo>
                <a:lnTo>
                  <a:pt x="1019" y="6"/>
                </a:lnTo>
                <a:lnTo>
                  <a:pt x="1048" y="3"/>
                </a:lnTo>
                <a:lnTo>
                  <a:pt x="1077" y="1"/>
                </a:lnTo>
                <a:lnTo>
                  <a:pt x="1106" y="0"/>
                </a:lnTo>
                <a:lnTo>
                  <a:pt x="1135" y="0"/>
                </a:lnTo>
                <a:lnTo>
                  <a:pt x="1164" y="0"/>
                </a:lnTo>
                <a:lnTo>
                  <a:pt x="1193" y="1"/>
                </a:lnTo>
                <a:lnTo>
                  <a:pt x="1222" y="3"/>
                </a:lnTo>
                <a:lnTo>
                  <a:pt x="1251" y="6"/>
                </a:lnTo>
                <a:lnTo>
                  <a:pt x="1279" y="9"/>
                </a:lnTo>
                <a:lnTo>
                  <a:pt x="1308" y="13"/>
                </a:lnTo>
                <a:lnTo>
                  <a:pt x="1336" y="18"/>
                </a:lnTo>
                <a:lnTo>
                  <a:pt x="1363" y="23"/>
                </a:lnTo>
                <a:lnTo>
                  <a:pt x="1391" y="29"/>
                </a:lnTo>
                <a:lnTo>
                  <a:pt x="1418" y="36"/>
                </a:lnTo>
                <a:lnTo>
                  <a:pt x="1445" y="43"/>
                </a:lnTo>
                <a:lnTo>
                  <a:pt x="1472" y="51"/>
                </a:lnTo>
                <a:lnTo>
                  <a:pt x="1499" y="59"/>
                </a:lnTo>
                <a:lnTo>
                  <a:pt x="1525" y="69"/>
                </a:lnTo>
                <a:lnTo>
                  <a:pt x="1551" y="79"/>
                </a:lnTo>
                <a:lnTo>
                  <a:pt x="1576" y="89"/>
                </a:lnTo>
                <a:lnTo>
                  <a:pt x="1602" y="100"/>
                </a:lnTo>
                <a:lnTo>
                  <a:pt x="1627" y="112"/>
                </a:lnTo>
                <a:lnTo>
                  <a:pt x="1651" y="124"/>
                </a:lnTo>
                <a:lnTo>
                  <a:pt x="1675" y="137"/>
                </a:lnTo>
                <a:lnTo>
                  <a:pt x="1699" y="150"/>
                </a:lnTo>
                <a:lnTo>
                  <a:pt x="1724" y="164"/>
                </a:lnTo>
                <a:lnTo>
                  <a:pt x="1747" y="178"/>
                </a:lnTo>
                <a:lnTo>
                  <a:pt x="1770" y="194"/>
                </a:lnTo>
                <a:lnTo>
                  <a:pt x="1792" y="209"/>
                </a:lnTo>
                <a:lnTo>
                  <a:pt x="1814" y="225"/>
                </a:lnTo>
                <a:lnTo>
                  <a:pt x="1836" y="242"/>
                </a:lnTo>
                <a:lnTo>
                  <a:pt x="1857" y="259"/>
                </a:lnTo>
                <a:lnTo>
                  <a:pt x="1878" y="276"/>
                </a:lnTo>
                <a:lnTo>
                  <a:pt x="1898" y="294"/>
                </a:lnTo>
                <a:lnTo>
                  <a:pt x="1918" y="313"/>
                </a:lnTo>
                <a:lnTo>
                  <a:pt x="1938" y="332"/>
                </a:lnTo>
                <a:lnTo>
                  <a:pt x="1957" y="351"/>
                </a:lnTo>
                <a:lnTo>
                  <a:pt x="1975" y="371"/>
                </a:lnTo>
                <a:lnTo>
                  <a:pt x="1993" y="392"/>
                </a:lnTo>
                <a:lnTo>
                  <a:pt x="2011" y="412"/>
                </a:lnTo>
                <a:lnTo>
                  <a:pt x="2028" y="434"/>
                </a:lnTo>
                <a:lnTo>
                  <a:pt x="2045" y="455"/>
                </a:lnTo>
                <a:lnTo>
                  <a:pt x="2061" y="477"/>
                </a:lnTo>
                <a:lnTo>
                  <a:pt x="2076" y="500"/>
                </a:lnTo>
                <a:lnTo>
                  <a:pt x="2091" y="523"/>
                </a:lnTo>
                <a:lnTo>
                  <a:pt x="2106" y="546"/>
                </a:lnTo>
                <a:lnTo>
                  <a:pt x="2120" y="570"/>
                </a:lnTo>
                <a:lnTo>
                  <a:pt x="2133" y="594"/>
                </a:lnTo>
                <a:lnTo>
                  <a:pt x="2146" y="619"/>
                </a:lnTo>
                <a:lnTo>
                  <a:pt x="2158" y="643"/>
                </a:lnTo>
                <a:lnTo>
                  <a:pt x="2170" y="668"/>
                </a:lnTo>
                <a:lnTo>
                  <a:pt x="2181" y="693"/>
                </a:lnTo>
                <a:lnTo>
                  <a:pt x="2191" y="719"/>
                </a:lnTo>
                <a:lnTo>
                  <a:pt x="2201" y="745"/>
                </a:lnTo>
                <a:lnTo>
                  <a:pt x="2210" y="771"/>
                </a:lnTo>
                <a:lnTo>
                  <a:pt x="2219" y="798"/>
                </a:lnTo>
                <a:lnTo>
                  <a:pt x="2227" y="824"/>
                </a:lnTo>
                <a:lnTo>
                  <a:pt x="2234" y="851"/>
                </a:lnTo>
                <a:lnTo>
                  <a:pt x="2241" y="879"/>
                </a:lnTo>
                <a:lnTo>
                  <a:pt x="2247" y="906"/>
                </a:lnTo>
                <a:lnTo>
                  <a:pt x="2252" y="934"/>
                </a:lnTo>
                <a:lnTo>
                  <a:pt x="2257" y="962"/>
                </a:lnTo>
                <a:lnTo>
                  <a:pt x="2261" y="990"/>
                </a:lnTo>
                <a:lnTo>
                  <a:pt x="2264" y="1019"/>
                </a:lnTo>
                <a:lnTo>
                  <a:pt x="2267" y="1047"/>
                </a:lnTo>
                <a:lnTo>
                  <a:pt x="2268" y="1076"/>
                </a:lnTo>
                <a:lnTo>
                  <a:pt x="2269" y="1105"/>
                </a:lnTo>
                <a:lnTo>
                  <a:pt x="2270" y="1135"/>
                </a:lnTo>
                <a:lnTo>
                  <a:pt x="2270" y="1162"/>
                </a:lnTo>
                <a:lnTo>
                  <a:pt x="2269" y="1189"/>
                </a:lnTo>
                <a:lnTo>
                  <a:pt x="2267" y="1216"/>
                </a:lnTo>
                <a:lnTo>
                  <a:pt x="2265" y="1243"/>
                </a:lnTo>
                <a:lnTo>
                  <a:pt x="2262" y="1269"/>
                </a:lnTo>
                <a:lnTo>
                  <a:pt x="2259" y="1295"/>
                </a:lnTo>
                <a:lnTo>
                  <a:pt x="2255" y="1322"/>
                </a:lnTo>
                <a:lnTo>
                  <a:pt x="2250" y="1348"/>
                </a:lnTo>
                <a:lnTo>
                  <a:pt x="2245" y="1373"/>
                </a:lnTo>
                <a:lnTo>
                  <a:pt x="2239" y="1399"/>
                </a:lnTo>
                <a:lnTo>
                  <a:pt x="2233" y="1424"/>
                </a:lnTo>
                <a:lnTo>
                  <a:pt x="2226" y="1449"/>
                </a:lnTo>
                <a:lnTo>
                  <a:pt x="2218" y="1474"/>
                </a:lnTo>
                <a:lnTo>
                  <a:pt x="2210" y="1499"/>
                </a:lnTo>
                <a:lnTo>
                  <a:pt x="2202" y="1523"/>
                </a:lnTo>
                <a:lnTo>
                  <a:pt x="2193" y="1547"/>
                </a:lnTo>
                <a:lnTo>
                  <a:pt x="2183" y="1571"/>
                </a:lnTo>
                <a:lnTo>
                  <a:pt x="2173" y="1595"/>
                </a:lnTo>
                <a:lnTo>
                  <a:pt x="2162" y="1618"/>
                </a:lnTo>
                <a:lnTo>
                  <a:pt x="2151" y="1641"/>
                </a:lnTo>
                <a:lnTo>
                  <a:pt x="2139" y="1664"/>
                </a:lnTo>
                <a:lnTo>
                  <a:pt x="2127" y="1686"/>
                </a:lnTo>
                <a:lnTo>
                  <a:pt x="2114" y="1709"/>
                </a:lnTo>
                <a:lnTo>
                  <a:pt x="2101" y="1731"/>
                </a:lnTo>
                <a:lnTo>
                  <a:pt x="2088" y="1752"/>
                </a:lnTo>
                <a:lnTo>
                  <a:pt x="2074" y="1773"/>
                </a:lnTo>
                <a:lnTo>
                  <a:pt x="2059" y="1794"/>
                </a:lnTo>
                <a:lnTo>
                  <a:pt x="2044" y="1815"/>
                </a:lnTo>
                <a:lnTo>
                  <a:pt x="2029" y="1835"/>
                </a:lnTo>
                <a:lnTo>
                  <a:pt x="2013" y="1854"/>
                </a:lnTo>
                <a:lnTo>
                  <a:pt x="1997" y="1874"/>
                </a:lnTo>
                <a:lnTo>
                  <a:pt x="1980" y="1893"/>
                </a:lnTo>
                <a:lnTo>
                  <a:pt x="1963" y="1912"/>
                </a:lnTo>
                <a:lnTo>
                  <a:pt x="1945" y="1930"/>
                </a:lnTo>
                <a:lnTo>
                  <a:pt x="1928" y="1948"/>
                </a:lnTo>
                <a:lnTo>
                  <a:pt x="1909" y="1965"/>
                </a:lnTo>
                <a:lnTo>
                  <a:pt x="1891" y="1982"/>
                </a:lnTo>
                <a:lnTo>
                  <a:pt x="1871" y="1999"/>
                </a:lnTo>
                <a:lnTo>
                  <a:pt x="1852" y="2015"/>
                </a:lnTo>
                <a:lnTo>
                  <a:pt x="1832" y="2031"/>
                </a:lnTo>
                <a:lnTo>
                  <a:pt x="1812" y="2046"/>
                </a:lnTo>
                <a:lnTo>
                  <a:pt x="1792" y="2061"/>
                </a:lnTo>
                <a:lnTo>
                  <a:pt x="1771" y="2075"/>
                </a:lnTo>
                <a:lnTo>
                  <a:pt x="1750" y="2089"/>
                </a:lnTo>
                <a:lnTo>
                  <a:pt x="1728" y="2103"/>
                </a:lnTo>
                <a:lnTo>
                  <a:pt x="1706" y="2116"/>
                </a:lnTo>
                <a:lnTo>
                  <a:pt x="1683" y="2129"/>
                </a:lnTo>
                <a:lnTo>
                  <a:pt x="1661" y="2141"/>
                </a:lnTo>
                <a:lnTo>
                  <a:pt x="1638" y="2152"/>
                </a:lnTo>
                <a:lnTo>
                  <a:pt x="1615" y="2163"/>
                </a:lnTo>
                <a:lnTo>
                  <a:pt x="1592" y="2174"/>
                </a:lnTo>
                <a:lnTo>
                  <a:pt x="1568" y="2184"/>
                </a:lnTo>
                <a:lnTo>
                  <a:pt x="1544" y="2194"/>
                </a:lnTo>
                <a:lnTo>
                  <a:pt x="1520" y="2203"/>
                </a:lnTo>
                <a:lnTo>
                  <a:pt x="1496" y="2211"/>
                </a:lnTo>
                <a:lnTo>
                  <a:pt x="1471" y="2219"/>
                </a:lnTo>
                <a:lnTo>
                  <a:pt x="1446" y="2226"/>
                </a:lnTo>
                <a:lnTo>
                  <a:pt x="1421" y="2233"/>
                </a:lnTo>
                <a:lnTo>
                  <a:pt x="1396" y="2239"/>
                </a:lnTo>
                <a:lnTo>
                  <a:pt x="1370" y="2245"/>
                </a:lnTo>
                <a:lnTo>
                  <a:pt x="1344" y="2250"/>
                </a:lnTo>
                <a:lnTo>
                  <a:pt x="1318" y="2255"/>
                </a:lnTo>
                <a:lnTo>
                  <a:pt x="1292" y="2259"/>
                </a:lnTo>
                <a:lnTo>
                  <a:pt x="1266" y="2262"/>
                </a:lnTo>
                <a:lnTo>
                  <a:pt x="1266" y="1476"/>
                </a:lnTo>
                <a:lnTo>
                  <a:pt x="1541" y="1476"/>
                </a:lnTo>
                <a:lnTo>
                  <a:pt x="1582" y="1156"/>
                </a:lnTo>
                <a:lnTo>
                  <a:pt x="1266" y="1156"/>
                </a:lnTo>
                <a:lnTo>
                  <a:pt x="1266" y="952"/>
                </a:lnTo>
                <a:lnTo>
                  <a:pt x="1266" y="935"/>
                </a:lnTo>
                <a:lnTo>
                  <a:pt x="1267" y="919"/>
                </a:lnTo>
                <a:lnTo>
                  <a:pt x="1268" y="911"/>
                </a:lnTo>
                <a:lnTo>
                  <a:pt x="1269" y="903"/>
                </a:lnTo>
                <a:lnTo>
                  <a:pt x="1272" y="889"/>
                </a:lnTo>
                <a:lnTo>
                  <a:pt x="1274" y="882"/>
                </a:lnTo>
                <a:lnTo>
                  <a:pt x="1276" y="875"/>
                </a:lnTo>
                <a:lnTo>
                  <a:pt x="1281" y="862"/>
                </a:lnTo>
                <a:lnTo>
                  <a:pt x="1284" y="856"/>
                </a:lnTo>
                <a:lnTo>
                  <a:pt x="1287" y="850"/>
                </a:lnTo>
                <a:lnTo>
                  <a:pt x="1295" y="840"/>
                </a:lnTo>
                <a:lnTo>
                  <a:pt x="1300" y="835"/>
                </a:lnTo>
                <a:lnTo>
                  <a:pt x="1305" y="830"/>
                </a:lnTo>
                <a:lnTo>
                  <a:pt x="1310" y="825"/>
                </a:lnTo>
                <a:lnTo>
                  <a:pt x="1316" y="821"/>
                </a:lnTo>
                <a:lnTo>
                  <a:pt x="1322" y="817"/>
                </a:lnTo>
                <a:lnTo>
                  <a:pt x="1329" y="814"/>
                </a:lnTo>
                <a:lnTo>
                  <a:pt x="1336" y="811"/>
                </a:lnTo>
                <a:lnTo>
                  <a:pt x="1343" y="808"/>
                </a:lnTo>
                <a:lnTo>
                  <a:pt x="1352" y="805"/>
                </a:lnTo>
                <a:lnTo>
                  <a:pt x="1360" y="803"/>
                </a:lnTo>
                <a:lnTo>
                  <a:pt x="1369" y="801"/>
                </a:lnTo>
                <a:lnTo>
                  <a:pt x="1379" y="799"/>
                </a:lnTo>
                <a:lnTo>
                  <a:pt x="1390" y="798"/>
                </a:lnTo>
                <a:lnTo>
                  <a:pt x="1400" y="797"/>
                </a:lnTo>
                <a:lnTo>
                  <a:pt x="1412" y="797"/>
                </a:lnTo>
                <a:lnTo>
                  <a:pt x="1424" y="796"/>
                </a:lnTo>
                <a:lnTo>
                  <a:pt x="1593" y="796"/>
                </a:lnTo>
                <a:lnTo>
                  <a:pt x="1593" y="510"/>
                </a:lnTo>
                <a:lnTo>
                  <a:pt x="1579" y="508"/>
                </a:lnTo>
                <a:lnTo>
                  <a:pt x="1559" y="506"/>
                </a:lnTo>
                <a:lnTo>
                  <a:pt x="1503" y="502"/>
                </a:lnTo>
                <a:lnTo>
                  <a:pt x="1468" y="500"/>
                </a:lnTo>
                <a:lnTo>
                  <a:pt x="1430" y="498"/>
                </a:lnTo>
                <a:lnTo>
                  <a:pt x="1390" y="497"/>
                </a:lnTo>
                <a:lnTo>
                  <a:pt x="1347" y="497"/>
                </a:lnTo>
                <a:lnTo>
                  <a:pt x="1324" y="497"/>
                </a:lnTo>
                <a:lnTo>
                  <a:pt x="1302" y="499"/>
                </a:lnTo>
                <a:lnTo>
                  <a:pt x="1280" y="501"/>
                </a:lnTo>
                <a:lnTo>
                  <a:pt x="1270" y="502"/>
                </a:lnTo>
                <a:lnTo>
                  <a:pt x="1259" y="504"/>
                </a:lnTo>
                <a:lnTo>
                  <a:pt x="1238" y="508"/>
                </a:lnTo>
                <a:lnTo>
                  <a:pt x="1218" y="513"/>
                </a:lnTo>
                <a:lnTo>
                  <a:pt x="1199" y="518"/>
                </a:lnTo>
                <a:lnTo>
                  <a:pt x="1180" y="525"/>
                </a:lnTo>
                <a:lnTo>
                  <a:pt x="1161" y="532"/>
                </a:lnTo>
                <a:lnTo>
                  <a:pt x="1143" y="540"/>
                </a:lnTo>
                <a:lnTo>
                  <a:pt x="1126" y="549"/>
                </a:lnTo>
                <a:lnTo>
                  <a:pt x="1118" y="554"/>
                </a:lnTo>
                <a:lnTo>
                  <a:pt x="1109" y="559"/>
                </a:lnTo>
                <a:lnTo>
                  <a:pt x="1094" y="570"/>
                </a:lnTo>
                <a:lnTo>
                  <a:pt x="1078" y="581"/>
                </a:lnTo>
                <a:lnTo>
                  <a:pt x="1064" y="594"/>
                </a:lnTo>
                <a:lnTo>
                  <a:pt x="1050" y="607"/>
                </a:lnTo>
                <a:lnTo>
                  <a:pt x="1037" y="620"/>
                </a:lnTo>
                <a:lnTo>
                  <a:pt x="1024" y="635"/>
                </a:lnTo>
                <a:lnTo>
                  <a:pt x="1018" y="643"/>
                </a:lnTo>
                <a:lnTo>
                  <a:pt x="1012" y="650"/>
                </a:lnTo>
                <a:lnTo>
                  <a:pt x="1001" y="667"/>
                </a:lnTo>
                <a:lnTo>
                  <a:pt x="991" y="684"/>
                </a:lnTo>
                <a:lnTo>
                  <a:pt x="986" y="692"/>
                </a:lnTo>
                <a:lnTo>
                  <a:pt x="982" y="701"/>
                </a:lnTo>
                <a:lnTo>
                  <a:pt x="973" y="720"/>
                </a:lnTo>
                <a:lnTo>
                  <a:pt x="966" y="739"/>
                </a:lnTo>
                <a:lnTo>
                  <a:pt x="959" y="759"/>
                </a:lnTo>
                <a:lnTo>
                  <a:pt x="956" y="769"/>
                </a:lnTo>
                <a:lnTo>
                  <a:pt x="953" y="780"/>
                </a:lnTo>
                <a:lnTo>
                  <a:pt x="948" y="801"/>
                </a:lnTo>
                <a:lnTo>
                  <a:pt x="943" y="824"/>
                </a:lnTo>
                <a:lnTo>
                  <a:pt x="940" y="847"/>
                </a:lnTo>
                <a:lnTo>
                  <a:pt x="938" y="871"/>
                </a:lnTo>
                <a:lnTo>
                  <a:pt x="937" y="883"/>
                </a:lnTo>
                <a:lnTo>
                  <a:pt x="936" y="895"/>
                </a:lnTo>
                <a:lnTo>
                  <a:pt x="936" y="920"/>
                </a:lnTo>
                <a:lnTo>
                  <a:pt x="936" y="1156"/>
                </a:lnTo>
                <a:lnTo>
                  <a:pt x="660" y="1156"/>
                </a:lnTo>
                <a:lnTo>
                  <a:pt x="660" y="1476"/>
                </a:lnTo>
                <a:lnTo>
                  <a:pt x="936" y="1476"/>
                </a:lnTo>
                <a:lnTo>
                  <a:pt x="936" y="2252"/>
                </a:lnTo>
                <a:lnTo>
                  <a:pt x="911" y="2247"/>
                </a:lnTo>
                <a:lnTo>
                  <a:pt x="886" y="2242"/>
                </a:lnTo>
                <a:lnTo>
                  <a:pt x="862" y="2236"/>
                </a:lnTo>
                <a:lnTo>
                  <a:pt x="838" y="2230"/>
                </a:lnTo>
                <a:lnTo>
                  <a:pt x="814" y="2223"/>
                </a:lnTo>
                <a:lnTo>
                  <a:pt x="790" y="2216"/>
                </a:lnTo>
                <a:lnTo>
                  <a:pt x="766" y="2208"/>
                </a:lnTo>
                <a:lnTo>
                  <a:pt x="743" y="2200"/>
                </a:lnTo>
                <a:lnTo>
                  <a:pt x="720" y="2191"/>
                </a:lnTo>
                <a:lnTo>
                  <a:pt x="697" y="2182"/>
                </a:lnTo>
                <a:lnTo>
                  <a:pt x="675" y="2172"/>
                </a:lnTo>
                <a:lnTo>
                  <a:pt x="652" y="2162"/>
                </a:lnTo>
                <a:lnTo>
                  <a:pt x="630" y="2151"/>
                </a:lnTo>
                <a:lnTo>
                  <a:pt x="608" y="2140"/>
                </a:lnTo>
                <a:lnTo>
                  <a:pt x="587" y="2129"/>
                </a:lnTo>
                <a:lnTo>
                  <a:pt x="565" y="2116"/>
                </a:lnTo>
                <a:lnTo>
                  <a:pt x="544" y="2104"/>
                </a:lnTo>
                <a:lnTo>
                  <a:pt x="523" y="2091"/>
                </a:lnTo>
                <a:lnTo>
                  <a:pt x="503" y="2078"/>
                </a:lnTo>
                <a:lnTo>
                  <a:pt x="483" y="2064"/>
                </a:lnTo>
                <a:lnTo>
                  <a:pt x="463" y="2050"/>
                </a:lnTo>
                <a:lnTo>
                  <a:pt x="443" y="2035"/>
                </a:lnTo>
                <a:lnTo>
                  <a:pt x="424" y="2020"/>
                </a:lnTo>
                <a:lnTo>
                  <a:pt x="406" y="2005"/>
                </a:lnTo>
                <a:lnTo>
                  <a:pt x="387" y="1989"/>
                </a:lnTo>
                <a:lnTo>
                  <a:pt x="369" y="1973"/>
                </a:lnTo>
                <a:lnTo>
                  <a:pt x="351" y="1956"/>
                </a:lnTo>
                <a:lnTo>
                  <a:pt x="334" y="1939"/>
                </a:lnTo>
                <a:lnTo>
                  <a:pt x="317" y="1922"/>
                </a:lnTo>
                <a:lnTo>
                  <a:pt x="300" y="1904"/>
                </a:lnTo>
                <a:lnTo>
                  <a:pt x="284" y="1886"/>
                </a:lnTo>
                <a:lnTo>
                  <a:pt x="268" y="1868"/>
                </a:lnTo>
                <a:lnTo>
                  <a:pt x="253" y="1849"/>
                </a:lnTo>
                <a:lnTo>
                  <a:pt x="238" y="1830"/>
                </a:lnTo>
                <a:lnTo>
                  <a:pt x="223" y="1811"/>
                </a:lnTo>
                <a:lnTo>
                  <a:pt x="209" y="1791"/>
                </a:lnTo>
                <a:lnTo>
                  <a:pt x="195" y="1771"/>
                </a:lnTo>
                <a:lnTo>
                  <a:pt x="181" y="1751"/>
                </a:lnTo>
                <a:lnTo>
                  <a:pt x="168" y="1730"/>
                </a:lnTo>
                <a:lnTo>
                  <a:pt x="156" y="1709"/>
                </a:lnTo>
                <a:lnTo>
                  <a:pt x="144" y="1687"/>
                </a:lnTo>
                <a:lnTo>
                  <a:pt x="132" y="1666"/>
                </a:lnTo>
                <a:lnTo>
                  <a:pt x="121" y="1644"/>
                </a:lnTo>
                <a:lnTo>
                  <a:pt x="110" y="1622"/>
                </a:lnTo>
                <a:lnTo>
                  <a:pt x="100" y="1600"/>
                </a:lnTo>
                <a:lnTo>
                  <a:pt x="90" y="1577"/>
                </a:lnTo>
                <a:lnTo>
                  <a:pt x="80" y="1554"/>
                </a:lnTo>
                <a:lnTo>
                  <a:pt x="71" y="1531"/>
                </a:lnTo>
                <a:lnTo>
                  <a:pt x="63" y="1508"/>
                </a:lnTo>
                <a:lnTo>
                  <a:pt x="55" y="1485"/>
                </a:lnTo>
                <a:lnTo>
                  <a:pt x="48" y="1461"/>
                </a:lnTo>
                <a:lnTo>
                  <a:pt x="41" y="1437"/>
                </a:lnTo>
                <a:lnTo>
                  <a:pt x="34" y="1413"/>
                </a:lnTo>
                <a:lnTo>
                  <a:pt x="29" y="1388"/>
                </a:lnTo>
                <a:lnTo>
                  <a:pt x="23" y="1364"/>
                </a:lnTo>
                <a:lnTo>
                  <a:pt x="18" y="1339"/>
                </a:lnTo>
                <a:lnTo>
                  <a:pt x="14" y="1314"/>
                </a:lnTo>
                <a:lnTo>
                  <a:pt x="11" y="1289"/>
                </a:lnTo>
                <a:lnTo>
                  <a:pt x="7" y="1264"/>
                </a:lnTo>
                <a:lnTo>
                  <a:pt x="5" y="1238"/>
                </a:lnTo>
                <a:lnTo>
                  <a:pt x="3" y="1213"/>
                </a:lnTo>
                <a:lnTo>
                  <a:pt x="1" y="1187"/>
                </a:lnTo>
                <a:lnTo>
                  <a:pt x="0" y="1161"/>
                </a:lnTo>
                <a:lnTo>
                  <a:pt x="0" y="113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lvl="0"/>
            <a:endParaRPr lang="fi-FI"/>
          </a:p>
        </p:txBody>
      </p:sp>
      <p:sp>
        <p:nvSpPr>
          <p:cNvPr id="19" name="TextBox 18">
            <a:hlinkClick r:id="rId8"/>
            <a:extLst>
              <a:ext uri="{FF2B5EF4-FFF2-40B4-BE49-F238E27FC236}">
                <a16:creationId xmlns:a16="http://schemas.microsoft.com/office/drawing/2014/main" id="{8D639896-BD23-481B-A03C-839F5F9583A4}"/>
              </a:ext>
            </a:extLst>
          </p:cNvPr>
          <p:cNvSpPr txBox="1"/>
          <p:nvPr userDrawn="1"/>
        </p:nvSpPr>
        <p:spPr>
          <a:xfrm>
            <a:off x="9047486" y="6145643"/>
            <a:ext cx="2377254" cy="307777"/>
          </a:xfrm>
          <a:prstGeom prst="rect">
            <a:avLst/>
          </a:prstGeom>
          <a:noFill/>
        </p:spPr>
        <p:txBody>
          <a:bodyPr wrap="none" lIns="0" tIns="0" rIns="0" bIns="0" rtlCol="0">
            <a:spAutoFit/>
          </a:bodyPr>
          <a:lstStyle/>
          <a:p>
            <a:pPr algn="r"/>
            <a:r>
              <a:rPr lang="fi-FI" sz="2000" b="1">
                <a:solidFill>
                  <a:schemeClr val="bg1"/>
                </a:solidFill>
                <a:latin typeface="+mn-lt"/>
              </a:rPr>
              <a:t>www.kuntaliitto.fi</a:t>
            </a:r>
          </a:p>
        </p:txBody>
      </p:sp>
    </p:spTree>
    <p:extLst>
      <p:ext uri="{BB962C8B-B14F-4D97-AF65-F5344CB8AC3E}">
        <p14:creationId xmlns:p14="http://schemas.microsoft.com/office/powerpoint/2010/main" val="199517428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Kiitos rajattu lisenssi 2">
    <p:bg>
      <p:bgPr>
        <a:solidFill>
          <a:srgbClr val="FF3E60"/>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66763" y="1556740"/>
            <a:ext cx="10658475" cy="1008660"/>
          </a:xfrm>
        </p:spPr>
        <p:txBody>
          <a:bodyPr anchor="t" anchorCtr="0">
            <a:noAutofit/>
          </a:bodyPr>
          <a:lstStyle>
            <a:lvl1pPr algn="l">
              <a:defRPr sz="6000">
                <a:solidFill>
                  <a:schemeClr val="bg1"/>
                </a:solidFill>
              </a:defRPr>
            </a:lvl1pPr>
          </a:lstStyle>
          <a:p>
            <a:r>
              <a:rPr lang="fi-FI" noProof="0"/>
              <a:t>Kiitos.</a:t>
            </a:r>
          </a:p>
        </p:txBody>
      </p:sp>
      <p:sp>
        <p:nvSpPr>
          <p:cNvPr id="3" name="Subtitle 2"/>
          <p:cNvSpPr>
            <a:spLocks noGrp="1"/>
          </p:cNvSpPr>
          <p:nvPr>
            <p:ph type="subTitle" idx="1" hasCustomPrompt="1"/>
          </p:nvPr>
        </p:nvSpPr>
        <p:spPr>
          <a:xfrm>
            <a:off x="766763" y="2852920"/>
            <a:ext cx="10658475" cy="2448340"/>
          </a:xfrm>
        </p:spPr>
        <p:txBody>
          <a:bodyPr>
            <a:noAutofit/>
          </a:bodyPr>
          <a:lstStyle>
            <a:lvl1pPr marL="0" indent="0" algn="l">
              <a:spcBef>
                <a:spcPts val="200"/>
              </a:spcBef>
              <a:buNone/>
              <a:defRPr sz="2400">
                <a:solidFill>
                  <a:schemeClr val="bg1"/>
                </a:solidFill>
                <a:latin typeface="Work Sans SemiBold" panose="000007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yhteystiedot</a:t>
            </a:r>
          </a:p>
        </p:txBody>
      </p:sp>
      <p:sp>
        <p:nvSpPr>
          <p:cNvPr id="4" name="Date Placeholder 3"/>
          <p:cNvSpPr>
            <a:spLocks noGrp="1"/>
          </p:cNvSpPr>
          <p:nvPr>
            <p:ph type="dt" sz="half" idx="10"/>
          </p:nvPr>
        </p:nvSpPr>
        <p:spPr/>
        <p:txBody>
          <a:bodyPr/>
          <a:lstStyle>
            <a:lvl1pPr>
              <a:defRPr>
                <a:noFill/>
              </a:defRPr>
            </a:lvl1pPr>
          </a:lstStyle>
          <a:p>
            <a:fld id="{B9145441-B421-48FF-AF9C-FF5C4818C8F7}" type="datetime1">
              <a:rPr lang="fi-FI" smtClean="0"/>
              <a:t>26.1.2022</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14" name="Freeform 7">
            <a:hlinkClick r:id="rId2" tooltip="twitter"/>
          </p:cNvPr>
          <p:cNvSpPr>
            <a:spLocks noChangeAspect="1" noEditPoints="1"/>
          </p:cNvSpPr>
          <p:nvPr userDrawn="1"/>
        </p:nvSpPr>
        <p:spPr bwMode="auto">
          <a:xfrm>
            <a:off x="10308063" y="5877340"/>
            <a:ext cx="252557" cy="252000"/>
          </a:xfrm>
          <a:custGeom>
            <a:avLst/>
            <a:gdLst>
              <a:gd name="T0" fmla="*/ 1085 w 2269"/>
              <a:gd name="T1" fmla="*/ 2052 h 2720"/>
              <a:gd name="T2" fmla="*/ 1276 w 2269"/>
              <a:gd name="T3" fmla="*/ 1961 h 2720"/>
              <a:gd name="T4" fmla="*/ 1432 w 2269"/>
              <a:gd name="T5" fmla="*/ 1821 h 2720"/>
              <a:gd name="T6" fmla="*/ 1551 w 2269"/>
              <a:gd name="T7" fmla="*/ 1643 h 2720"/>
              <a:gd name="T8" fmla="*/ 1647 w 2269"/>
              <a:gd name="T9" fmla="*/ 1380 h 2720"/>
              <a:gd name="T10" fmla="*/ 1677 w 2269"/>
              <a:gd name="T11" fmla="*/ 1129 h 2720"/>
              <a:gd name="T12" fmla="*/ 1815 w 2269"/>
              <a:gd name="T13" fmla="*/ 911 h 2720"/>
              <a:gd name="T14" fmla="*/ 1676 w 2269"/>
              <a:gd name="T15" fmla="*/ 949 h 2720"/>
              <a:gd name="T16" fmla="*/ 1751 w 2269"/>
              <a:gd name="T17" fmla="*/ 849 h 2720"/>
              <a:gd name="T18" fmla="*/ 1704 w 2269"/>
              <a:gd name="T19" fmla="*/ 824 h 2720"/>
              <a:gd name="T20" fmla="*/ 1558 w 2269"/>
              <a:gd name="T21" fmla="*/ 817 h 2720"/>
              <a:gd name="T22" fmla="*/ 1426 w 2269"/>
              <a:gd name="T23" fmla="*/ 757 h 2720"/>
              <a:gd name="T24" fmla="*/ 1287 w 2269"/>
              <a:gd name="T25" fmla="*/ 782 h 2720"/>
              <a:gd name="T26" fmla="*/ 1181 w 2269"/>
              <a:gd name="T27" fmla="*/ 877 h 2720"/>
              <a:gd name="T28" fmla="*/ 1122 w 2269"/>
              <a:gd name="T29" fmla="*/ 1022 h 2720"/>
              <a:gd name="T30" fmla="*/ 1081 w 2269"/>
              <a:gd name="T31" fmla="*/ 1162 h 2720"/>
              <a:gd name="T32" fmla="*/ 877 w 2269"/>
              <a:gd name="T33" fmla="*/ 1102 h 2720"/>
              <a:gd name="T34" fmla="*/ 697 w 2269"/>
              <a:gd name="T35" fmla="*/ 985 h 2720"/>
              <a:gd name="T36" fmla="*/ 549 w 2269"/>
              <a:gd name="T37" fmla="*/ 817 h 2720"/>
              <a:gd name="T38" fmla="*/ 511 w 2269"/>
              <a:gd name="T39" fmla="*/ 973 h 2720"/>
              <a:gd name="T40" fmla="*/ 554 w 2269"/>
              <a:gd name="T41" fmla="*/ 1162 h 2720"/>
              <a:gd name="T42" fmla="*/ 635 w 2269"/>
              <a:gd name="T43" fmla="*/ 1263 h 2720"/>
              <a:gd name="T44" fmla="*/ 516 w 2269"/>
              <a:gd name="T45" fmla="*/ 1226 h 2720"/>
              <a:gd name="T46" fmla="*/ 522 w 2269"/>
              <a:gd name="T47" fmla="*/ 1328 h 2720"/>
              <a:gd name="T48" fmla="*/ 581 w 2269"/>
              <a:gd name="T49" fmla="*/ 1449 h 2720"/>
              <a:gd name="T50" fmla="*/ 676 w 2269"/>
              <a:gd name="T51" fmla="*/ 1532 h 2720"/>
              <a:gd name="T52" fmla="*/ 659 w 2269"/>
              <a:gd name="T53" fmla="*/ 1565 h 2720"/>
              <a:gd name="T54" fmla="*/ 634 w 2269"/>
              <a:gd name="T55" fmla="*/ 1630 h 2720"/>
              <a:gd name="T56" fmla="*/ 722 w 2269"/>
              <a:gd name="T57" fmla="*/ 1739 h 2720"/>
              <a:gd name="T58" fmla="*/ 823 w 2269"/>
              <a:gd name="T59" fmla="*/ 1786 h 2720"/>
              <a:gd name="T60" fmla="*/ 761 w 2269"/>
              <a:gd name="T61" fmla="*/ 1871 h 2720"/>
              <a:gd name="T62" fmla="*/ 593 w 2269"/>
              <a:gd name="T63" fmla="*/ 1930 h 2720"/>
              <a:gd name="T64" fmla="*/ 514 w 2269"/>
              <a:gd name="T65" fmla="*/ 1972 h 2720"/>
              <a:gd name="T66" fmla="*/ 738 w 2269"/>
              <a:gd name="T67" fmla="*/ 2065 h 2720"/>
              <a:gd name="T68" fmla="*/ 6 w 2269"/>
              <a:gd name="T69" fmla="*/ 1221 h 2720"/>
              <a:gd name="T70" fmla="*/ 69 w 2269"/>
              <a:gd name="T71" fmla="*/ 892 h 2720"/>
              <a:gd name="T72" fmla="*/ 194 w 2269"/>
              <a:gd name="T73" fmla="*/ 600 h 2720"/>
              <a:gd name="T74" fmla="*/ 372 w 2269"/>
              <a:gd name="T75" fmla="*/ 354 h 2720"/>
              <a:gd name="T76" fmla="*/ 594 w 2269"/>
              <a:gd name="T77" fmla="*/ 164 h 2720"/>
              <a:gd name="T78" fmla="*/ 851 w 2269"/>
              <a:gd name="T79" fmla="*/ 43 h 2720"/>
              <a:gd name="T80" fmla="*/ 1134 w 2269"/>
              <a:gd name="T81" fmla="*/ 0 h 2720"/>
              <a:gd name="T82" fmla="*/ 1418 w 2269"/>
              <a:gd name="T83" fmla="*/ 43 h 2720"/>
              <a:gd name="T84" fmla="*/ 1676 w 2269"/>
              <a:gd name="T85" fmla="*/ 164 h 2720"/>
              <a:gd name="T86" fmla="*/ 1898 w 2269"/>
              <a:gd name="T87" fmla="*/ 354 h 2720"/>
              <a:gd name="T88" fmla="*/ 2075 w 2269"/>
              <a:gd name="T89" fmla="*/ 600 h 2720"/>
              <a:gd name="T90" fmla="*/ 2200 w 2269"/>
              <a:gd name="T91" fmla="*/ 892 h 2720"/>
              <a:gd name="T92" fmla="*/ 2263 w 2269"/>
              <a:gd name="T93" fmla="*/ 1221 h 2720"/>
              <a:gd name="T94" fmla="*/ 2256 w 2269"/>
              <a:gd name="T95" fmla="*/ 1568 h 2720"/>
              <a:gd name="T96" fmla="*/ 2180 w 2269"/>
              <a:gd name="T97" fmla="*/ 1889 h 2720"/>
              <a:gd name="T98" fmla="*/ 2044 w 2269"/>
              <a:gd name="T99" fmla="*/ 2174 h 2720"/>
              <a:gd name="T100" fmla="*/ 1857 w 2269"/>
              <a:gd name="T101" fmla="*/ 2410 h 2720"/>
              <a:gd name="T102" fmla="*/ 1627 w 2269"/>
              <a:gd name="T103" fmla="*/ 2586 h 2720"/>
              <a:gd name="T104" fmla="*/ 1363 w 2269"/>
              <a:gd name="T105" fmla="*/ 2693 h 2720"/>
              <a:gd name="T106" fmla="*/ 1076 w 2269"/>
              <a:gd name="T107" fmla="*/ 2719 h 2720"/>
              <a:gd name="T108" fmla="*/ 797 w 2269"/>
              <a:gd name="T109" fmla="*/ 2659 h 2720"/>
              <a:gd name="T110" fmla="*/ 546 w 2269"/>
              <a:gd name="T111" fmla="*/ 2524 h 2720"/>
              <a:gd name="T112" fmla="*/ 332 w 2269"/>
              <a:gd name="T113" fmla="*/ 2322 h 2720"/>
              <a:gd name="T114" fmla="*/ 165 w 2269"/>
              <a:gd name="T115" fmla="*/ 2065 h 2720"/>
              <a:gd name="T116" fmla="*/ 51 w 2269"/>
              <a:gd name="T117" fmla="*/ 1764 h 2720"/>
              <a:gd name="T118" fmla="*/ 2 w 2269"/>
              <a:gd name="T119" fmla="*/ 1430 h 2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69" h="2720">
                <a:moveTo>
                  <a:pt x="882" y="2081"/>
                </a:moveTo>
                <a:lnTo>
                  <a:pt x="906" y="2080"/>
                </a:lnTo>
                <a:lnTo>
                  <a:pt x="929" y="2079"/>
                </a:lnTo>
                <a:lnTo>
                  <a:pt x="953" y="2077"/>
                </a:lnTo>
                <a:lnTo>
                  <a:pt x="976" y="2075"/>
                </a:lnTo>
                <a:lnTo>
                  <a:pt x="998" y="2071"/>
                </a:lnTo>
                <a:lnTo>
                  <a:pt x="1020" y="2068"/>
                </a:lnTo>
                <a:lnTo>
                  <a:pt x="1042" y="2063"/>
                </a:lnTo>
                <a:lnTo>
                  <a:pt x="1063" y="2058"/>
                </a:lnTo>
                <a:lnTo>
                  <a:pt x="1085" y="2052"/>
                </a:lnTo>
                <a:lnTo>
                  <a:pt x="1105" y="2045"/>
                </a:lnTo>
                <a:lnTo>
                  <a:pt x="1126" y="2038"/>
                </a:lnTo>
                <a:lnTo>
                  <a:pt x="1146" y="2031"/>
                </a:lnTo>
                <a:lnTo>
                  <a:pt x="1166" y="2022"/>
                </a:lnTo>
                <a:lnTo>
                  <a:pt x="1185" y="2014"/>
                </a:lnTo>
                <a:lnTo>
                  <a:pt x="1204" y="2004"/>
                </a:lnTo>
                <a:lnTo>
                  <a:pt x="1223" y="1993"/>
                </a:lnTo>
                <a:lnTo>
                  <a:pt x="1241" y="1984"/>
                </a:lnTo>
                <a:lnTo>
                  <a:pt x="1259" y="1972"/>
                </a:lnTo>
                <a:lnTo>
                  <a:pt x="1276" y="1961"/>
                </a:lnTo>
                <a:lnTo>
                  <a:pt x="1293" y="1949"/>
                </a:lnTo>
                <a:lnTo>
                  <a:pt x="1310" y="1936"/>
                </a:lnTo>
                <a:lnTo>
                  <a:pt x="1327" y="1924"/>
                </a:lnTo>
                <a:lnTo>
                  <a:pt x="1343" y="1909"/>
                </a:lnTo>
                <a:lnTo>
                  <a:pt x="1359" y="1896"/>
                </a:lnTo>
                <a:lnTo>
                  <a:pt x="1374" y="1882"/>
                </a:lnTo>
                <a:lnTo>
                  <a:pt x="1389" y="1866"/>
                </a:lnTo>
                <a:lnTo>
                  <a:pt x="1404" y="1852"/>
                </a:lnTo>
                <a:lnTo>
                  <a:pt x="1418" y="1836"/>
                </a:lnTo>
                <a:lnTo>
                  <a:pt x="1432" y="1821"/>
                </a:lnTo>
                <a:lnTo>
                  <a:pt x="1445" y="1804"/>
                </a:lnTo>
                <a:lnTo>
                  <a:pt x="1459" y="1787"/>
                </a:lnTo>
                <a:lnTo>
                  <a:pt x="1471" y="1770"/>
                </a:lnTo>
                <a:lnTo>
                  <a:pt x="1484" y="1753"/>
                </a:lnTo>
                <a:lnTo>
                  <a:pt x="1496" y="1735"/>
                </a:lnTo>
                <a:lnTo>
                  <a:pt x="1507" y="1717"/>
                </a:lnTo>
                <a:lnTo>
                  <a:pt x="1520" y="1699"/>
                </a:lnTo>
                <a:lnTo>
                  <a:pt x="1531" y="1680"/>
                </a:lnTo>
                <a:lnTo>
                  <a:pt x="1541" y="1662"/>
                </a:lnTo>
                <a:lnTo>
                  <a:pt x="1551" y="1643"/>
                </a:lnTo>
                <a:lnTo>
                  <a:pt x="1561" y="1624"/>
                </a:lnTo>
                <a:lnTo>
                  <a:pt x="1570" y="1605"/>
                </a:lnTo>
                <a:lnTo>
                  <a:pt x="1579" y="1586"/>
                </a:lnTo>
                <a:lnTo>
                  <a:pt x="1588" y="1565"/>
                </a:lnTo>
                <a:lnTo>
                  <a:pt x="1596" y="1545"/>
                </a:lnTo>
                <a:lnTo>
                  <a:pt x="1604" y="1526"/>
                </a:lnTo>
                <a:lnTo>
                  <a:pt x="1611" y="1505"/>
                </a:lnTo>
                <a:lnTo>
                  <a:pt x="1625" y="1463"/>
                </a:lnTo>
                <a:lnTo>
                  <a:pt x="1637" y="1422"/>
                </a:lnTo>
                <a:lnTo>
                  <a:pt x="1647" y="1380"/>
                </a:lnTo>
                <a:lnTo>
                  <a:pt x="1656" y="1338"/>
                </a:lnTo>
                <a:lnTo>
                  <a:pt x="1660" y="1317"/>
                </a:lnTo>
                <a:lnTo>
                  <a:pt x="1664" y="1296"/>
                </a:lnTo>
                <a:lnTo>
                  <a:pt x="1667" y="1275"/>
                </a:lnTo>
                <a:lnTo>
                  <a:pt x="1669" y="1254"/>
                </a:lnTo>
                <a:lnTo>
                  <a:pt x="1672" y="1233"/>
                </a:lnTo>
                <a:lnTo>
                  <a:pt x="1673" y="1212"/>
                </a:lnTo>
                <a:lnTo>
                  <a:pt x="1675" y="1191"/>
                </a:lnTo>
                <a:lnTo>
                  <a:pt x="1676" y="1171"/>
                </a:lnTo>
                <a:lnTo>
                  <a:pt x="1677" y="1129"/>
                </a:lnTo>
                <a:lnTo>
                  <a:pt x="1676" y="1085"/>
                </a:lnTo>
                <a:lnTo>
                  <a:pt x="1696" y="1067"/>
                </a:lnTo>
                <a:lnTo>
                  <a:pt x="1715" y="1048"/>
                </a:lnTo>
                <a:lnTo>
                  <a:pt x="1734" y="1028"/>
                </a:lnTo>
                <a:lnTo>
                  <a:pt x="1752" y="1006"/>
                </a:lnTo>
                <a:lnTo>
                  <a:pt x="1769" y="983"/>
                </a:lnTo>
                <a:lnTo>
                  <a:pt x="1785" y="961"/>
                </a:lnTo>
                <a:lnTo>
                  <a:pt x="1793" y="949"/>
                </a:lnTo>
                <a:lnTo>
                  <a:pt x="1801" y="937"/>
                </a:lnTo>
                <a:lnTo>
                  <a:pt x="1815" y="911"/>
                </a:lnTo>
                <a:lnTo>
                  <a:pt x="1796" y="921"/>
                </a:lnTo>
                <a:lnTo>
                  <a:pt x="1777" y="931"/>
                </a:lnTo>
                <a:lnTo>
                  <a:pt x="1757" y="938"/>
                </a:lnTo>
                <a:lnTo>
                  <a:pt x="1737" y="945"/>
                </a:lnTo>
                <a:lnTo>
                  <a:pt x="1717" y="951"/>
                </a:lnTo>
                <a:lnTo>
                  <a:pt x="1697" y="957"/>
                </a:lnTo>
                <a:lnTo>
                  <a:pt x="1676" y="961"/>
                </a:lnTo>
                <a:lnTo>
                  <a:pt x="1655" y="964"/>
                </a:lnTo>
                <a:lnTo>
                  <a:pt x="1666" y="957"/>
                </a:lnTo>
                <a:lnTo>
                  <a:pt x="1676" y="949"/>
                </a:lnTo>
                <a:lnTo>
                  <a:pt x="1686" y="939"/>
                </a:lnTo>
                <a:lnTo>
                  <a:pt x="1695" y="929"/>
                </a:lnTo>
                <a:lnTo>
                  <a:pt x="1705" y="919"/>
                </a:lnTo>
                <a:lnTo>
                  <a:pt x="1714" y="909"/>
                </a:lnTo>
                <a:lnTo>
                  <a:pt x="1722" y="897"/>
                </a:lnTo>
                <a:lnTo>
                  <a:pt x="1730" y="886"/>
                </a:lnTo>
                <a:lnTo>
                  <a:pt x="1734" y="880"/>
                </a:lnTo>
                <a:lnTo>
                  <a:pt x="1738" y="874"/>
                </a:lnTo>
                <a:lnTo>
                  <a:pt x="1745" y="861"/>
                </a:lnTo>
                <a:lnTo>
                  <a:pt x="1751" y="849"/>
                </a:lnTo>
                <a:lnTo>
                  <a:pt x="1758" y="836"/>
                </a:lnTo>
                <a:lnTo>
                  <a:pt x="1763" y="823"/>
                </a:lnTo>
                <a:lnTo>
                  <a:pt x="1769" y="808"/>
                </a:lnTo>
                <a:lnTo>
                  <a:pt x="1773" y="794"/>
                </a:lnTo>
                <a:lnTo>
                  <a:pt x="1778" y="779"/>
                </a:lnTo>
                <a:lnTo>
                  <a:pt x="1757" y="794"/>
                </a:lnTo>
                <a:lnTo>
                  <a:pt x="1736" y="806"/>
                </a:lnTo>
                <a:lnTo>
                  <a:pt x="1725" y="812"/>
                </a:lnTo>
                <a:lnTo>
                  <a:pt x="1715" y="818"/>
                </a:lnTo>
                <a:lnTo>
                  <a:pt x="1704" y="824"/>
                </a:lnTo>
                <a:lnTo>
                  <a:pt x="1693" y="829"/>
                </a:lnTo>
                <a:lnTo>
                  <a:pt x="1670" y="838"/>
                </a:lnTo>
                <a:lnTo>
                  <a:pt x="1647" y="847"/>
                </a:lnTo>
                <a:lnTo>
                  <a:pt x="1624" y="855"/>
                </a:lnTo>
                <a:lnTo>
                  <a:pt x="1612" y="857"/>
                </a:lnTo>
                <a:lnTo>
                  <a:pt x="1600" y="861"/>
                </a:lnTo>
                <a:lnTo>
                  <a:pt x="1591" y="849"/>
                </a:lnTo>
                <a:lnTo>
                  <a:pt x="1580" y="837"/>
                </a:lnTo>
                <a:lnTo>
                  <a:pt x="1570" y="827"/>
                </a:lnTo>
                <a:lnTo>
                  <a:pt x="1558" y="817"/>
                </a:lnTo>
                <a:lnTo>
                  <a:pt x="1547" y="807"/>
                </a:lnTo>
                <a:lnTo>
                  <a:pt x="1535" y="799"/>
                </a:lnTo>
                <a:lnTo>
                  <a:pt x="1522" y="790"/>
                </a:lnTo>
                <a:lnTo>
                  <a:pt x="1509" y="783"/>
                </a:lnTo>
                <a:lnTo>
                  <a:pt x="1496" y="777"/>
                </a:lnTo>
                <a:lnTo>
                  <a:pt x="1482" y="771"/>
                </a:lnTo>
                <a:lnTo>
                  <a:pt x="1468" y="766"/>
                </a:lnTo>
                <a:lnTo>
                  <a:pt x="1454" y="763"/>
                </a:lnTo>
                <a:lnTo>
                  <a:pt x="1440" y="759"/>
                </a:lnTo>
                <a:lnTo>
                  <a:pt x="1426" y="757"/>
                </a:lnTo>
                <a:lnTo>
                  <a:pt x="1411" y="755"/>
                </a:lnTo>
                <a:lnTo>
                  <a:pt x="1396" y="755"/>
                </a:lnTo>
                <a:lnTo>
                  <a:pt x="1381" y="755"/>
                </a:lnTo>
                <a:lnTo>
                  <a:pt x="1367" y="757"/>
                </a:lnTo>
                <a:lnTo>
                  <a:pt x="1353" y="759"/>
                </a:lnTo>
                <a:lnTo>
                  <a:pt x="1340" y="761"/>
                </a:lnTo>
                <a:lnTo>
                  <a:pt x="1326" y="765"/>
                </a:lnTo>
                <a:lnTo>
                  <a:pt x="1313" y="770"/>
                </a:lnTo>
                <a:lnTo>
                  <a:pt x="1300" y="776"/>
                </a:lnTo>
                <a:lnTo>
                  <a:pt x="1287" y="782"/>
                </a:lnTo>
                <a:lnTo>
                  <a:pt x="1275" y="788"/>
                </a:lnTo>
                <a:lnTo>
                  <a:pt x="1263" y="795"/>
                </a:lnTo>
                <a:lnTo>
                  <a:pt x="1251" y="803"/>
                </a:lnTo>
                <a:lnTo>
                  <a:pt x="1240" y="812"/>
                </a:lnTo>
                <a:lnTo>
                  <a:pt x="1229" y="821"/>
                </a:lnTo>
                <a:lnTo>
                  <a:pt x="1218" y="831"/>
                </a:lnTo>
                <a:lnTo>
                  <a:pt x="1208" y="842"/>
                </a:lnTo>
                <a:lnTo>
                  <a:pt x="1199" y="853"/>
                </a:lnTo>
                <a:lnTo>
                  <a:pt x="1189" y="865"/>
                </a:lnTo>
                <a:lnTo>
                  <a:pt x="1181" y="877"/>
                </a:lnTo>
                <a:lnTo>
                  <a:pt x="1172" y="890"/>
                </a:lnTo>
                <a:lnTo>
                  <a:pt x="1164" y="903"/>
                </a:lnTo>
                <a:lnTo>
                  <a:pt x="1157" y="916"/>
                </a:lnTo>
                <a:lnTo>
                  <a:pt x="1150" y="931"/>
                </a:lnTo>
                <a:lnTo>
                  <a:pt x="1144" y="945"/>
                </a:lnTo>
                <a:lnTo>
                  <a:pt x="1139" y="959"/>
                </a:lnTo>
                <a:lnTo>
                  <a:pt x="1134" y="975"/>
                </a:lnTo>
                <a:lnTo>
                  <a:pt x="1129" y="991"/>
                </a:lnTo>
                <a:lnTo>
                  <a:pt x="1126" y="1006"/>
                </a:lnTo>
                <a:lnTo>
                  <a:pt x="1122" y="1022"/>
                </a:lnTo>
                <a:lnTo>
                  <a:pt x="1120" y="1039"/>
                </a:lnTo>
                <a:lnTo>
                  <a:pt x="1118" y="1055"/>
                </a:lnTo>
                <a:lnTo>
                  <a:pt x="1117" y="1072"/>
                </a:lnTo>
                <a:lnTo>
                  <a:pt x="1117" y="1090"/>
                </a:lnTo>
                <a:lnTo>
                  <a:pt x="1117" y="1109"/>
                </a:lnTo>
                <a:lnTo>
                  <a:pt x="1119" y="1129"/>
                </a:lnTo>
                <a:lnTo>
                  <a:pt x="1121" y="1148"/>
                </a:lnTo>
                <a:lnTo>
                  <a:pt x="1124" y="1166"/>
                </a:lnTo>
                <a:lnTo>
                  <a:pt x="1102" y="1165"/>
                </a:lnTo>
                <a:lnTo>
                  <a:pt x="1081" y="1162"/>
                </a:lnTo>
                <a:lnTo>
                  <a:pt x="1060" y="1159"/>
                </a:lnTo>
                <a:lnTo>
                  <a:pt x="1038" y="1155"/>
                </a:lnTo>
                <a:lnTo>
                  <a:pt x="1017" y="1151"/>
                </a:lnTo>
                <a:lnTo>
                  <a:pt x="997" y="1145"/>
                </a:lnTo>
                <a:lnTo>
                  <a:pt x="976" y="1141"/>
                </a:lnTo>
                <a:lnTo>
                  <a:pt x="956" y="1133"/>
                </a:lnTo>
                <a:lnTo>
                  <a:pt x="936" y="1127"/>
                </a:lnTo>
                <a:lnTo>
                  <a:pt x="916" y="1119"/>
                </a:lnTo>
                <a:lnTo>
                  <a:pt x="896" y="1112"/>
                </a:lnTo>
                <a:lnTo>
                  <a:pt x="877" y="1102"/>
                </a:lnTo>
                <a:lnTo>
                  <a:pt x="857" y="1094"/>
                </a:lnTo>
                <a:lnTo>
                  <a:pt x="838" y="1083"/>
                </a:lnTo>
                <a:lnTo>
                  <a:pt x="820" y="1073"/>
                </a:lnTo>
                <a:lnTo>
                  <a:pt x="801" y="1061"/>
                </a:lnTo>
                <a:lnTo>
                  <a:pt x="783" y="1051"/>
                </a:lnTo>
                <a:lnTo>
                  <a:pt x="765" y="1039"/>
                </a:lnTo>
                <a:lnTo>
                  <a:pt x="748" y="1025"/>
                </a:lnTo>
                <a:lnTo>
                  <a:pt x="730" y="1012"/>
                </a:lnTo>
                <a:lnTo>
                  <a:pt x="713" y="999"/>
                </a:lnTo>
                <a:lnTo>
                  <a:pt x="697" y="985"/>
                </a:lnTo>
                <a:lnTo>
                  <a:pt x="680" y="970"/>
                </a:lnTo>
                <a:lnTo>
                  <a:pt x="664" y="955"/>
                </a:lnTo>
                <a:lnTo>
                  <a:pt x="649" y="939"/>
                </a:lnTo>
                <a:lnTo>
                  <a:pt x="633" y="922"/>
                </a:lnTo>
                <a:lnTo>
                  <a:pt x="618" y="905"/>
                </a:lnTo>
                <a:lnTo>
                  <a:pt x="604" y="889"/>
                </a:lnTo>
                <a:lnTo>
                  <a:pt x="590" y="872"/>
                </a:lnTo>
                <a:lnTo>
                  <a:pt x="576" y="854"/>
                </a:lnTo>
                <a:lnTo>
                  <a:pt x="562" y="835"/>
                </a:lnTo>
                <a:lnTo>
                  <a:pt x="549" y="817"/>
                </a:lnTo>
                <a:lnTo>
                  <a:pt x="541" y="835"/>
                </a:lnTo>
                <a:lnTo>
                  <a:pt x="537" y="845"/>
                </a:lnTo>
                <a:lnTo>
                  <a:pt x="533" y="855"/>
                </a:lnTo>
                <a:lnTo>
                  <a:pt x="527" y="875"/>
                </a:lnTo>
                <a:lnTo>
                  <a:pt x="521" y="896"/>
                </a:lnTo>
                <a:lnTo>
                  <a:pt x="517" y="917"/>
                </a:lnTo>
                <a:lnTo>
                  <a:pt x="515" y="928"/>
                </a:lnTo>
                <a:lnTo>
                  <a:pt x="514" y="939"/>
                </a:lnTo>
                <a:lnTo>
                  <a:pt x="512" y="962"/>
                </a:lnTo>
                <a:lnTo>
                  <a:pt x="511" y="973"/>
                </a:lnTo>
                <a:lnTo>
                  <a:pt x="511" y="985"/>
                </a:lnTo>
                <a:lnTo>
                  <a:pt x="512" y="1006"/>
                </a:lnTo>
                <a:lnTo>
                  <a:pt x="514" y="1028"/>
                </a:lnTo>
                <a:lnTo>
                  <a:pt x="516" y="1048"/>
                </a:lnTo>
                <a:lnTo>
                  <a:pt x="520" y="1069"/>
                </a:lnTo>
                <a:lnTo>
                  <a:pt x="525" y="1089"/>
                </a:lnTo>
                <a:lnTo>
                  <a:pt x="531" y="1108"/>
                </a:lnTo>
                <a:lnTo>
                  <a:pt x="538" y="1126"/>
                </a:lnTo>
                <a:lnTo>
                  <a:pt x="545" y="1145"/>
                </a:lnTo>
                <a:lnTo>
                  <a:pt x="554" y="1162"/>
                </a:lnTo>
                <a:lnTo>
                  <a:pt x="563" y="1179"/>
                </a:lnTo>
                <a:lnTo>
                  <a:pt x="573" y="1196"/>
                </a:lnTo>
                <a:lnTo>
                  <a:pt x="584" y="1210"/>
                </a:lnTo>
                <a:lnTo>
                  <a:pt x="590" y="1217"/>
                </a:lnTo>
                <a:lnTo>
                  <a:pt x="596" y="1224"/>
                </a:lnTo>
                <a:lnTo>
                  <a:pt x="602" y="1232"/>
                </a:lnTo>
                <a:lnTo>
                  <a:pt x="609" y="1239"/>
                </a:lnTo>
                <a:lnTo>
                  <a:pt x="622" y="1251"/>
                </a:lnTo>
                <a:lnTo>
                  <a:pt x="628" y="1257"/>
                </a:lnTo>
                <a:lnTo>
                  <a:pt x="635" y="1263"/>
                </a:lnTo>
                <a:lnTo>
                  <a:pt x="618" y="1262"/>
                </a:lnTo>
                <a:lnTo>
                  <a:pt x="602" y="1259"/>
                </a:lnTo>
                <a:lnTo>
                  <a:pt x="585" y="1256"/>
                </a:lnTo>
                <a:lnTo>
                  <a:pt x="569" y="1251"/>
                </a:lnTo>
                <a:lnTo>
                  <a:pt x="561" y="1248"/>
                </a:lnTo>
                <a:lnTo>
                  <a:pt x="554" y="1245"/>
                </a:lnTo>
                <a:lnTo>
                  <a:pt x="538" y="1238"/>
                </a:lnTo>
                <a:lnTo>
                  <a:pt x="531" y="1234"/>
                </a:lnTo>
                <a:lnTo>
                  <a:pt x="523" y="1230"/>
                </a:lnTo>
                <a:lnTo>
                  <a:pt x="516" y="1226"/>
                </a:lnTo>
                <a:lnTo>
                  <a:pt x="509" y="1221"/>
                </a:lnTo>
                <a:lnTo>
                  <a:pt x="509" y="1226"/>
                </a:lnTo>
                <a:lnTo>
                  <a:pt x="509" y="1240"/>
                </a:lnTo>
                <a:lnTo>
                  <a:pt x="510" y="1256"/>
                </a:lnTo>
                <a:lnTo>
                  <a:pt x="511" y="1270"/>
                </a:lnTo>
                <a:lnTo>
                  <a:pt x="513" y="1284"/>
                </a:lnTo>
                <a:lnTo>
                  <a:pt x="516" y="1299"/>
                </a:lnTo>
                <a:lnTo>
                  <a:pt x="517" y="1306"/>
                </a:lnTo>
                <a:lnTo>
                  <a:pt x="519" y="1313"/>
                </a:lnTo>
                <a:lnTo>
                  <a:pt x="522" y="1328"/>
                </a:lnTo>
                <a:lnTo>
                  <a:pt x="526" y="1341"/>
                </a:lnTo>
                <a:lnTo>
                  <a:pt x="530" y="1354"/>
                </a:lnTo>
                <a:lnTo>
                  <a:pt x="535" y="1367"/>
                </a:lnTo>
                <a:lnTo>
                  <a:pt x="540" y="1380"/>
                </a:lnTo>
                <a:lnTo>
                  <a:pt x="546" y="1392"/>
                </a:lnTo>
                <a:lnTo>
                  <a:pt x="552" y="1404"/>
                </a:lnTo>
                <a:lnTo>
                  <a:pt x="559" y="1416"/>
                </a:lnTo>
                <a:lnTo>
                  <a:pt x="566" y="1427"/>
                </a:lnTo>
                <a:lnTo>
                  <a:pt x="573" y="1439"/>
                </a:lnTo>
                <a:lnTo>
                  <a:pt x="581" y="1449"/>
                </a:lnTo>
                <a:lnTo>
                  <a:pt x="589" y="1460"/>
                </a:lnTo>
                <a:lnTo>
                  <a:pt x="597" y="1469"/>
                </a:lnTo>
                <a:lnTo>
                  <a:pt x="606" y="1479"/>
                </a:lnTo>
                <a:lnTo>
                  <a:pt x="615" y="1488"/>
                </a:lnTo>
                <a:lnTo>
                  <a:pt x="624" y="1497"/>
                </a:lnTo>
                <a:lnTo>
                  <a:pt x="634" y="1504"/>
                </a:lnTo>
                <a:lnTo>
                  <a:pt x="644" y="1512"/>
                </a:lnTo>
                <a:lnTo>
                  <a:pt x="654" y="1520"/>
                </a:lnTo>
                <a:lnTo>
                  <a:pt x="665" y="1526"/>
                </a:lnTo>
                <a:lnTo>
                  <a:pt x="676" y="1532"/>
                </a:lnTo>
                <a:lnTo>
                  <a:pt x="687" y="1538"/>
                </a:lnTo>
                <a:lnTo>
                  <a:pt x="698" y="1542"/>
                </a:lnTo>
                <a:lnTo>
                  <a:pt x="709" y="1546"/>
                </a:lnTo>
                <a:lnTo>
                  <a:pt x="721" y="1551"/>
                </a:lnTo>
                <a:lnTo>
                  <a:pt x="733" y="1553"/>
                </a:lnTo>
                <a:lnTo>
                  <a:pt x="715" y="1558"/>
                </a:lnTo>
                <a:lnTo>
                  <a:pt x="706" y="1560"/>
                </a:lnTo>
                <a:lnTo>
                  <a:pt x="697" y="1563"/>
                </a:lnTo>
                <a:lnTo>
                  <a:pt x="678" y="1564"/>
                </a:lnTo>
                <a:lnTo>
                  <a:pt x="659" y="1565"/>
                </a:lnTo>
                <a:lnTo>
                  <a:pt x="646" y="1565"/>
                </a:lnTo>
                <a:lnTo>
                  <a:pt x="633" y="1564"/>
                </a:lnTo>
                <a:lnTo>
                  <a:pt x="620" y="1562"/>
                </a:lnTo>
                <a:lnTo>
                  <a:pt x="607" y="1559"/>
                </a:lnTo>
                <a:lnTo>
                  <a:pt x="610" y="1571"/>
                </a:lnTo>
                <a:lnTo>
                  <a:pt x="614" y="1583"/>
                </a:lnTo>
                <a:lnTo>
                  <a:pt x="619" y="1595"/>
                </a:lnTo>
                <a:lnTo>
                  <a:pt x="623" y="1607"/>
                </a:lnTo>
                <a:lnTo>
                  <a:pt x="628" y="1619"/>
                </a:lnTo>
                <a:lnTo>
                  <a:pt x="634" y="1630"/>
                </a:lnTo>
                <a:lnTo>
                  <a:pt x="639" y="1641"/>
                </a:lnTo>
                <a:lnTo>
                  <a:pt x="645" y="1651"/>
                </a:lnTo>
                <a:lnTo>
                  <a:pt x="658" y="1672"/>
                </a:lnTo>
                <a:lnTo>
                  <a:pt x="665" y="1681"/>
                </a:lnTo>
                <a:lnTo>
                  <a:pt x="673" y="1690"/>
                </a:lnTo>
                <a:lnTo>
                  <a:pt x="680" y="1699"/>
                </a:lnTo>
                <a:lnTo>
                  <a:pt x="688" y="1708"/>
                </a:lnTo>
                <a:lnTo>
                  <a:pt x="696" y="1716"/>
                </a:lnTo>
                <a:lnTo>
                  <a:pt x="705" y="1725"/>
                </a:lnTo>
                <a:lnTo>
                  <a:pt x="722" y="1739"/>
                </a:lnTo>
                <a:lnTo>
                  <a:pt x="731" y="1745"/>
                </a:lnTo>
                <a:lnTo>
                  <a:pt x="741" y="1752"/>
                </a:lnTo>
                <a:lnTo>
                  <a:pt x="750" y="1758"/>
                </a:lnTo>
                <a:lnTo>
                  <a:pt x="760" y="1763"/>
                </a:lnTo>
                <a:lnTo>
                  <a:pt x="770" y="1768"/>
                </a:lnTo>
                <a:lnTo>
                  <a:pt x="780" y="1773"/>
                </a:lnTo>
                <a:lnTo>
                  <a:pt x="791" y="1777"/>
                </a:lnTo>
                <a:lnTo>
                  <a:pt x="801" y="1781"/>
                </a:lnTo>
                <a:lnTo>
                  <a:pt x="812" y="1783"/>
                </a:lnTo>
                <a:lnTo>
                  <a:pt x="823" y="1786"/>
                </a:lnTo>
                <a:lnTo>
                  <a:pt x="834" y="1788"/>
                </a:lnTo>
                <a:lnTo>
                  <a:pt x="845" y="1789"/>
                </a:lnTo>
                <a:lnTo>
                  <a:pt x="856" y="1791"/>
                </a:lnTo>
                <a:lnTo>
                  <a:pt x="867" y="1792"/>
                </a:lnTo>
                <a:lnTo>
                  <a:pt x="849" y="1807"/>
                </a:lnTo>
                <a:lnTo>
                  <a:pt x="830" y="1823"/>
                </a:lnTo>
                <a:lnTo>
                  <a:pt x="811" y="1839"/>
                </a:lnTo>
                <a:lnTo>
                  <a:pt x="791" y="1852"/>
                </a:lnTo>
                <a:lnTo>
                  <a:pt x="771" y="1865"/>
                </a:lnTo>
                <a:lnTo>
                  <a:pt x="761" y="1871"/>
                </a:lnTo>
                <a:lnTo>
                  <a:pt x="750" y="1876"/>
                </a:lnTo>
                <a:lnTo>
                  <a:pt x="740" y="1882"/>
                </a:lnTo>
                <a:lnTo>
                  <a:pt x="729" y="1887"/>
                </a:lnTo>
                <a:lnTo>
                  <a:pt x="707" y="1897"/>
                </a:lnTo>
                <a:lnTo>
                  <a:pt x="685" y="1906"/>
                </a:lnTo>
                <a:lnTo>
                  <a:pt x="674" y="1909"/>
                </a:lnTo>
                <a:lnTo>
                  <a:pt x="663" y="1913"/>
                </a:lnTo>
                <a:lnTo>
                  <a:pt x="640" y="1920"/>
                </a:lnTo>
                <a:lnTo>
                  <a:pt x="617" y="1925"/>
                </a:lnTo>
                <a:lnTo>
                  <a:pt x="593" y="1930"/>
                </a:lnTo>
                <a:lnTo>
                  <a:pt x="569" y="1932"/>
                </a:lnTo>
                <a:lnTo>
                  <a:pt x="545" y="1935"/>
                </a:lnTo>
                <a:lnTo>
                  <a:pt x="521" y="1935"/>
                </a:lnTo>
                <a:lnTo>
                  <a:pt x="504" y="1935"/>
                </a:lnTo>
                <a:lnTo>
                  <a:pt x="487" y="1933"/>
                </a:lnTo>
                <a:lnTo>
                  <a:pt x="471" y="1932"/>
                </a:lnTo>
                <a:lnTo>
                  <a:pt x="454" y="1930"/>
                </a:lnTo>
                <a:lnTo>
                  <a:pt x="478" y="1948"/>
                </a:lnTo>
                <a:lnTo>
                  <a:pt x="502" y="1963"/>
                </a:lnTo>
                <a:lnTo>
                  <a:pt x="514" y="1972"/>
                </a:lnTo>
                <a:lnTo>
                  <a:pt x="526" y="1979"/>
                </a:lnTo>
                <a:lnTo>
                  <a:pt x="539" y="1986"/>
                </a:lnTo>
                <a:lnTo>
                  <a:pt x="551" y="1993"/>
                </a:lnTo>
                <a:lnTo>
                  <a:pt x="577" y="2007"/>
                </a:lnTo>
                <a:lnTo>
                  <a:pt x="602" y="2020"/>
                </a:lnTo>
                <a:lnTo>
                  <a:pt x="629" y="2031"/>
                </a:lnTo>
                <a:lnTo>
                  <a:pt x="655" y="2041"/>
                </a:lnTo>
                <a:lnTo>
                  <a:pt x="683" y="2050"/>
                </a:lnTo>
                <a:lnTo>
                  <a:pt x="710" y="2058"/>
                </a:lnTo>
                <a:lnTo>
                  <a:pt x="738" y="2065"/>
                </a:lnTo>
                <a:lnTo>
                  <a:pt x="766" y="2070"/>
                </a:lnTo>
                <a:lnTo>
                  <a:pt x="795" y="2075"/>
                </a:lnTo>
                <a:lnTo>
                  <a:pt x="823" y="2079"/>
                </a:lnTo>
                <a:lnTo>
                  <a:pt x="853" y="2080"/>
                </a:lnTo>
                <a:lnTo>
                  <a:pt x="882" y="2081"/>
                </a:lnTo>
                <a:close/>
                <a:moveTo>
                  <a:pt x="0" y="1360"/>
                </a:moveTo>
                <a:lnTo>
                  <a:pt x="1" y="1325"/>
                </a:lnTo>
                <a:lnTo>
                  <a:pt x="2" y="1290"/>
                </a:lnTo>
                <a:lnTo>
                  <a:pt x="4" y="1256"/>
                </a:lnTo>
                <a:lnTo>
                  <a:pt x="6" y="1221"/>
                </a:lnTo>
                <a:lnTo>
                  <a:pt x="10" y="1187"/>
                </a:lnTo>
                <a:lnTo>
                  <a:pt x="13" y="1153"/>
                </a:lnTo>
                <a:lnTo>
                  <a:pt x="18" y="1119"/>
                </a:lnTo>
                <a:lnTo>
                  <a:pt x="23" y="1087"/>
                </a:lnTo>
                <a:lnTo>
                  <a:pt x="29" y="1053"/>
                </a:lnTo>
                <a:lnTo>
                  <a:pt x="36" y="1021"/>
                </a:lnTo>
                <a:lnTo>
                  <a:pt x="43" y="988"/>
                </a:lnTo>
                <a:lnTo>
                  <a:pt x="51" y="956"/>
                </a:lnTo>
                <a:lnTo>
                  <a:pt x="60" y="923"/>
                </a:lnTo>
                <a:lnTo>
                  <a:pt x="69" y="892"/>
                </a:lnTo>
                <a:lnTo>
                  <a:pt x="79" y="861"/>
                </a:lnTo>
                <a:lnTo>
                  <a:pt x="90" y="831"/>
                </a:lnTo>
                <a:lnTo>
                  <a:pt x="101" y="801"/>
                </a:lnTo>
                <a:lnTo>
                  <a:pt x="112" y="771"/>
                </a:lnTo>
                <a:lnTo>
                  <a:pt x="124" y="741"/>
                </a:lnTo>
                <a:lnTo>
                  <a:pt x="137" y="712"/>
                </a:lnTo>
                <a:lnTo>
                  <a:pt x="151" y="684"/>
                </a:lnTo>
                <a:lnTo>
                  <a:pt x="165" y="655"/>
                </a:lnTo>
                <a:lnTo>
                  <a:pt x="179" y="627"/>
                </a:lnTo>
                <a:lnTo>
                  <a:pt x="194" y="600"/>
                </a:lnTo>
                <a:lnTo>
                  <a:pt x="210" y="573"/>
                </a:lnTo>
                <a:lnTo>
                  <a:pt x="226" y="547"/>
                </a:lnTo>
                <a:lnTo>
                  <a:pt x="242" y="520"/>
                </a:lnTo>
                <a:lnTo>
                  <a:pt x="259" y="495"/>
                </a:lnTo>
                <a:lnTo>
                  <a:pt x="277" y="470"/>
                </a:lnTo>
                <a:lnTo>
                  <a:pt x="295" y="446"/>
                </a:lnTo>
                <a:lnTo>
                  <a:pt x="313" y="422"/>
                </a:lnTo>
                <a:lnTo>
                  <a:pt x="332" y="398"/>
                </a:lnTo>
                <a:lnTo>
                  <a:pt x="352" y="375"/>
                </a:lnTo>
                <a:lnTo>
                  <a:pt x="372" y="354"/>
                </a:lnTo>
                <a:lnTo>
                  <a:pt x="392" y="332"/>
                </a:lnTo>
                <a:lnTo>
                  <a:pt x="413" y="310"/>
                </a:lnTo>
                <a:lnTo>
                  <a:pt x="434" y="290"/>
                </a:lnTo>
                <a:lnTo>
                  <a:pt x="456" y="271"/>
                </a:lnTo>
                <a:lnTo>
                  <a:pt x="478" y="250"/>
                </a:lnTo>
                <a:lnTo>
                  <a:pt x="500" y="232"/>
                </a:lnTo>
                <a:lnTo>
                  <a:pt x="523" y="215"/>
                </a:lnTo>
                <a:lnTo>
                  <a:pt x="546" y="197"/>
                </a:lnTo>
                <a:lnTo>
                  <a:pt x="570" y="181"/>
                </a:lnTo>
                <a:lnTo>
                  <a:pt x="594" y="164"/>
                </a:lnTo>
                <a:lnTo>
                  <a:pt x="618" y="149"/>
                </a:lnTo>
                <a:lnTo>
                  <a:pt x="643" y="134"/>
                </a:lnTo>
                <a:lnTo>
                  <a:pt x="668" y="120"/>
                </a:lnTo>
                <a:lnTo>
                  <a:pt x="693" y="107"/>
                </a:lnTo>
                <a:lnTo>
                  <a:pt x="718" y="95"/>
                </a:lnTo>
                <a:lnTo>
                  <a:pt x="744" y="83"/>
                </a:lnTo>
                <a:lnTo>
                  <a:pt x="771" y="72"/>
                </a:lnTo>
                <a:lnTo>
                  <a:pt x="797" y="61"/>
                </a:lnTo>
                <a:lnTo>
                  <a:pt x="824" y="51"/>
                </a:lnTo>
                <a:lnTo>
                  <a:pt x="851" y="43"/>
                </a:lnTo>
                <a:lnTo>
                  <a:pt x="878" y="35"/>
                </a:lnTo>
                <a:lnTo>
                  <a:pt x="906" y="27"/>
                </a:lnTo>
                <a:lnTo>
                  <a:pt x="934" y="21"/>
                </a:lnTo>
                <a:lnTo>
                  <a:pt x="962" y="15"/>
                </a:lnTo>
                <a:lnTo>
                  <a:pt x="990" y="11"/>
                </a:lnTo>
                <a:lnTo>
                  <a:pt x="1018" y="7"/>
                </a:lnTo>
                <a:lnTo>
                  <a:pt x="1047" y="5"/>
                </a:lnTo>
                <a:lnTo>
                  <a:pt x="1076" y="2"/>
                </a:lnTo>
                <a:lnTo>
                  <a:pt x="1105" y="1"/>
                </a:lnTo>
                <a:lnTo>
                  <a:pt x="1134" y="0"/>
                </a:lnTo>
                <a:lnTo>
                  <a:pt x="1164" y="1"/>
                </a:lnTo>
                <a:lnTo>
                  <a:pt x="1193" y="2"/>
                </a:lnTo>
                <a:lnTo>
                  <a:pt x="1221" y="5"/>
                </a:lnTo>
                <a:lnTo>
                  <a:pt x="1250" y="7"/>
                </a:lnTo>
                <a:lnTo>
                  <a:pt x="1279" y="11"/>
                </a:lnTo>
                <a:lnTo>
                  <a:pt x="1307" y="15"/>
                </a:lnTo>
                <a:lnTo>
                  <a:pt x="1335" y="21"/>
                </a:lnTo>
                <a:lnTo>
                  <a:pt x="1363" y="27"/>
                </a:lnTo>
                <a:lnTo>
                  <a:pt x="1390" y="35"/>
                </a:lnTo>
                <a:lnTo>
                  <a:pt x="1418" y="43"/>
                </a:lnTo>
                <a:lnTo>
                  <a:pt x="1445" y="51"/>
                </a:lnTo>
                <a:lnTo>
                  <a:pt x="1471" y="61"/>
                </a:lnTo>
                <a:lnTo>
                  <a:pt x="1498" y="72"/>
                </a:lnTo>
                <a:lnTo>
                  <a:pt x="1525" y="83"/>
                </a:lnTo>
                <a:lnTo>
                  <a:pt x="1551" y="95"/>
                </a:lnTo>
                <a:lnTo>
                  <a:pt x="1577" y="107"/>
                </a:lnTo>
                <a:lnTo>
                  <a:pt x="1602" y="120"/>
                </a:lnTo>
                <a:lnTo>
                  <a:pt x="1627" y="134"/>
                </a:lnTo>
                <a:lnTo>
                  <a:pt x="1651" y="149"/>
                </a:lnTo>
                <a:lnTo>
                  <a:pt x="1676" y="164"/>
                </a:lnTo>
                <a:lnTo>
                  <a:pt x="1700" y="181"/>
                </a:lnTo>
                <a:lnTo>
                  <a:pt x="1723" y="197"/>
                </a:lnTo>
                <a:lnTo>
                  <a:pt x="1746" y="215"/>
                </a:lnTo>
                <a:lnTo>
                  <a:pt x="1769" y="232"/>
                </a:lnTo>
                <a:lnTo>
                  <a:pt x="1792" y="250"/>
                </a:lnTo>
                <a:lnTo>
                  <a:pt x="1814" y="271"/>
                </a:lnTo>
                <a:lnTo>
                  <a:pt x="1835" y="290"/>
                </a:lnTo>
                <a:lnTo>
                  <a:pt x="1857" y="310"/>
                </a:lnTo>
                <a:lnTo>
                  <a:pt x="1877" y="332"/>
                </a:lnTo>
                <a:lnTo>
                  <a:pt x="1898" y="354"/>
                </a:lnTo>
                <a:lnTo>
                  <a:pt x="1918" y="375"/>
                </a:lnTo>
                <a:lnTo>
                  <a:pt x="1937" y="398"/>
                </a:lnTo>
                <a:lnTo>
                  <a:pt x="1956" y="422"/>
                </a:lnTo>
                <a:lnTo>
                  <a:pt x="1975" y="446"/>
                </a:lnTo>
                <a:lnTo>
                  <a:pt x="1993" y="470"/>
                </a:lnTo>
                <a:lnTo>
                  <a:pt x="2010" y="495"/>
                </a:lnTo>
                <a:lnTo>
                  <a:pt x="2027" y="520"/>
                </a:lnTo>
                <a:lnTo>
                  <a:pt x="2044" y="547"/>
                </a:lnTo>
                <a:lnTo>
                  <a:pt x="2060" y="573"/>
                </a:lnTo>
                <a:lnTo>
                  <a:pt x="2075" y="600"/>
                </a:lnTo>
                <a:lnTo>
                  <a:pt x="2090" y="627"/>
                </a:lnTo>
                <a:lnTo>
                  <a:pt x="2105" y="655"/>
                </a:lnTo>
                <a:lnTo>
                  <a:pt x="2119" y="684"/>
                </a:lnTo>
                <a:lnTo>
                  <a:pt x="2132" y="712"/>
                </a:lnTo>
                <a:lnTo>
                  <a:pt x="2145" y="741"/>
                </a:lnTo>
                <a:lnTo>
                  <a:pt x="2157" y="771"/>
                </a:lnTo>
                <a:lnTo>
                  <a:pt x="2169" y="801"/>
                </a:lnTo>
                <a:lnTo>
                  <a:pt x="2180" y="831"/>
                </a:lnTo>
                <a:lnTo>
                  <a:pt x="2190" y="861"/>
                </a:lnTo>
                <a:lnTo>
                  <a:pt x="2200" y="892"/>
                </a:lnTo>
                <a:lnTo>
                  <a:pt x="2210" y="923"/>
                </a:lnTo>
                <a:lnTo>
                  <a:pt x="2218" y="956"/>
                </a:lnTo>
                <a:lnTo>
                  <a:pt x="2226" y="988"/>
                </a:lnTo>
                <a:lnTo>
                  <a:pt x="2233" y="1021"/>
                </a:lnTo>
                <a:lnTo>
                  <a:pt x="2240" y="1053"/>
                </a:lnTo>
                <a:lnTo>
                  <a:pt x="2246" y="1087"/>
                </a:lnTo>
                <a:lnTo>
                  <a:pt x="2251" y="1119"/>
                </a:lnTo>
                <a:lnTo>
                  <a:pt x="2256" y="1153"/>
                </a:lnTo>
                <a:lnTo>
                  <a:pt x="2260" y="1187"/>
                </a:lnTo>
                <a:lnTo>
                  <a:pt x="2263" y="1221"/>
                </a:lnTo>
                <a:lnTo>
                  <a:pt x="2266" y="1256"/>
                </a:lnTo>
                <a:lnTo>
                  <a:pt x="2268" y="1290"/>
                </a:lnTo>
                <a:lnTo>
                  <a:pt x="2269" y="1325"/>
                </a:lnTo>
                <a:lnTo>
                  <a:pt x="2269" y="1360"/>
                </a:lnTo>
                <a:lnTo>
                  <a:pt x="2269" y="1395"/>
                </a:lnTo>
                <a:lnTo>
                  <a:pt x="2268" y="1430"/>
                </a:lnTo>
                <a:lnTo>
                  <a:pt x="2266" y="1464"/>
                </a:lnTo>
                <a:lnTo>
                  <a:pt x="2263" y="1499"/>
                </a:lnTo>
                <a:lnTo>
                  <a:pt x="2260" y="1534"/>
                </a:lnTo>
                <a:lnTo>
                  <a:pt x="2256" y="1568"/>
                </a:lnTo>
                <a:lnTo>
                  <a:pt x="2251" y="1601"/>
                </a:lnTo>
                <a:lnTo>
                  <a:pt x="2246" y="1635"/>
                </a:lnTo>
                <a:lnTo>
                  <a:pt x="2240" y="1667"/>
                </a:lnTo>
                <a:lnTo>
                  <a:pt x="2233" y="1701"/>
                </a:lnTo>
                <a:lnTo>
                  <a:pt x="2226" y="1733"/>
                </a:lnTo>
                <a:lnTo>
                  <a:pt x="2218" y="1764"/>
                </a:lnTo>
                <a:lnTo>
                  <a:pt x="2210" y="1797"/>
                </a:lnTo>
                <a:lnTo>
                  <a:pt x="2200" y="1828"/>
                </a:lnTo>
                <a:lnTo>
                  <a:pt x="2190" y="1859"/>
                </a:lnTo>
                <a:lnTo>
                  <a:pt x="2180" y="1889"/>
                </a:lnTo>
                <a:lnTo>
                  <a:pt x="2169" y="1920"/>
                </a:lnTo>
                <a:lnTo>
                  <a:pt x="2157" y="1950"/>
                </a:lnTo>
                <a:lnTo>
                  <a:pt x="2145" y="1979"/>
                </a:lnTo>
                <a:lnTo>
                  <a:pt x="2132" y="2009"/>
                </a:lnTo>
                <a:lnTo>
                  <a:pt x="2119" y="2038"/>
                </a:lnTo>
                <a:lnTo>
                  <a:pt x="2105" y="2065"/>
                </a:lnTo>
                <a:lnTo>
                  <a:pt x="2090" y="2093"/>
                </a:lnTo>
                <a:lnTo>
                  <a:pt x="2075" y="2121"/>
                </a:lnTo>
                <a:lnTo>
                  <a:pt x="2060" y="2148"/>
                </a:lnTo>
                <a:lnTo>
                  <a:pt x="2044" y="2174"/>
                </a:lnTo>
                <a:lnTo>
                  <a:pt x="2027" y="2200"/>
                </a:lnTo>
                <a:lnTo>
                  <a:pt x="2010" y="2225"/>
                </a:lnTo>
                <a:lnTo>
                  <a:pt x="1993" y="2250"/>
                </a:lnTo>
                <a:lnTo>
                  <a:pt x="1975" y="2275"/>
                </a:lnTo>
                <a:lnTo>
                  <a:pt x="1956" y="2298"/>
                </a:lnTo>
                <a:lnTo>
                  <a:pt x="1937" y="2322"/>
                </a:lnTo>
                <a:lnTo>
                  <a:pt x="1918" y="2345"/>
                </a:lnTo>
                <a:lnTo>
                  <a:pt x="1898" y="2366"/>
                </a:lnTo>
                <a:lnTo>
                  <a:pt x="1877" y="2389"/>
                </a:lnTo>
                <a:lnTo>
                  <a:pt x="1857" y="2410"/>
                </a:lnTo>
                <a:lnTo>
                  <a:pt x="1835" y="2430"/>
                </a:lnTo>
                <a:lnTo>
                  <a:pt x="1814" y="2450"/>
                </a:lnTo>
                <a:lnTo>
                  <a:pt x="1792" y="2470"/>
                </a:lnTo>
                <a:lnTo>
                  <a:pt x="1769" y="2488"/>
                </a:lnTo>
                <a:lnTo>
                  <a:pt x="1746" y="2506"/>
                </a:lnTo>
                <a:lnTo>
                  <a:pt x="1723" y="2524"/>
                </a:lnTo>
                <a:lnTo>
                  <a:pt x="1700" y="2540"/>
                </a:lnTo>
                <a:lnTo>
                  <a:pt x="1676" y="2556"/>
                </a:lnTo>
                <a:lnTo>
                  <a:pt x="1651" y="2572"/>
                </a:lnTo>
                <a:lnTo>
                  <a:pt x="1627" y="2586"/>
                </a:lnTo>
                <a:lnTo>
                  <a:pt x="1602" y="2600"/>
                </a:lnTo>
                <a:lnTo>
                  <a:pt x="1577" y="2613"/>
                </a:lnTo>
                <a:lnTo>
                  <a:pt x="1551" y="2625"/>
                </a:lnTo>
                <a:lnTo>
                  <a:pt x="1525" y="2637"/>
                </a:lnTo>
                <a:lnTo>
                  <a:pt x="1498" y="2648"/>
                </a:lnTo>
                <a:lnTo>
                  <a:pt x="1471" y="2659"/>
                </a:lnTo>
                <a:lnTo>
                  <a:pt x="1445" y="2669"/>
                </a:lnTo>
                <a:lnTo>
                  <a:pt x="1418" y="2677"/>
                </a:lnTo>
                <a:lnTo>
                  <a:pt x="1390" y="2685"/>
                </a:lnTo>
                <a:lnTo>
                  <a:pt x="1363" y="2693"/>
                </a:lnTo>
                <a:lnTo>
                  <a:pt x="1335" y="2699"/>
                </a:lnTo>
                <a:lnTo>
                  <a:pt x="1307" y="2705"/>
                </a:lnTo>
                <a:lnTo>
                  <a:pt x="1279" y="2709"/>
                </a:lnTo>
                <a:lnTo>
                  <a:pt x="1250" y="2713"/>
                </a:lnTo>
                <a:lnTo>
                  <a:pt x="1221" y="2717"/>
                </a:lnTo>
                <a:lnTo>
                  <a:pt x="1193" y="2719"/>
                </a:lnTo>
                <a:lnTo>
                  <a:pt x="1164" y="2720"/>
                </a:lnTo>
                <a:lnTo>
                  <a:pt x="1134" y="2720"/>
                </a:lnTo>
                <a:lnTo>
                  <a:pt x="1105" y="2720"/>
                </a:lnTo>
                <a:lnTo>
                  <a:pt x="1076" y="2719"/>
                </a:lnTo>
                <a:lnTo>
                  <a:pt x="1047" y="2717"/>
                </a:lnTo>
                <a:lnTo>
                  <a:pt x="1018" y="2713"/>
                </a:lnTo>
                <a:lnTo>
                  <a:pt x="990" y="2709"/>
                </a:lnTo>
                <a:lnTo>
                  <a:pt x="962" y="2705"/>
                </a:lnTo>
                <a:lnTo>
                  <a:pt x="934" y="2699"/>
                </a:lnTo>
                <a:lnTo>
                  <a:pt x="906" y="2693"/>
                </a:lnTo>
                <a:lnTo>
                  <a:pt x="878" y="2685"/>
                </a:lnTo>
                <a:lnTo>
                  <a:pt x="851" y="2677"/>
                </a:lnTo>
                <a:lnTo>
                  <a:pt x="824" y="2669"/>
                </a:lnTo>
                <a:lnTo>
                  <a:pt x="797" y="2659"/>
                </a:lnTo>
                <a:lnTo>
                  <a:pt x="771" y="2648"/>
                </a:lnTo>
                <a:lnTo>
                  <a:pt x="744" y="2637"/>
                </a:lnTo>
                <a:lnTo>
                  <a:pt x="718" y="2625"/>
                </a:lnTo>
                <a:lnTo>
                  <a:pt x="693" y="2613"/>
                </a:lnTo>
                <a:lnTo>
                  <a:pt x="668" y="2600"/>
                </a:lnTo>
                <a:lnTo>
                  <a:pt x="643" y="2586"/>
                </a:lnTo>
                <a:lnTo>
                  <a:pt x="618" y="2572"/>
                </a:lnTo>
                <a:lnTo>
                  <a:pt x="594" y="2556"/>
                </a:lnTo>
                <a:lnTo>
                  <a:pt x="570" y="2540"/>
                </a:lnTo>
                <a:lnTo>
                  <a:pt x="546" y="2524"/>
                </a:lnTo>
                <a:lnTo>
                  <a:pt x="523" y="2506"/>
                </a:lnTo>
                <a:lnTo>
                  <a:pt x="500" y="2488"/>
                </a:lnTo>
                <a:lnTo>
                  <a:pt x="478" y="2470"/>
                </a:lnTo>
                <a:lnTo>
                  <a:pt x="456" y="2450"/>
                </a:lnTo>
                <a:lnTo>
                  <a:pt x="434" y="2430"/>
                </a:lnTo>
                <a:lnTo>
                  <a:pt x="413" y="2410"/>
                </a:lnTo>
                <a:lnTo>
                  <a:pt x="392" y="2389"/>
                </a:lnTo>
                <a:lnTo>
                  <a:pt x="372" y="2366"/>
                </a:lnTo>
                <a:lnTo>
                  <a:pt x="352" y="2345"/>
                </a:lnTo>
                <a:lnTo>
                  <a:pt x="332" y="2322"/>
                </a:lnTo>
                <a:lnTo>
                  <a:pt x="313" y="2298"/>
                </a:lnTo>
                <a:lnTo>
                  <a:pt x="295" y="2275"/>
                </a:lnTo>
                <a:lnTo>
                  <a:pt x="277" y="2250"/>
                </a:lnTo>
                <a:lnTo>
                  <a:pt x="259" y="2225"/>
                </a:lnTo>
                <a:lnTo>
                  <a:pt x="242" y="2200"/>
                </a:lnTo>
                <a:lnTo>
                  <a:pt x="226" y="2174"/>
                </a:lnTo>
                <a:lnTo>
                  <a:pt x="210" y="2148"/>
                </a:lnTo>
                <a:lnTo>
                  <a:pt x="194" y="2121"/>
                </a:lnTo>
                <a:lnTo>
                  <a:pt x="179" y="2093"/>
                </a:lnTo>
                <a:lnTo>
                  <a:pt x="165" y="2065"/>
                </a:lnTo>
                <a:lnTo>
                  <a:pt x="151" y="2038"/>
                </a:lnTo>
                <a:lnTo>
                  <a:pt x="137" y="2009"/>
                </a:lnTo>
                <a:lnTo>
                  <a:pt x="124" y="1979"/>
                </a:lnTo>
                <a:lnTo>
                  <a:pt x="112" y="1950"/>
                </a:lnTo>
                <a:lnTo>
                  <a:pt x="101" y="1920"/>
                </a:lnTo>
                <a:lnTo>
                  <a:pt x="90" y="1889"/>
                </a:lnTo>
                <a:lnTo>
                  <a:pt x="79" y="1859"/>
                </a:lnTo>
                <a:lnTo>
                  <a:pt x="69" y="1828"/>
                </a:lnTo>
                <a:lnTo>
                  <a:pt x="60" y="1797"/>
                </a:lnTo>
                <a:lnTo>
                  <a:pt x="51" y="1764"/>
                </a:lnTo>
                <a:lnTo>
                  <a:pt x="43" y="1733"/>
                </a:lnTo>
                <a:lnTo>
                  <a:pt x="36" y="1701"/>
                </a:lnTo>
                <a:lnTo>
                  <a:pt x="29" y="1667"/>
                </a:lnTo>
                <a:lnTo>
                  <a:pt x="23" y="1635"/>
                </a:lnTo>
                <a:lnTo>
                  <a:pt x="18" y="1601"/>
                </a:lnTo>
                <a:lnTo>
                  <a:pt x="13" y="1568"/>
                </a:lnTo>
                <a:lnTo>
                  <a:pt x="10" y="1534"/>
                </a:lnTo>
                <a:lnTo>
                  <a:pt x="6" y="1499"/>
                </a:lnTo>
                <a:lnTo>
                  <a:pt x="4" y="1464"/>
                </a:lnTo>
                <a:lnTo>
                  <a:pt x="2" y="1430"/>
                </a:lnTo>
                <a:lnTo>
                  <a:pt x="1" y="1395"/>
                </a:lnTo>
                <a:lnTo>
                  <a:pt x="0" y="136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15" name="Freeform 8">
            <a:hlinkClick r:id="rId3" tooltip="linkedin"/>
          </p:cNvPr>
          <p:cNvSpPr>
            <a:spLocks noChangeAspect="1" noEditPoints="1"/>
          </p:cNvSpPr>
          <p:nvPr userDrawn="1"/>
        </p:nvSpPr>
        <p:spPr bwMode="auto">
          <a:xfrm>
            <a:off x="10596103" y="5877340"/>
            <a:ext cx="252557" cy="252000"/>
          </a:xfrm>
          <a:custGeom>
            <a:avLst/>
            <a:gdLst>
              <a:gd name="T0" fmla="*/ 730 w 2269"/>
              <a:gd name="T1" fmla="*/ 684 h 2720"/>
              <a:gd name="T2" fmla="*/ 799 w 2269"/>
              <a:gd name="T3" fmla="*/ 728 h 2720"/>
              <a:gd name="T4" fmla="*/ 833 w 2269"/>
              <a:gd name="T5" fmla="*/ 795 h 2720"/>
              <a:gd name="T6" fmla="*/ 836 w 2269"/>
              <a:gd name="T7" fmla="*/ 877 h 2720"/>
              <a:gd name="T8" fmla="*/ 799 w 2269"/>
              <a:gd name="T9" fmla="*/ 959 h 2720"/>
              <a:gd name="T10" fmla="*/ 743 w 2269"/>
              <a:gd name="T11" fmla="*/ 1000 h 2720"/>
              <a:gd name="T12" fmla="*/ 662 w 2269"/>
              <a:gd name="T13" fmla="*/ 1000 h 2720"/>
              <a:gd name="T14" fmla="*/ 601 w 2269"/>
              <a:gd name="T15" fmla="*/ 953 h 2720"/>
              <a:gd name="T16" fmla="*/ 570 w 2269"/>
              <a:gd name="T17" fmla="*/ 885 h 2720"/>
              <a:gd name="T18" fmla="*/ 572 w 2269"/>
              <a:gd name="T19" fmla="*/ 795 h 2720"/>
              <a:gd name="T20" fmla="*/ 611 w 2269"/>
              <a:gd name="T21" fmla="*/ 723 h 2720"/>
              <a:gd name="T22" fmla="*/ 668 w 2269"/>
              <a:gd name="T23" fmla="*/ 685 h 2720"/>
              <a:gd name="T24" fmla="*/ 1197 w 2269"/>
              <a:gd name="T25" fmla="*/ 1256 h 2720"/>
              <a:gd name="T26" fmla="*/ 1264 w 2269"/>
              <a:gd name="T27" fmla="*/ 1167 h 2720"/>
              <a:gd name="T28" fmla="*/ 1350 w 2269"/>
              <a:gd name="T29" fmla="*/ 1119 h 2720"/>
              <a:gd name="T30" fmla="*/ 1441 w 2269"/>
              <a:gd name="T31" fmla="*/ 1109 h 2720"/>
              <a:gd name="T32" fmla="*/ 1564 w 2269"/>
              <a:gd name="T33" fmla="*/ 1143 h 2720"/>
              <a:gd name="T34" fmla="*/ 1642 w 2269"/>
              <a:gd name="T35" fmla="*/ 1220 h 2720"/>
              <a:gd name="T36" fmla="*/ 1688 w 2269"/>
              <a:gd name="T37" fmla="*/ 1352 h 2720"/>
              <a:gd name="T38" fmla="*/ 1702 w 2269"/>
              <a:gd name="T39" fmla="*/ 1520 h 2720"/>
              <a:gd name="T40" fmla="*/ 1463 w 2269"/>
              <a:gd name="T41" fmla="*/ 1496 h 2720"/>
              <a:gd name="T42" fmla="*/ 1440 w 2269"/>
              <a:gd name="T43" fmla="*/ 1414 h 2720"/>
              <a:gd name="T44" fmla="*/ 1393 w 2269"/>
              <a:gd name="T45" fmla="*/ 1367 h 2720"/>
              <a:gd name="T46" fmla="*/ 1323 w 2269"/>
              <a:gd name="T47" fmla="*/ 1359 h 2720"/>
              <a:gd name="T48" fmla="*/ 1257 w 2269"/>
              <a:gd name="T49" fmla="*/ 1388 h 2720"/>
              <a:gd name="T50" fmla="*/ 1221 w 2269"/>
              <a:gd name="T51" fmla="*/ 1446 h 2720"/>
              <a:gd name="T52" fmla="*/ 1203 w 2269"/>
              <a:gd name="T53" fmla="*/ 1590 h 2720"/>
              <a:gd name="T54" fmla="*/ 6 w 2269"/>
              <a:gd name="T55" fmla="*/ 1221 h 2720"/>
              <a:gd name="T56" fmla="*/ 51 w 2269"/>
              <a:gd name="T57" fmla="*/ 956 h 2720"/>
              <a:gd name="T58" fmla="*/ 137 w 2269"/>
              <a:gd name="T59" fmla="*/ 712 h 2720"/>
              <a:gd name="T60" fmla="*/ 259 w 2269"/>
              <a:gd name="T61" fmla="*/ 495 h 2720"/>
              <a:gd name="T62" fmla="*/ 413 w 2269"/>
              <a:gd name="T63" fmla="*/ 310 h 2720"/>
              <a:gd name="T64" fmla="*/ 594 w 2269"/>
              <a:gd name="T65" fmla="*/ 164 h 2720"/>
              <a:gd name="T66" fmla="*/ 797 w 2269"/>
              <a:gd name="T67" fmla="*/ 61 h 2720"/>
              <a:gd name="T68" fmla="*/ 1018 w 2269"/>
              <a:gd name="T69" fmla="*/ 7 h 2720"/>
              <a:gd name="T70" fmla="*/ 1250 w 2269"/>
              <a:gd name="T71" fmla="*/ 7 h 2720"/>
              <a:gd name="T72" fmla="*/ 1471 w 2269"/>
              <a:gd name="T73" fmla="*/ 61 h 2720"/>
              <a:gd name="T74" fmla="*/ 1674 w 2269"/>
              <a:gd name="T75" fmla="*/ 164 h 2720"/>
              <a:gd name="T76" fmla="*/ 1855 w 2269"/>
              <a:gd name="T77" fmla="*/ 310 h 2720"/>
              <a:gd name="T78" fmla="*/ 2010 w 2269"/>
              <a:gd name="T79" fmla="*/ 495 h 2720"/>
              <a:gd name="T80" fmla="*/ 2132 w 2269"/>
              <a:gd name="T81" fmla="*/ 712 h 2720"/>
              <a:gd name="T82" fmla="*/ 2218 w 2269"/>
              <a:gd name="T83" fmla="*/ 956 h 2720"/>
              <a:gd name="T84" fmla="*/ 2263 w 2269"/>
              <a:gd name="T85" fmla="*/ 1221 h 2720"/>
              <a:gd name="T86" fmla="*/ 2263 w 2269"/>
              <a:gd name="T87" fmla="*/ 1499 h 2720"/>
              <a:gd name="T88" fmla="*/ 2218 w 2269"/>
              <a:gd name="T89" fmla="*/ 1764 h 2720"/>
              <a:gd name="T90" fmla="*/ 2132 w 2269"/>
              <a:gd name="T91" fmla="*/ 2009 h 2720"/>
              <a:gd name="T92" fmla="*/ 2010 w 2269"/>
              <a:gd name="T93" fmla="*/ 2225 h 2720"/>
              <a:gd name="T94" fmla="*/ 1855 w 2269"/>
              <a:gd name="T95" fmla="*/ 2410 h 2720"/>
              <a:gd name="T96" fmla="*/ 1674 w 2269"/>
              <a:gd name="T97" fmla="*/ 2556 h 2720"/>
              <a:gd name="T98" fmla="*/ 1471 w 2269"/>
              <a:gd name="T99" fmla="*/ 2659 h 2720"/>
              <a:gd name="T100" fmla="*/ 1250 w 2269"/>
              <a:gd name="T101" fmla="*/ 2713 h 2720"/>
              <a:gd name="T102" fmla="*/ 1018 w 2269"/>
              <a:gd name="T103" fmla="*/ 2713 h 2720"/>
              <a:gd name="T104" fmla="*/ 797 w 2269"/>
              <a:gd name="T105" fmla="*/ 2659 h 2720"/>
              <a:gd name="T106" fmla="*/ 594 w 2269"/>
              <a:gd name="T107" fmla="*/ 2556 h 2720"/>
              <a:gd name="T108" fmla="*/ 413 w 2269"/>
              <a:gd name="T109" fmla="*/ 2410 h 2720"/>
              <a:gd name="T110" fmla="*/ 259 w 2269"/>
              <a:gd name="T111" fmla="*/ 2225 h 2720"/>
              <a:gd name="T112" fmla="*/ 137 w 2269"/>
              <a:gd name="T113" fmla="*/ 2009 h 2720"/>
              <a:gd name="T114" fmla="*/ 51 w 2269"/>
              <a:gd name="T115" fmla="*/ 1764 h 2720"/>
              <a:gd name="T116" fmla="*/ 6 w 2269"/>
              <a:gd name="T117" fmla="*/ 1499 h 2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69" h="2720">
                <a:moveTo>
                  <a:pt x="585" y="1132"/>
                </a:moveTo>
                <a:lnTo>
                  <a:pt x="820" y="1132"/>
                </a:lnTo>
                <a:lnTo>
                  <a:pt x="820" y="2040"/>
                </a:lnTo>
                <a:lnTo>
                  <a:pt x="585" y="2040"/>
                </a:lnTo>
                <a:lnTo>
                  <a:pt x="585" y="1132"/>
                </a:lnTo>
                <a:close/>
                <a:moveTo>
                  <a:pt x="703" y="680"/>
                </a:moveTo>
                <a:lnTo>
                  <a:pt x="716" y="681"/>
                </a:lnTo>
                <a:lnTo>
                  <a:pt x="730" y="684"/>
                </a:lnTo>
                <a:lnTo>
                  <a:pt x="743" y="687"/>
                </a:lnTo>
                <a:lnTo>
                  <a:pt x="749" y="690"/>
                </a:lnTo>
                <a:lnTo>
                  <a:pt x="756" y="693"/>
                </a:lnTo>
                <a:lnTo>
                  <a:pt x="768" y="700"/>
                </a:lnTo>
                <a:lnTo>
                  <a:pt x="779" y="707"/>
                </a:lnTo>
                <a:lnTo>
                  <a:pt x="784" y="712"/>
                </a:lnTo>
                <a:lnTo>
                  <a:pt x="789" y="717"/>
                </a:lnTo>
                <a:lnTo>
                  <a:pt x="799" y="728"/>
                </a:lnTo>
                <a:lnTo>
                  <a:pt x="804" y="734"/>
                </a:lnTo>
                <a:lnTo>
                  <a:pt x="808" y="740"/>
                </a:lnTo>
                <a:lnTo>
                  <a:pt x="812" y="746"/>
                </a:lnTo>
                <a:lnTo>
                  <a:pt x="816" y="752"/>
                </a:lnTo>
                <a:lnTo>
                  <a:pt x="823" y="766"/>
                </a:lnTo>
                <a:lnTo>
                  <a:pt x="828" y="781"/>
                </a:lnTo>
                <a:lnTo>
                  <a:pt x="831" y="788"/>
                </a:lnTo>
                <a:lnTo>
                  <a:pt x="833" y="795"/>
                </a:lnTo>
                <a:lnTo>
                  <a:pt x="835" y="803"/>
                </a:lnTo>
                <a:lnTo>
                  <a:pt x="836" y="811"/>
                </a:lnTo>
                <a:lnTo>
                  <a:pt x="837" y="819"/>
                </a:lnTo>
                <a:lnTo>
                  <a:pt x="838" y="827"/>
                </a:lnTo>
                <a:lnTo>
                  <a:pt x="839" y="836"/>
                </a:lnTo>
                <a:lnTo>
                  <a:pt x="839" y="844"/>
                </a:lnTo>
                <a:lnTo>
                  <a:pt x="838" y="861"/>
                </a:lnTo>
                <a:lnTo>
                  <a:pt x="836" y="877"/>
                </a:lnTo>
                <a:lnTo>
                  <a:pt x="833" y="892"/>
                </a:lnTo>
                <a:lnTo>
                  <a:pt x="831" y="901"/>
                </a:lnTo>
                <a:lnTo>
                  <a:pt x="828" y="908"/>
                </a:lnTo>
                <a:lnTo>
                  <a:pt x="823" y="922"/>
                </a:lnTo>
                <a:lnTo>
                  <a:pt x="816" y="935"/>
                </a:lnTo>
                <a:lnTo>
                  <a:pt x="812" y="941"/>
                </a:lnTo>
                <a:lnTo>
                  <a:pt x="808" y="947"/>
                </a:lnTo>
                <a:lnTo>
                  <a:pt x="799" y="959"/>
                </a:lnTo>
                <a:lnTo>
                  <a:pt x="794" y="965"/>
                </a:lnTo>
                <a:lnTo>
                  <a:pt x="789" y="970"/>
                </a:lnTo>
                <a:lnTo>
                  <a:pt x="784" y="975"/>
                </a:lnTo>
                <a:lnTo>
                  <a:pt x="779" y="980"/>
                </a:lnTo>
                <a:lnTo>
                  <a:pt x="768" y="988"/>
                </a:lnTo>
                <a:lnTo>
                  <a:pt x="756" y="994"/>
                </a:lnTo>
                <a:lnTo>
                  <a:pt x="749" y="998"/>
                </a:lnTo>
                <a:lnTo>
                  <a:pt x="743" y="1000"/>
                </a:lnTo>
                <a:lnTo>
                  <a:pt x="737" y="1003"/>
                </a:lnTo>
                <a:lnTo>
                  <a:pt x="730" y="1004"/>
                </a:lnTo>
                <a:lnTo>
                  <a:pt x="723" y="1006"/>
                </a:lnTo>
                <a:lnTo>
                  <a:pt x="716" y="1006"/>
                </a:lnTo>
                <a:lnTo>
                  <a:pt x="703" y="1007"/>
                </a:lnTo>
                <a:lnTo>
                  <a:pt x="689" y="1006"/>
                </a:lnTo>
                <a:lnTo>
                  <a:pt x="675" y="1004"/>
                </a:lnTo>
                <a:lnTo>
                  <a:pt x="662" y="1000"/>
                </a:lnTo>
                <a:lnTo>
                  <a:pt x="656" y="998"/>
                </a:lnTo>
                <a:lnTo>
                  <a:pt x="649" y="994"/>
                </a:lnTo>
                <a:lnTo>
                  <a:pt x="637" y="988"/>
                </a:lnTo>
                <a:lnTo>
                  <a:pt x="626" y="980"/>
                </a:lnTo>
                <a:lnTo>
                  <a:pt x="621" y="975"/>
                </a:lnTo>
                <a:lnTo>
                  <a:pt x="616" y="970"/>
                </a:lnTo>
                <a:lnTo>
                  <a:pt x="606" y="959"/>
                </a:lnTo>
                <a:lnTo>
                  <a:pt x="601" y="953"/>
                </a:lnTo>
                <a:lnTo>
                  <a:pt x="597" y="947"/>
                </a:lnTo>
                <a:lnTo>
                  <a:pt x="593" y="941"/>
                </a:lnTo>
                <a:lnTo>
                  <a:pt x="589" y="935"/>
                </a:lnTo>
                <a:lnTo>
                  <a:pt x="582" y="922"/>
                </a:lnTo>
                <a:lnTo>
                  <a:pt x="577" y="908"/>
                </a:lnTo>
                <a:lnTo>
                  <a:pt x="574" y="901"/>
                </a:lnTo>
                <a:lnTo>
                  <a:pt x="572" y="892"/>
                </a:lnTo>
                <a:lnTo>
                  <a:pt x="570" y="885"/>
                </a:lnTo>
                <a:lnTo>
                  <a:pt x="569" y="877"/>
                </a:lnTo>
                <a:lnTo>
                  <a:pt x="568" y="868"/>
                </a:lnTo>
                <a:lnTo>
                  <a:pt x="567" y="861"/>
                </a:lnTo>
                <a:lnTo>
                  <a:pt x="566" y="853"/>
                </a:lnTo>
                <a:lnTo>
                  <a:pt x="566" y="844"/>
                </a:lnTo>
                <a:lnTo>
                  <a:pt x="567" y="827"/>
                </a:lnTo>
                <a:lnTo>
                  <a:pt x="569" y="811"/>
                </a:lnTo>
                <a:lnTo>
                  <a:pt x="572" y="795"/>
                </a:lnTo>
                <a:lnTo>
                  <a:pt x="574" y="788"/>
                </a:lnTo>
                <a:lnTo>
                  <a:pt x="577" y="781"/>
                </a:lnTo>
                <a:lnTo>
                  <a:pt x="582" y="766"/>
                </a:lnTo>
                <a:lnTo>
                  <a:pt x="589" y="752"/>
                </a:lnTo>
                <a:lnTo>
                  <a:pt x="593" y="746"/>
                </a:lnTo>
                <a:lnTo>
                  <a:pt x="597" y="740"/>
                </a:lnTo>
                <a:lnTo>
                  <a:pt x="606" y="728"/>
                </a:lnTo>
                <a:lnTo>
                  <a:pt x="611" y="723"/>
                </a:lnTo>
                <a:lnTo>
                  <a:pt x="616" y="717"/>
                </a:lnTo>
                <a:lnTo>
                  <a:pt x="621" y="712"/>
                </a:lnTo>
                <a:lnTo>
                  <a:pt x="626" y="707"/>
                </a:lnTo>
                <a:lnTo>
                  <a:pt x="637" y="700"/>
                </a:lnTo>
                <a:lnTo>
                  <a:pt x="649" y="693"/>
                </a:lnTo>
                <a:lnTo>
                  <a:pt x="656" y="690"/>
                </a:lnTo>
                <a:lnTo>
                  <a:pt x="662" y="687"/>
                </a:lnTo>
                <a:lnTo>
                  <a:pt x="668" y="685"/>
                </a:lnTo>
                <a:lnTo>
                  <a:pt x="675" y="684"/>
                </a:lnTo>
                <a:lnTo>
                  <a:pt x="682" y="682"/>
                </a:lnTo>
                <a:lnTo>
                  <a:pt x="689" y="681"/>
                </a:lnTo>
                <a:lnTo>
                  <a:pt x="703" y="680"/>
                </a:lnTo>
                <a:close/>
                <a:moveTo>
                  <a:pt x="968" y="1132"/>
                </a:moveTo>
                <a:lnTo>
                  <a:pt x="1194" y="1132"/>
                </a:lnTo>
                <a:lnTo>
                  <a:pt x="1194" y="1256"/>
                </a:lnTo>
                <a:lnTo>
                  <a:pt x="1197" y="1256"/>
                </a:lnTo>
                <a:lnTo>
                  <a:pt x="1200" y="1250"/>
                </a:lnTo>
                <a:lnTo>
                  <a:pt x="1203" y="1242"/>
                </a:lnTo>
                <a:lnTo>
                  <a:pt x="1211" y="1229"/>
                </a:lnTo>
                <a:lnTo>
                  <a:pt x="1219" y="1216"/>
                </a:lnTo>
                <a:lnTo>
                  <a:pt x="1229" y="1203"/>
                </a:lnTo>
                <a:lnTo>
                  <a:pt x="1239" y="1190"/>
                </a:lnTo>
                <a:lnTo>
                  <a:pt x="1251" y="1178"/>
                </a:lnTo>
                <a:lnTo>
                  <a:pt x="1264" y="1167"/>
                </a:lnTo>
                <a:lnTo>
                  <a:pt x="1277" y="1156"/>
                </a:lnTo>
                <a:lnTo>
                  <a:pt x="1284" y="1150"/>
                </a:lnTo>
                <a:lnTo>
                  <a:pt x="1292" y="1145"/>
                </a:lnTo>
                <a:lnTo>
                  <a:pt x="1299" y="1142"/>
                </a:lnTo>
                <a:lnTo>
                  <a:pt x="1307" y="1137"/>
                </a:lnTo>
                <a:lnTo>
                  <a:pt x="1324" y="1129"/>
                </a:lnTo>
                <a:lnTo>
                  <a:pt x="1341" y="1123"/>
                </a:lnTo>
                <a:lnTo>
                  <a:pt x="1350" y="1119"/>
                </a:lnTo>
                <a:lnTo>
                  <a:pt x="1359" y="1117"/>
                </a:lnTo>
                <a:lnTo>
                  <a:pt x="1369" y="1114"/>
                </a:lnTo>
                <a:lnTo>
                  <a:pt x="1378" y="1113"/>
                </a:lnTo>
                <a:lnTo>
                  <a:pt x="1388" y="1111"/>
                </a:lnTo>
                <a:lnTo>
                  <a:pt x="1399" y="1111"/>
                </a:lnTo>
                <a:lnTo>
                  <a:pt x="1409" y="1109"/>
                </a:lnTo>
                <a:lnTo>
                  <a:pt x="1420" y="1109"/>
                </a:lnTo>
                <a:lnTo>
                  <a:pt x="1441" y="1109"/>
                </a:lnTo>
                <a:lnTo>
                  <a:pt x="1462" y="1112"/>
                </a:lnTo>
                <a:lnTo>
                  <a:pt x="1472" y="1113"/>
                </a:lnTo>
                <a:lnTo>
                  <a:pt x="1482" y="1114"/>
                </a:lnTo>
                <a:lnTo>
                  <a:pt x="1500" y="1118"/>
                </a:lnTo>
                <a:lnTo>
                  <a:pt x="1518" y="1123"/>
                </a:lnTo>
                <a:lnTo>
                  <a:pt x="1534" y="1129"/>
                </a:lnTo>
                <a:lnTo>
                  <a:pt x="1550" y="1135"/>
                </a:lnTo>
                <a:lnTo>
                  <a:pt x="1564" y="1143"/>
                </a:lnTo>
                <a:lnTo>
                  <a:pt x="1578" y="1151"/>
                </a:lnTo>
                <a:lnTo>
                  <a:pt x="1591" y="1160"/>
                </a:lnTo>
                <a:lnTo>
                  <a:pt x="1603" y="1171"/>
                </a:lnTo>
                <a:lnTo>
                  <a:pt x="1614" y="1181"/>
                </a:lnTo>
                <a:lnTo>
                  <a:pt x="1624" y="1193"/>
                </a:lnTo>
                <a:lnTo>
                  <a:pt x="1633" y="1206"/>
                </a:lnTo>
                <a:lnTo>
                  <a:pt x="1638" y="1212"/>
                </a:lnTo>
                <a:lnTo>
                  <a:pt x="1642" y="1220"/>
                </a:lnTo>
                <a:lnTo>
                  <a:pt x="1650" y="1234"/>
                </a:lnTo>
                <a:lnTo>
                  <a:pt x="1657" y="1248"/>
                </a:lnTo>
                <a:lnTo>
                  <a:pt x="1664" y="1264"/>
                </a:lnTo>
                <a:lnTo>
                  <a:pt x="1670" y="1281"/>
                </a:lnTo>
                <a:lnTo>
                  <a:pt x="1676" y="1298"/>
                </a:lnTo>
                <a:lnTo>
                  <a:pt x="1680" y="1316"/>
                </a:lnTo>
                <a:lnTo>
                  <a:pt x="1685" y="1334"/>
                </a:lnTo>
                <a:lnTo>
                  <a:pt x="1688" y="1352"/>
                </a:lnTo>
                <a:lnTo>
                  <a:pt x="1691" y="1371"/>
                </a:lnTo>
                <a:lnTo>
                  <a:pt x="1694" y="1391"/>
                </a:lnTo>
                <a:lnTo>
                  <a:pt x="1696" y="1412"/>
                </a:lnTo>
                <a:lnTo>
                  <a:pt x="1698" y="1432"/>
                </a:lnTo>
                <a:lnTo>
                  <a:pt x="1700" y="1454"/>
                </a:lnTo>
                <a:lnTo>
                  <a:pt x="1701" y="1475"/>
                </a:lnTo>
                <a:lnTo>
                  <a:pt x="1701" y="1497"/>
                </a:lnTo>
                <a:lnTo>
                  <a:pt x="1702" y="1520"/>
                </a:lnTo>
                <a:lnTo>
                  <a:pt x="1702" y="1542"/>
                </a:lnTo>
                <a:lnTo>
                  <a:pt x="1702" y="2040"/>
                </a:lnTo>
                <a:lnTo>
                  <a:pt x="1467" y="2040"/>
                </a:lnTo>
                <a:lnTo>
                  <a:pt x="1467" y="1599"/>
                </a:lnTo>
                <a:lnTo>
                  <a:pt x="1466" y="1558"/>
                </a:lnTo>
                <a:lnTo>
                  <a:pt x="1466" y="1538"/>
                </a:lnTo>
                <a:lnTo>
                  <a:pt x="1465" y="1516"/>
                </a:lnTo>
                <a:lnTo>
                  <a:pt x="1463" y="1496"/>
                </a:lnTo>
                <a:lnTo>
                  <a:pt x="1460" y="1476"/>
                </a:lnTo>
                <a:lnTo>
                  <a:pt x="1458" y="1467"/>
                </a:lnTo>
                <a:lnTo>
                  <a:pt x="1456" y="1457"/>
                </a:lnTo>
                <a:lnTo>
                  <a:pt x="1454" y="1448"/>
                </a:lnTo>
                <a:lnTo>
                  <a:pt x="1451" y="1438"/>
                </a:lnTo>
                <a:lnTo>
                  <a:pt x="1448" y="1430"/>
                </a:lnTo>
                <a:lnTo>
                  <a:pt x="1444" y="1421"/>
                </a:lnTo>
                <a:lnTo>
                  <a:pt x="1440" y="1414"/>
                </a:lnTo>
                <a:lnTo>
                  <a:pt x="1436" y="1406"/>
                </a:lnTo>
                <a:lnTo>
                  <a:pt x="1431" y="1398"/>
                </a:lnTo>
                <a:lnTo>
                  <a:pt x="1426" y="1392"/>
                </a:lnTo>
                <a:lnTo>
                  <a:pt x="1421" y="1386"/>
                </a:lnTo>
                <a:lnTo>
                  <a:pt x="1414" y="1380"/>
                </a:lnTo>
                <a:lnTo>
                  <a:pt x="1408" y="1376"/>
                </a:lnTo>
                <a:lnTo>
                  <a:pt x="1400" y="1371"/>
                </a:lnTo>
                <a:lnTo>
                  <a:pt x="1393" y="1367"/>
                </a:lnTo>
                <a:lnTo>
                  <a:pt x="1384" y="1364"/>
                </a:lnTo>
                <a:lnTo>
                  <a:pt x="1375" y="1361"/>
                </a:lnTo>
                <a:lnTo>
                  <a:pt x="1370" y="1360"/>
                </a:lnTo>
                <a:lnTo>
                  <a:pt x="1366" y="1359"/>
                </a:lnTo>
                <a:lnTo>
                  <a:pt x="1355" y="1358"/>
                </a:lnTo>
                <a:lnTo>
                  <a:pt x="1344" y="1358"/>
                </a:lnTo>
                <a:lnTo>
                  <a:pt x="1333" y="1358"/>
                </a:lnTo>
                <a:lnTo>
                  <a:pt x="1323" y="1359"/>
                </a:lnTo>
                <a:lnTo>
                  <a:pt x="1313" y="1360"/>
                </a:lnTo>
                <a:lnTo>
                  <a:pt x="1303" y="1362"/>
                </a:lnTo>
                <a:lnTo>
                  <a:pt x="1294" y="1366"/>
                </a:lnTo>
                <a:lnTo>
                  <a:pt x="1286" y="1368"/>
                </a:lnTo>
                <a:lnTo>
                  <a:pt x="1278" y="1373"/>
                </a:lnTo>
                <a:lnTo>
                  <a:pt x="1271" y="1377"/>
                </a:lnTo>
                <a:lnTo>
                  <a:pt x="1264" y="1383"/>
                </a:lnTo>
                <a:lnTo>
                  <a:pt x="1257" y="1388"/>
                </a:lnTo>
                <a:lnTo>
                  <a:pt x="1251" y="1394"/>
                </a:lnTo>
                <a:lnTo>
                  <a:pt x="1246" y="1400"/>
                </a:lnTo>
                <a:lnTo>
                  <a:pt x="1241" y="1407"/>
                </a:lnTo>
                <a:lnTo>
                  <a:pt x="1236" y="1414"/>
                </a:lnTo>
                <a:lnTo>
                  <a:pt x="1232" y="1422"/>
                </a:lnTo>
                <a:lnTo>
                  <a:pt x="1228" y="1430"/>
                </a:lnTo>
                <a:lnTo>
                  <a:pt x="1224" y="1438"/>
                </a:lnTo>
                <a:lnTo>
                  <a:pt x="1221" y="1446"/>
                </a:lnTo>
                <a:lnTo>
                  <a:pt x="1215" y="1466"/>
                </a:lnTo>
                <a:lnTo>
                  <a:pt x="1211" y="1485"/>
                </a:lnTo>
                <a:lnTo>
                  <a:pt x="1208" y="1504"/>
                </a:lnTo>
                <a:lnTo>
                  <a:pt x="1207" y="1515"/>
                </a:lnTo>
                <a:lnTo>
                  <a:pt x="1206" y="1526"/>
                </a:lnTo>
                <a:lnTo>
                  <a:pt x="1204" y="1547"/>
                </a:lnTo>
                <a:lnTo>
                  <a:pt x="1203" y="1569"/>
                </a:lnTo>
                <a:lnTo>
                  <a:pt x="1203" y="1590"/>
                </a:lnTo>
                <a:lnTo>
                  <a:pt x="1203" y="2040"/>
                </a:lnTo>
                <a:lnTo>
                  <a:pt x="968" y="2040"/>
                </a:lnTo>
                <a:lnTo>
                  <a:pt x="968" y="1132"/>
                </a:lnTo>
                <a:close/>
                <a:moveTo>
                  <a:pt x="0" y="1360"/>
                </a:moveTo>
                <a:lnTo>
                  <a:pt x="0" y="1325"/>
                </a:lnTo>
                <a:lnTo>
                  <a:pt x="2" y="1290"/>
                </a:lnTo>
                <a:lnTo>
                  <a:pt x="3" y="1256"/>
                </a:lnTo>
                <a:lnTo>
                  <a:pt x="6" y="1221"/>
                </a:lnTo>
                <a:lnTo>
                  <a:pt x="9" y="1187"/>
                </a:lnTo>
                <a:lnTo>
                  <a:pt x="13" y="1153"/>
                </a:lnTo>
                <a:lnTo>
                  <a:pt x="18" y="1119"/>
                </a:lnTo>
                <a:lnTo>
                  <a:pt x="23" y="1087"/>
                </a:lnTo>
                <a:lnTo>
                  <a:pt x="29" y="1053"/>
                </a:lnTo>
                <a:lnTo>
                  <a:pt x="36" y="1021"/>
                </a:lnTo>
                <a:lnTo>
                  <a:pt x="43" y="988"/>
                </a:lnTo>
                <a:lnTo>
                  <a:pt x="51" y="956"/>
                </a:lnTo>
                <a:lnTo>
                  <a:pt x="60" y="923"/>
                </a:lnTo>
                <a:lnTo>
                  <a:pt x="69" y="892"/>
                </a:lnTo>
                <a:lnTo>
                  <a:pt x="79" y="861"/>
                </a:lnTo>
                <a:lnTo>
                  <a:pt x="89" y="831"/>
                </a:lnTo>
                <a:lnTo>
                  <a:pt x="100" y="801"/>
                </a:lnTo>
                <a:lnTo>
                  <a:pt x="112" y="771"/>
                </a:lnTo>
                <a:lnTo>
                  <a:pt x="124" y="741"/>
                </a:lnTo>
                <a:lnTo>
                  <a:pt x="137" y="712"/>
                </a:lnTo>
                <a:lnTo>
                  <a:pt x="150" y="684"/>
                </a:lnTo>
                <a:lnTo>
                  <a:pt x="164" y="655"/>
                </a:lnTo>
                <a:lnTo>
                  <a:pt x="179" y="627"/>
                </a:lnTo>
                <a:lnTo>
                  <a:pt x="194" y="600"/>
                </a:lnTo>
                <a:lnTo>
                  <a:pt x="209" y="573"/>
                </a:lnTo>
                <a:lnTo>
                  <a:pt x="225" y="547"/>
                </a:lnTo>
                <a:lnTo>
                  <a:pt x="242" y="520"/>
                </a:lnTo>
                <a:lnTo>
                  <a:pt x="259" y="495"/>
                </a:lnTo>
                <a:lnTo>
                  <a:pt x="277" y="470"/>
                </a:lnTo>
                <a:lnTo>
                  <a:pt x="295" y="446"/>
                </a:lnTo>
                <a:lnTo>
                  <a:pt x="313" y="422"/>
                </a:lnTo>
                <a:lnTo>
                  <a:pt x="332" y="398"/>
                </a:lnTo>
                <a:lnTo>
                  <a:pt x="352" y="375"/>
                </a:lnTo>
                <a:lnTo>
                  <a:pt x="372" y="354"/>
                </a:lnTo>
                <a:lnTo>
                  <a:pt x="392" y="332"/>
                </a:lnTo>
                <a:lnTo>
                  <a:pt x="413" y="310"/>
                </a:lnTo>
                <a:lnTo>
                  <a:pt x="434" y="290"/>
                </a:lnTo>
                <a:lnTo>
                  <a:pt x="456" y="271"/>
                </a:lnTo>
                <a:lnTo>
                  <a:pt x="478" y="250"/>
                </a:lnTo>
                <a:lnTo>
                  <a:pt x="500" y="232"/>
                </a:lnTo>
                <a:lnTo>
                  <a:pt x="523" y="215"/>
                </a:lnTo>
                <a:lnTo>
                  <a:pt x="546" y="197"/>
                </a:lnTo>
                <a:lnTo>
                  <a:pt x="570" y="181"/>
                </a:lnTo>
                <a:lnTo>
                  <a:pt x="594" y="164"/>
                </a:lnTo>
                <a:lnTo>
                  <a:pt x="618" y="149"/>
                </a:lnTo>
                <a:lnTo>
                  <a:pt x="642" y="134"/>
                </a:lnTo>
                <a:lnTo>
                  <a:pt x="667" y="120"/>
                </a:lnTo>
                <a:lnTo>
                  <a:pt x="693" y="107"/>
                </a:lnTo>
                <a:lnTo>
                  <a:pt x="718" y="95"/>
                </a:lnTo>
                <a:lnTo>
                  <a:pt x="744" y="83"/>
                </a:lnTo>
                <a:lnTo>
                  <a:pt x="770" y="72"/>
                </a:lnTo>
                <a:lnTo>
                  <a:pt x="797" y="61"/>
                </a:lnTo>
                <a:lnTo>
                  <a:pt x="824" y="51"/>
                </a:lnTo>
                <a:lnTo>
                  <a:pt x="851" y="43"/>
                </a:lnTo>
                <a:lnTo>
                  <a:pt x="878" y="35"/>
                </a:lnTo>
                <a:lnTo>
                  <a:pt x="905" y="27"/>
                </a:lnTo>
                <a:lnTo>
                  <a:pt x="933" y="21"/>
                </a:lnTo>
                <a:lnTo>
                  <a:pt x="961" y="15"/>
                </a:lnTo>
                <a:lnTo>
                  <a:pt x="990" y="11"/>
                </a:lnTo>
                <a:lnTo>
                  <a:pt x="1018" y="7"/>
                </a:lnTo>
                <a:lnTo>
                  <a:pt x="1047" y="5"/>
                </a:lnTo>
                <a:lnTo>
                  <a:pt x="1076" y="2"/>
                </a:lnTo>
                <a:lnTo>
                  <a:pt x="1105" y="1"/>
                </a:lnTo>
                <a:lnTo>
                  <a:pt x="1134" y="0"/>
                </a:lnTo>
                <a:lnTo>
                  <a:pt x="1163" y="1"/>
                </a:lnTo>
                <a:lnTo>
                  <a:pt x="1192" y="2"/>
                </a:lnTo>
                <a:lnTo>
                  <a:pt x="1221" y="5"/>
                </a:lnTo>
                <a:lnTo>
                  <a:pt x="1250" y="7"/>
                </a:lnTo>
                <a:lnTo>
                  <a:pt x="1278" y="11"/>
                </a:lnTo>
                <a:lnTo>
                  <a:pt x="1307" y="15"/>
                </a:lnTo>
                <a:lnTo>
                  <a:pt x="1335" y="21"/>
                </a:lnTo>
                <a:lnTo>
                  <a:pt x="1362" y="27"/>
                </a:lnTo>
                <a:lnTo>
                  <a:pt x="1390" y="35"/>
                </a:lnTo>
                <a:lnTo>
                  <a:pt x="1417" y="43"/>
                </a:lnTo>
                <a:lnTo>
                  <a:pt x="1444" y="51"/>
                </a:lnTo>
                <a:lnTo>
                  <a:pt x="1471" y="61"/>
                </a:lnTo>
                <a:lnTo>
                  <a:pt x="1498" y="72"/>
                </a:lnTo>
                <a:lnTo>
                  <a:pt x="1524" y="83"/>
                </a:lnTo>
                <a:lnTo>
                  <a:pt x="1550" y="95"/>
                </a:lnTo>
                <a:lnTo>
                  <a:pt x="1575" y="107"/>
                </a:lnTo>
                <a:lnTo>
                  <a:pt x="1601" y="120"/>
                </a:lnTo>
                <a:lnTo>
                  <a:pt x="1626" y="134"/>
                </a:lnTo>
                <a:lnTo>
                  <a:pt x="1650" y="149"/>
                </a:lnTo>
                <a:lnTo>
                  <a:pt x="1674" y="164"/>
                </a:lnTo>
                <a:lnTo>
                  <a:pt x="1698" y="181"/>
                </a:lnTo>
                <a:lnTo>
                  <a:pt x="1722" y="197"/>
                </a:lnTo>
                <a:lnTo>
                  <a:pt x="1745" y="215"/>
                </a:lnTo>
                <a:lnTo>
                  <a:pt x="1768" y="232"/>
                </a:lnTo>
                <a:lnTo>
                  <a:pt x="1790" y="250"/>
                </a:lnTo>
                <a:lnTo>
                  <a:pt x="1812" y="271"/>
                </a:lnTo>
                <a:lnTo>
                  <a:pt x="1834" y="290"/>
                </a:lnTo>
                <a:lnTo>
                  <a:pt x="1855" y="310"/>
                </a:lnTo>
                <a:lnTo>
                  <a:pt x="1876" y="332"/>
                </a:lnTo>
                <a:lnTo>
                  <a:pt x="1896" y="354"/>
                </a:lnTo>
                <a:lnTo>
                  <a:pt x="1917" y="375"/>
                </a:lnTo>
                <a:lnTo>
                  <a:pt x="1937" y="398"/>
                </a:lnTo>
                <a:lnTo>
                  <a:pt x="1956" y="422"/>
                </a:lnTo>
                <a:lnTo>
                  <a:pt x="1974" y="446"/>
                </a:lnTo>
                <a:lnTo>
                  <a:pt x="1992" y="470"/>
                </a:lnTo>
                <a:lnTo>
                  <a:pt x="2010" y="495"/>
                </a:lnTo>
                <a:lnTo>
                  <a:pt x="2027" y="520"/>
                </a:lnTo>
                <a:lnTo>
                  <a:pt x="2044" y="547"/>
                </a:lnTo>
                <a:lnTo>
                  <a:pt x="2060" y="573"/>
                </a:lnTo>
                <a:lnTo>
                  <a:pt x="2075" y="600"/>
                </a:lnTo>
                <a:lnTo>
                  <a:pt x="2090" y="627"/>
                </a:lnTo>
                <a:lnTo>
                  <a:pt x="2105" y="655"/>
                </a:lnTo>
                <a:lnTo>
                  <a:pt x="2119" y="684"/>
                </a:lnTo>
                <a:lnTo>
                  <a:pt x="2132" y="712"/>
                </a:lnTo>
                <a:lnTo>
                  <a:pt x="2145" y="741"/>
                </a:lnTo>
                <a:lnTo>
                  <a:pt x="2157" y="771"/>
                </a:lnTo>
                <a:lnTo>
                  <a:pt x="2169" y="801"/>
                </a:lnTo>
                <a:lnTo>
                  <a:pt x="2180" y="831"/>
                </a:lnTo>
                <a:lnTo>
                  <a:pt x="2190" y="861"/>
                </a:lnTo>
                <a:lnTo>
                  <a:pt x="2200" y="892"/>
                </a:lnTo>
                <a:lnTo>
                  <a:pt x="2209" y="923"/>
                </a:lnTo>
                <a:lnTo>
                  <a:pt x="2218" y="956"/>
                </a:lnTo>
                <a:lnTo>
                  <a:pt x="2226" y="988"/>
                </a:lnTo>
                <a:lnTo>
                  <a:pt x="2233" y="1021"/>
                </a:lnTo>
                <a:lnTo>
                  <a:pt x="2240" y="1053"/>
                </a:lnTo>
                <a:lnTo>
                  <a:pt x="2246" y="1087"/>
                </a:lnTo>
                <a:lnTo>
                  <a:pt x="2251" y="1119"/>
                </a:lnTo>
                <a:lnTo>
                  <a:pt x="2256" y="1153"/>
                </a:lnTo>
                <a:lnTo>
                  <a:pt x="2260" y="1187"/>
                </a:lnTo>
                <a:lnTo>
                  <a:pt x="2263" y="1221"/>
                </a:lnTo>
                <a:lnTo>
                  <a:pt x="2266" y="1256"/>
                </a:lnTo>
                <a:lnTo>
                  <a:pt x="2267" y="1290"/>
                </a:lnTo>
                <a:lnTo>
                  <a:pt x="2268" y="1325"/>
                </a:lnTo>
                <a:lnTo>
                  <a:pt x="2269" y="1360"/>
                </a:lnTo>
                <a:lnTo>
                  <a:pt x="2268" y="1395"/>
                </a:lnTo>
                <a:lnTo>
                  <a:pt x="2267" y="1430"/>
                </a:lnTo>
                <a:lnTo>
                  <a:pt x="2266" y="1464"/>
                </a:lnTo>
                <a:lnTo>
                  <a:pt x="2263" y="1499"/>
                </a:lnTo>
                <a:lnTo>
                  <a:pt x="2260" y="1534"/>
                </a:lnTo>
                <a:lnTo>
                  <a:pt x="2256" y="1568"/>
                </a:lnTo>
                <a:lnTo>
                  <a:pt x="2251" y="1601"/>
                </a:lnTo>
                <a:lnTo>
                  <a:pt x="2246" y="1635"/>
                </a:lnTo>
                <a:lnTo>
                  <a:pt x="2240" y="1667"/>
                </a:lnTo>
                <a:lnTo>
                  <a:pt x="2233" y="1701"/>
                </a:lnTo>
                <a:lnTo>
                  <a:pt x="2226" y="1733"/>
                </a:lnTo>
                <a:lnTo>
                  <a:pt x="2218" y="1764"/>
                </a:lnTo>
                <a:lnTo>
                  <a:pt x="2209" y="1797"/>
                </a:lnTo>
                <a:lnTo>
                  <a:pt x="2200" y="1828"/>
                </a:lnTo>
                <a:lnTo>
                  <a:pt x="2190" y="1859"/>
                </a:lnTo>
                <a:lnTo>
                  <a:pt x="2180" y="1889"/>
                </a:lnTo>
                <a:lnTo>
                  <a:pt x="2169" y="1920"/>
                </a:lnTo>
                <a:lnTo>
                  <a:pt x="2157" y="1950"/>
                </a:lnTo>
                <a:lnTo>
                  <a:pt x="2145" y="1979"/>
                </a:lnTo>
                <a:lnTo>
                  <a:pt x="2132" y="2009"/>
                </a:lnTo>
                <a:lnTo>
                  <a:pt x="2119" y="2038"/>
                </a:lnTo>
                <a:lnTo>
                  <a:pt x="2105" y="2065"/>
                </a:lnTo>
                <a:lnTo>
                  <a:pt x="2090" y="2093"/>
                </a:lnTo>
                <a:lnTo>
                  <a:pt x="2075" y="2121"/>
                </a:lnTo>
                <a:lnTo>
                  <a:pt x="2060" y="2148"/>
                </a:lnTo>
                <a:lnTo>
                  <a:pt x="2044" y="2174"/>
                </a:lnTo>
                <a:lnTo>
                  <a:pt x="2027" y="2200"/>
                </a:lnTo>
                <a:lnTo>
                  <a:pt x="2010" y="2225"/>
                </a:lnTo>
                <a:lnTo>
                  <a:pt x="1992" y="2250"/>
                </a:lnTo>
                <a:lnTo>
                  <a:pt x="1974" y="2275"/>
                </a:lnTo>
                <a:lnTo>
                  <a:pt x="1956" y="2298"/>
                </a:lnTo>
                <a:lnTo>
                  <a:pt x="1937" y="2322"/>
                </a:lnTo>
                <a:lnTo>
                  <a:pt x="1917" y="2345"/>
                </a:lnTo>
                <a:lnTo>
                  <a:pt x="1896" y="2366"/>
                </a:lnTo>
                <a:lnTo>
                  <a:pt x="1876" y="2389"/>
                </a:lnTo>
                <a:lnTo>
                  <a:pt x="1855" y="2410"/>
                </a:lnTo>
                <a:lnTo>
                  <a:pt x="1834" y="2430"/>
                </a:lnTo>
                <a:lnTo>
                  <a:pt x="1812" y="2450"/>
                </a:lnTo>
                <a:lnTo>
                  <a:pt x="1790" y="2470"/>
                </a:lnTo>
                <a:lnTo>
                  <a:pt x="1768" y="2488"/>
                </a:lnTo>
                <a:lnTo>
                  <a:pt x="1745" y="2506"/>
                </a:lnTo>
                <a:lnTo>
                  <a:pt x="1722" y="2524"/>
                </a:lnTo>
                <a:lnTo>
                  <a:pt x="1698" y="2540"/>
                </a:lnTo>
                <a:lnTo>
                  <a:pt x="1674" y="2556"/>
                </a:lnTo>
                <a:lnTo>
                  <a:pt x="1650" y="2572"/>
                </a:lnTo>
                <a:lnTo>
                  <a:pt x="1626" y="2586"/>
                </a:lnTo>
                <a:lnTo>
                  <a:pt x="1601" y="2600"/>
                </a:lnTo>
                <a:lnTo>
                  <a:pt x="1575" y="2613"/>
                </a:lnTo>
                <a:lnTo>
                  <a:pt x="1550" y="2625"/>
                </a:lnTo>
                <a:lnTo>
                  <a:pt x="1524" y="2637"/>
                </a:lnTo>
                <a:lnTo>
                  <a:pt x="1498" y="2648"/>
                </a:lnTo>
                <a:lnTo>
                  <a:pt x="1471" y="2659"/>
                </a:lnTo>
                <a:lnTo>
                  <a:pt x="1444" y="2669"/>
                </a:lnTo>
                <a:lnTo>
                  <a:pt x="1417" y="2677"/>
                </a:lnTo>
                <a:lnTo>
                  <a:pt x="1390" y="2685"/>
                </a:lnTo>
                <a:lnTo>
                  <a:pt x="1362" y="2693"/>
                </a:lnTo>
                <a:lnTo>
                  <a:pt x="1335" y="2699"/>
                </a:lnTo>
                <a:lnTo>
                  <a:pt x="1307" y="2705"/>
                </a:lnTo>
                <a:lnTo>
                  <a:pt x="1278" y="2709"/>
                </a:lnTo>
                <a:lnTo>
                  <a:pt x="1250" y="2713"/>
                </a:lnTo>
                <a:lnTo>
                  <a:pt x="1221" y="2717"/>
                </a:lnTo>
                <a:lnTo>
                  <a:pt x="1192" y="2719"/>
                </a:lnTo>
                <a:lnTo>
                  <a:pt x="1163" y="2720"/>
                </a:lnTo>
                <a:lnTo>
                  <a:pt x="1134" y="2720"/>
                </a:lnTo>
                <a:lnTo>
                  <a:pt x="1105" y="2720"/>
                </a:lnTo>
                <a:lnTo>
                  <a:pt x="1076" y="2719"/>
                </a:lnTo>
                <a:lnTo>
                  <a:pt x="1047" y="2717"/>
                </a:lnTo>
                <a:lnTo>
                  <a:pt x="1018" y="2713"/>
                </a:lnTo>
                <a:lnTo>
                  <a:pt x="990" y="2709"/>
                </a:lnTo>
                <a:lnTo>
                  <a:pt x="961" y="2705"/>
                </a:lnTo>
                <a:lnTo>
                  <a:pt x="933" y="2699"/>
                </a:lnTo>
                <a:lnTo>
                  <a:pt x="905" y="2693"/>
                </a:lnTo>
                <a:lnTo>
                  <a:pt x="878" y="2685"/>
                </a:lnTo>
                <a:lnTo>
                  <a:pt x="851" y="2677"/>
                </a:lnTo>
                <a:lnTo>
                  <a:pt x="824" y="2669"/>
                </a:lnTo>
                <a:lnTo>
                  <a:pt x="797" y="2659"/>
                </a:lnTo>
                <a:lnTo>
                  <a:pt x="770" y="2648"/>
                </a:lnTo>
                <a:lnTo>
                  <a:pt x="744" y="2637"/>
                </a:lnTo>
                <a:lnTo>
                  <a:pt x="718" y="2625"/>
                </a:lnTo>
                <a:lnTo>
                  <a:pt x="693" y="2613"/>
                </a:lnTo>
                <a:lnTo>
                  <a:pt x="667" y="2600"/>
                </a:lnTo>
                <a:lnTo>
                  <a:pt x="642" y="2586"/>
                </a:lnTo>
                <a:lnTo>
                  <a:pt x="618" y="2572"/>
                </a:lnTo>
                <a:lnTo>
                  <a:pt x="594" y="2556"/>
                </a:lnTo>
                <a:lnTo>
                  <a:pt x="570" y="2540"/>
                </a:lnTo>
                <a:lnTo>
                  <a:pt x="546" y="2524"/>
                </a:lnTo>
                <a:lnTo>
                  <a:pt x="523" y="2506"/>
                </a:lnTo>
                <a:lnTo>
                  <a:pt x="500" y="2488"/>
                </a:lnTo>
                <a:lnTo>
                  <a:pt x="478" y="2470"/>
                </a:lnTo>
                <a:lnTo>
                  <a:pt x="456" y="2450"/>
                </a:lnTo>
                <a:lnTo>
                  <a:pt x="434" y="2430"/>
                </a:lnTo>
                <a:lnTo>
                  <a:pt x="413" y="2410"/>
                </a:lnTo>
                <a:lnTo>
                  <a:pt x="392" y="2389"/>
                </a:lnTo>
                <a:lnTo>
                  <a:pt x="372" y="2366"/>
                </a:lnTo>
                <a:lnTo>
                  <a:pt x="352" y="2345"/>
                </a:lnTo>
                <a:lnTo>
                  <a:pt x="332" y="2322"/>
                </a:lnTo>
                <a:lnTo>
                  <a:pt x="313" y="2298"/>
                </a:lnTo>
                <a:lnTo>
                  <a:pt x="295" y="2275"/>
                </a:lnTo>
                <a:lnTo>
                  <a:pt x="277" y="2250"/>
                </a:lnTo>
                <a:lnTo>
                  <a:pt x="259" y="2225"/>
                </a:lnTo>
                <a:lnTo>
                  <a:pt x="242" y="2200"/>
                </a:lnTo>
                <a:lnTo>
                  <a:pt x="225" y="2174"/>
                </a:lnTo>
                <a:lnTo>
                  <a:pt x="209" y="2148"/>
                </a:lnTo>
                <a:lnTo>
                  <a:pt x="194" y="2121"/>
                </a:lnTo>
                <a:lnTo>
                  <a:pt x="179" y="2093"/>
                </a:lnTo>
                <a:lnTo>
                  <a:pt x="164" y="2065"/>
                </a:lnTo>
                <a:lnTo>
                  <a:pt x="150" y="2038"/>
                </a:lnTo>
                <a:lnTo>
                  <a:pt x="137" y="2009"/>
                </a:lnTo>
                <a:lnTo>
                  <a:pt x="124" y="1979"/>
                </a:lnTo>
                <a:lnTo>
                  <a:pt x="112" y="1950"/>
                </a:lnTo>
                <a:lnTo>
                  <a:pt x="100" y="1920"/>
                </a:lnTo>
                <a:lnTo>
                  <a:pt x="89" y="1889"/>
                </a:lnTo>
                <a:lnTo>
                  <a:pt x="79" y="1859"/>
                </a:lnTo>
                <a:lnTo>
                  <a:pt x="69" y="1828"/>
                </a:lnTo>
                <a:lnTo>
                  <a:pt x="60" y="1797"/>
                </a:lnTo>
                <a:lnTo>
                  <a:pt x="51" y="1764"/>
                </a:lnTo>
                <a:lnTo>
                  <a:pt x="43" y="1733"/>
                </a:lnTo>
                <a:lnTo>
                  <a:pt x="36" y="1701"/>
                </a:lnTo>
                <a:lnTo>
                  <a:pt x="29" y="1667"/>
                </a:lnTo>
                <a:lnTo>
                  <a:pt x="23" y="1635"/>
                </a:lnTo>
                <a:lnTo>
                  <a:pt x="18" y="1601"/>
                </a:lnTo>
                <a:lnTo>
                  <a:pt x="13" y="1568"/>
                </a:lnTo>
                <a:lnTo>
                  <a:pt x="9" y="1534"/>
                </a:lnTo>
                <a:lnTo>
                  <a:pt x="6" y="1499"/>
                </a:lnTo>
                <a:lnTo>
                  <a:pt x="3" y="1464"/>
                </a:lnTo>
                <a:lnTo>
                  <a:pt x="2" y="1430"/>
                </a:lnTo>
                <a:lnTo>
                  <a:pt x="0" y="1395"/>
                </a:lnTo>
                <a:lnTo>
                  <a:pt x="0" y="136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16" name="Freeform 9">
            <a:hlinkClick r:id="rId4" tooltip="instragram"/>
          </p:cNvPr>
          <p:cNvSpPr>
            <a:spLocks noChangeAspect="1" noEditPoints="1"/>
          </p:cNvSpPr>
          <p:nvPr userDrawn="1"/>
        </p:nvSpPr>
        <p:spPr bwMode="auto">
          <a:xfrm>
            <a:off x="10884143" y="5877340"/>
            <a:ext cx="252000" cy="252000"/>
          </a:xfrm>
          <a:custGeom>
            <a:avLst/>
            <a:gdLst>
              <a:gd name="T0" fmla="*/ 1482 w 2269"/>
              <a:gd name="T1" fmla="*/ 827 h 2720"/>
              <a:gd name="T2" fmla="*/ 1577 w 2269"/>
              <a:gd name="T3" fmla="*/ 894 h 2720"/>
              <a:gd name="T4" fmla="*/ 1531 w 2269"/>
              <a:gd name="T5" fmla="*/ 1014 h 2720"/>
              <a:gd name="T6" fmla="*/ 1427 w 2269"/>
              <a:gd name="T7" fmla="*/ 971 h 2720"/>
              <a:gd name="T8" fmla="*/ 1036 w 2269"/>
              <a:gd name="T9" fmla="*/ 1606 h 2720"/>
              <a:gd name="T10" fmla="*/ 925 w 2269"/>
              <a:gd name="T11" fmla="*/ 1467 h 2720"/>
              <a:gd name="T12" fmla="*/ 921 w 2269"/>
              <a:gd name="T13" fmla="*/ 1266 h 2720"/>
              <a:gd name="T14" fmla="*/ 1026 w 2269"/>
              <a:gd name="T15" fmla="*/ 1121 h 2720"/>
              <a:gd name="T16" fmla="*/ 1191 w 2269"/>
              <a:gd name="T17" fmla="*/ 1096 h 2720"/>
              <a:gd name="T18" fmla="*/ 1324 w 2269"/>
              <a:gd name="T19" fmla="*/ 1207 h 2720"/>
              <a:gd name="T20" fmla="*/ 1360 w 2269"/>
              <a:gd name="T21" fmla="*/ 1402 h 2720"/>
              <a:gd name="T22" fmla="*/ 1280 w 2269"/>
              <a:gd name="T23" fmla="*/ 1571 h 2720"/>
              <a:gd name="T24" fmla="*/ 1134 w 2269"/>
              <a:gd name="T25" fmla="*/ 940 h 2720"/>
              <a:gd name="T26" fmla="*/ 918 w 2269"/>
              <a:gd name="T27" fmla="*/ 1030 h 2720"/>
              <a:gd name="T28" fmla="*/ 791 w 2269"/>
              <a:gd name="T29" fmla="*/ 1276 h 2720"/>
              <a:gd name="T30" fmla="*/ 827 w 2269"/>
              <a:gd name="T31" fmla="*/ 1560 h 2720"/>
              <a:gd name="T32" fmla="*/ 998 w 2269"/>
              <a:gd name="T33" fmla="*/ 1747 h 2720"/>
              <a:gd name="T34" fmla="*/ 1238 w 2269"/>
              <a:gd name="T35" fmla="*/ 1760 h 2720"/>
              <a:gd name="T36" fmla="*/ 1425 w 2269"/>
              <a:gd name="T37" fmla="*/ 1595 h 2720"/>
              <a:gd name="T38" fmla="*/ 1482 w 2269"/>
              <a:gd name="T39" fmla="*/ 1307 h 2720"/>
              <a:gd name="T40" fmla="*/ 1383 w 2269"/>
              <a:gd name="T41" fmla="*/ 1064 h 2720"/>
              <a:gd name="T42" fmla="*/ 1152 w 2269"/>
              <a:gd name="T43" fmla="*/ 941 h 2720"/>
              <a:gd name="T44" fmla="*/ 688 w 2269"/>
              <a:gd name="T45" fmla="*/ 586 h 2720"/>
              <a:gd name="T46" fmla="*/ 511 w 2269"/>
              <a:gd name="T47" fmla="*/ 767 h 2720"/>
              <a:gd name="T48" fmla="*/ 457 w 2269"/>
              <a:gd name="T49" fmla="*/ 1023 h 2720"/>
              <a:gd name="T50" fmla="*/ 477 w 2269"/>
              <a:gd name="T51" fmla="*/ 1855 h 2720"/>
              <a:gd name="T52" fmla="*/ 610 w 2269"/>
              <a:gd name="T53" fmla="*/ 2084 h 2720"/>
              <a:gd name="T54" fmla="*/ 827 w 2269"/>
              <a:gd name="T55" fmla="*/ 2171 h 2720"/>
              <a:gd name="T56" fmla="*/ 1510 w 2269"/>
              <a:gd name="T57" fmla="*/ 2160 h 2720"/>
              <a:gd name="T58" fmla="*/ 1728 w 2269"/>
              <a:gd name="T59" fmla="*/ 2006 h 2720"/>
              <a:gd name="T60" fmla="*/ 1809 w 2269"/>
              <a:gd name="T61" fmla="*/ 1758 h 2720"/>
              <a:gd name="T62" fmla="*/ 1809 w 2269"/>
              <a:gd name="T63" fmla="*/ 963 h 2720"/>
              <a:gd name="T64" fmla="*/ 1702 w 2269"/>
              <a:gd name="T65" fmla="*/ 680 h 2720"/>
              <a:gd name="T66" fmla="*/ 1489 w 2269"/>
              <a:gd name="T67" fmla="*/ 556 h 2720"/>
              <a:gd name="T68" fmla="*/ 1411 w 2269"/>
              <a:gd name="T69" fmla="*/ 695 h 2720"/>
              <a:gd name="T70" fmla="*/ 1598 w 2269"/>
              <a:gd name="T71" fmla="*/ 765 h 2720"/>
              <a:gd name="T72" fmla="*/ 1686 w 2269"/>
              <a:gd name="T73" fmla="*/ 977 h 2720"/>
              <a:gd name="T74" fmla="*/ 1681 w 2269"/>
              <a:gd name="T75" fmla="*/ 1786 h 2720"/>
              <a:gd name="T76" fmla="*/ 1589 w 2269"/>
              <a:gd name="T77" fmla="*/ 1964 h 2720"/>
              <a:gd name="T78" fmla="*/ 1244 w 2269"/>
              <a:gd name="T79" fmla="*/ 2030 h 2720"/>
              <a:gd name="T80" fmla="*/ 721 w 2269"/>
              <a:gd name="T81" fmla="*/ 1992 h 2720"/>
              <a:gd name="T82" fmla="*/ 603 w 2269"/>
              <a:gd name="T83" fmla="*/ 1842 h 2720"/>
              <a:gd name="T84" fmla="*/ 580 w 2269"/>
              <a:gd name="T85" fmla="*/ 1030 h 2720"/>
              <a:gd name="T86" fmla="*/ 638 w 2269"/>
              <a:gd name="T87" fmla="*/ 806 h 2720"/>
              <a:gd name="T88" fmla="*/ 814 w 2269"/>
              <a:gd name="T89" fmla="*/ 699 h 2720"/>
              <a:gd name="T90" fmla="*/ 23 w 2269"/>
              <a:gd name="T91" fmla="*/ 1086 h 2720"/>
              <a:gd name="T92" fmla="*/ 179 w 2269"/>
              <a:gd name="T93" fmla="*/ 627 h 2720"/>
              <a:gd name="T94" fmla="*/ 456 w 2269"/>
              <a:gd name="T95" fmla="*/ 271 h 2720"/>
              <a:gd name="T96" fmla="*/ 824 w 2269"/>
              <a:gd name="T97" fmla="*/ 51 h 2720"/>
              <a:gd name="T98" fmla="*/ 1250 w 2269"/>
              <a:gd name="T99" fmla="*/ 7 h 2720"/>
              <a:gd name="T100" fmla="*/ 1651 w 2269"/>
              <a:gd name="T101" fmla="*/ 148 h 2720"/>
              <a:gd name="T102" fmla="*/ 1975 w 2269"/>
              <a:gd name="T103" fmla="*/ 446 h 2720"/>
              <a:gd name="T104" fmla="*/ 2190 w 2269"/>
              <a:gd name="T105" fmla="*/ 862 h 2720"/>
              <a:gd name="T106" fmla="*/ 2269 w 2269"/>
              <a:gd name="T107" fmla="*/ 1360 h 2720"/>
              <a:gd name="T108" fmla="*/ 2190 w 2269"/>
              <a:gd name="T109" fmla="*/ 1859 h 2720"/>
              <a:gd name="T110" fmla="*/ 1975 w 2269"/>
              <a:gd name="T111" fmla="*/ 2275 h 2720"/>
              <a:gd name="T112" fmla="*/ 1651 w 2269"/>
              <a:gd name="T113" fmla="*/ 2571 h 2720"/>
              <a:gd name="T114" fmla="*/ 1250 w 2269"/>
              <a:gd name="T115" fmla="*/ 2713 h 2720"/>
              <a:gd name="T116" fmla="*/ 824 w 2269"/>
              <a:gd name="T117" fmla="*/ 2668 h 2720"/>
              <a:gd name="T118" fmla="*/ 456 w 2269"/>
              <a:gd name="T119" fmla="*/ 2450 h 2720"/>
              <a:gd name="T120" fmla="*/ 179 w 2269"/>
              <a:gd name="T121" fmla="*/ 2093 h 2720"/>
              <a:gd name="T122" fmla="*/ 23 w 2269"/>
              <a:gd name="T123" fmla="*/ 1634 h 2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69" h="2720">
                <a:moveTo>
                  <a:pt x="1417" y="924"/>
                </a:moveTo>
                <a:lnTo>
                  <a:pt x="1418" y="914"/>
                </a:lnTo>
                <a:lnTo>
                  <a:pt x="1419" y="904"/>
                </a:lnTo>
                <a:lnTo>
                  <a:pt x="1421" y="894"/>
                </a:lnTo>
                <a:lnTo>
                  <a:pt x="1424" y="886"/>
                </a:lnTo>
                <a:lnTo>
                  <a:pt x="1427" y="878"/>
                </a:lnTo>
                <a:lnTo>
                  <a:pt x="1431" y="869"/>
                </a:lnTo>
                <a:lnTo>
                  <a:pt x="1436" y="862"/>
                </a:lnTo>
                <a:lnTo>
                  <a:pt x="1441" y="855"/>
                </a:lnTo>
                <a:lnTo>
                  <a:pt x="1447" y="848"/>
                </a:lnTo>
                <a:lnTo>
                  <a:pt x="1453" y="843"/>
                </a:lnTo>
                <a:lnTo>
                  <a:pt x="1460" y="838"/>
                </a:lnTo>
                <a:lnTo>
                  <a:pt x="1467" y="833"/>
                </a:lnTo>
                <a:lnTo>
                  <a:pt x="1475" y="830"/>
                </a:lnTo>
                <a:lnTo>
                  <a:pt x="1482" y="827"/>
                </a:lnTo>
                <a:lnTo>
                  <a:pt x="1491" y="826"/>
                </a:lnTo>
                <a:lnTo>
                  <a:pt x="1499" y="826"/>
                </a:lnTo>
                <a:lnTo>
                  <a:pt x="1507" y="826"/>
                </a:lnTo>
                <a:lnTo>
                  <a:pt x="1515" y="827"/>
                </a:lnTo>
                <a:lnTo>
                  <a:pt x="1523" y="830"/>
                </a:lnTo>
                <a:lnTo>
                  <a:pt x="1531" y="833"/>
                </a:lnTo>
                <a:lnTo>
                  <a:pt x="1538" y="838"/>
                </a:lnTo>
                <a:lnTo>
                  <a:pt x="1545" y="843"/>
                </a:lnTo>
                <a:lnTo>
                  <a:pt x="1551" y="848"/>
                </a:lnTo>
                <a:lnTo>
                  <a:pt x="1557" y="855"/>
                </a:lnTo>
                <a:lnTo>
                  <a:pt x="1562" y="862"/>
                </a:lnTo>
                <a:lnTo>
                  <a:pt x="1567" y="869"/>
                </a:lnTo>
                <a:lnTo>
                  <a:pt x="1571" y="878"/>
                </a:lnTo>
                <a:lnTo>
                  <a:pt x="1574" y="886"/>
                </a:lnTo>
                <a:lnTo>
                  <a:pt x="1577" y="894"/>
                </a:lnTo>
                <a:lnTo>
                  <a:pt x="1579" y="904"/>
                </a:lnTo>
                <a:lnTo>
                  <a:pt x="1580" y="914"/>
                </a:lnTo>
                <a:lnTo>
                  <a:pt x="1581" y="924"/>
                </a:lnTo>
                <a:lnTo>
                  <a:pt x="1580" y="934"/>
                </a:lnTo>
                <a:lnTo>
                  <a:pt x="1579" y="944"/>
                </a:lnTo>
                <a:lnTo>
                  <a:pt x="1577" y="953"/>
                </a:lnTo>
                <a:lnTo>
                  <a:pt x="1574" y="962"/>
                </a:lnTo>
                <a:lnTo>
                  <a:pt x="1571" y="971"/>
                </a:lnTo>
                <a:lnTo>
                  <a:pt x="1567" y="978"/>
                </a:lnTo>
                <a:lnTo>
                  <a:pt x="1562" y="987"/>
                </a:lnTo>
                <a:lnTo>
                  <a:pt x="1557" y="993"/>
                </a:lnTo>
                <a:lnTo>
                  <a:pt x="1551" y="1000"/>
                </a:lnTo>
                <a:lnTo>
                  <a:pt x="1545" y="1005"/>
                </a:lnTo>
                <a:lnTo>
                  <a:pt x="1538" y="1010"/>
                </a:lnTo>
                <a:lnTo>
                  <a:pt x="1531" y="1014"/>
                </a:lnTo>
                <a:lnTo>
                  <a:pt x="1523" y="1018"/>
                </a:lnTo>
                <a:lnTo>
                  <a:pt x="1515" y="1020"/>
                </a:lnTo>
                <a:lnTo>
                  <a:pt x="1507" y="1022"/>
                </a:lnTo>
                <a:lnTo>
                  <a:pt x="1499" y="1022"/>
                </a:lnTo>
                <a:lnTo>
                  <a:pt x="1491" y="1022"/>
                </a:lnTo>
                <a:lnTo>
                  <a:pt x="1482" y="1020"/>
                </a:lnTo>
                <a:lnTo>
                  <a:pt x="1475" y="1018"/>
                </a:lnTo>
                <a:lnTo>
                  <a:pt x="1467" y="1014"/>
                </a:lnTo>
                <a:lnTo>
                  <a:pt x="1460" y="1010"/>
                </a:lnTo>
                <a:lnTo>
                  <a:pt x="1453" y="1005"/>
                </a:lnTo>
                <a:lnTo>
                  <a:pt x="1447" y="1000"/>
                </a:lnTo>
                <a:lnTo>
                  <a:pt x="1441" y="993"/>
                </a:lnTo>
                <a:lnTo>
                  <a:pt x="1436" y="987"/>
                </a:lnTo>
                <a:lnTo>
                  <a:pt x="1431" y="978"/>
                </a:lnTo>
                <a:lnTo>
                  <a:pt x="1427" y="971"/>
                </a:lnTo>
                <a:lnTo>
                  <a:pt x="1424" y="962"/>
                </a:lnTo>
                <a:lnTo>
                  <a:pt x="1421" y="953"/>
                </a:lnTo>
                <a:lnTo>
                  <a:pt x="1419" y="944"/>
                </a:lnTo>
                <a:lnTo>
                  <a:pt x="1418" y="934"/>
                </a:lnTo>
                <a:lnTo>
                  <a:pt x="1417" y="924"/>
                </a:lnTo>
                <a:close/>
                <a:moveTo>
                  <a:pt x="1134" y="1632"/>
                </a:moveTo>
                <a:lnTo>
                  <a:pt x="1123" y="1632"/>
                </a:lnTo>
                <a:lnTo>
                  <a:pt x="1111" y="1631"/>
                </a:lnTo>
                <a:lnTo>
                  <a:pt x="1100" y="1630"/>
                </a:lnTo>
                <a:lnTo>
                  <a:pt x="1088" y="1627"/>
                </a:lnTo>
                <a:lnTo>
                  <a:pt x="1077" y="1624"/>
                </a:lnTo>
                <a:lnTo>
                  <a:pt x="1067" y="1620"/>
                </a:lnTo>
                <a:lnTo>
                  <a:pt x="1056" y="1616"/>
                </a:lnTo>
                <a:lnTo>
                  <a:pt x="1046" y="1612"/>
                </a:lnTo>
                <a:lnTo>
                  <a:pt x="1036" y="1606"/>
                </a:lnTo>
                <a:lnTo>
                  <a:pt x="1026" y="1600"/>
                </a:lnTo>
                <a:lnTo>
                  <a:pt x="1016" y="1594"/>
                </a:lnTo>
                <a:lnTo>
                  <a:pt x="1007" y="1586"/>
                </a:lnTo>
                <a:lnTo>
                  <a:pt x="998" y="1578"/>
                </a:lnTo>
                <a:lnTo>
                  <a:pt x="990" y="1571"/>
                </a:lnTo>
                <a:lnTo>
                  <a:pt x="982" y="1561"/>
                </a:lnTo>
                <a:lnTo>
                  <a:pt x="974" y="1553"/>
                </a:lnTo>
                <a:lnTo>
                  <a:pt x="966" y="1543"/>
                </a:lnTo>
                <a:lnTo>
                  <a:pt x="959" y="1534"/>
                </a:lnTo>
                <a:lnTo>
                  <a:pt x="952" y="1523"/>
                </a:lnTo>
                <a:lnTo>
                  <a:pt x="946" y="1512"/>
                </a:lnTo>
                <a:lnTo>
                  <a:pt x="940" y="1501"/>
                </a:lnTo>
                <a:lnTo>
                  <a:pt x="935" y="1491"/>
                </a:lnTo>
                <a:lnTo>
                  <a:pt x="930" y="1479"/>
                </a:lnTo>
                <a:lnTo>
                  <a:pt x="925" y="1467"/>
                </a:lnTo>
                <a:lnTo>
                  <a:pt x="921" y="1453"/>
                </a:lnTo>
                <a:lnTo>
                  <a:pt x="917" y="1441"/>
                </a:lnTo>
                <a:lnTo>
                  <a:pt x="914" y="1428"/>
                </a:lnTo>
                <a:lnTo>
                  <a:pt x="912" y="1415"/>
                </a:lnTo>
                <a:lnTo>
                  <a:pt x="910" y="1402"/>
                </a:lnTo>
                <a:lnTo>
                  <a:pt x="908" y="1387"/>
                </a:lnTo>
                <a:lnTo>
                  <a:pt x="907" y="1374"/>
                </a:lnTo>
                <a:lnTo>
                  <a:pt x="907" y="1360"/>
                </a:lnTo>
                <a:lnTo>
                  <a:pt x="907" y="1347"/>
                </a:lnTo>
                <a:lnTo>
                  <a:pt x="908" y="1332"/>
                </a:lnTo>
                <a:lnTo>
                  <a:pt x="910" y="1319"/>
                </a:lnTo>
                <a:lnTo>
                  <a:pt x="912" y="1305"/>
                </a:lnTo>
                <a:lnTo>
                  <a:pt x="914" y="1293"/>
                </a:lnTo>
                <a:lnTo>
                  <a:pt x="917" y="1279"/>
                </a:lnTo>
                <a:lnTo>
                  <a:pt x="921" y="1266"/>
                </a:lnTo>
                <a:lnTo>
                  <a:pt x="925" y="1254"/>
                </a:lnTo>
                <a:lnTo>
                  <a:pt x="930" y="1242"/>
                </a:lnTo>
                <a:lnTo>
                  <a:pt x="935" y="1230"/>
                </a:lnTo>
                <a:lnTo>
                  <a:pt x="940" y="1218"/>
                </a:lnTo>
                <a:lnTo>
                  <a:pt x="946" y="1207"/>
                </a:lnTo>
                <a:lnTo>
                  <a:pt x="952" y="1197"/>
                </a:lnTo>
                <a:lnTo>
                  <a:pt x="959" y="1187"/>
                </a:lnTo>
                <a:lnTo>
                  <a:pt x="966" y="1177"/>
                </a:lnTo>
                <a:lnTo>
                  <a:pt x="974" y="1168"/>
                </a:lnTo>
                <a:lnTo>
                  <a:pt x="982" y="1158"/>
                </a:lnTo>
                <a:lnTo>
                  <a:pt x="990" y="1150"/>
                </a:lnTo>
                <a:lnTo>
                  <a:pt x="998" y="1141"/>
                </a:lnTo>
                <a:lnTo>
                  <a:pt x="1007" y="1134"/>
                </a:lnTo>
                <a:lnTo>
                  <a:pt x="1016" y="1127"/>
                </a:lnTo>
                <a:lnTo>
                  <a:pt x="1026" y="1121"/>
                </a:lnTo>
                <a:lnTo>
                  <a:pt x="1036" y="1115"/>
                </a:lnTo>
                <a:lnTo>
                  <a:pt x="1046" y="1109"/>
                </a:lnTo>
                <a:lnTo>
                  <a:pt x="1056" y="1104"/>
                </a:lnTo>
                <a:lnTo>
                  <a:pt x="1067" y="1099"/>
                </a:lnTo>
                <a:lnTo>
                  <a:pt x="1077" y="1096"/>
                </a:lnTo>
                <a:lnTo>
                  <a:pt x="1088" y="1093"/>
                </a:lnTo>
                <a:lnTo>
                  <a:pt x="1100" y="1091"/>
                </a:lnTo>
                <a:lnTo>
                  <a:pt x="1111" y="1089"/>
                </a:lnTo>
                <a:lnTo>
                  <a:pt x="1123" y="1087"/>
                </a:lnTo>
                <a:lnTo>
                  <a:pt x="1134" y="1087"/>
                </a:lnTo>
                <a:lnTo>
                  <a:pt x="1146" y="1087"/>
                </a:lnTo>
                <a:lnTo>
                  <a:pt x="1157" y="1089"/>
                </a:lnTo>
                <a:lnTo>
                  <a:pt x="1169" y="1091"/>
                </a:lnTo>
                <a:lnTo>
                  <a:pt x="1180" y="1093"/>
                </a:lnTo>
                <a:lnTo>
                  <a:pt x="1191" y="1096"/>
                </a:lnTo>
                <a:lnTo>
                  <a:pt x="1202" y="1099"/>
                </a:lnTo>
                <a:lnTo>
                  <a:pt x="1212" y="1104"/>
                </a:lnTo>
                <a:lnTo>
                  <a:pt x="1223" y="1109"/>
                </a:lnTo>
                <a:lnTo>
                  <a:pt x="1233" y="1115"/>
                </a:lnTo>
                <a:lnTo>
                  <a:pt x="1243" y="1121"/>
                </a:lnTo>
                <a:lnTo>
                  <a:pt x="1252" y="1127"/>
                </a:lnTo>
                <a:lnTo>
                  <a:pt x="1261" y="1134"/>
                </a:lnTo>
                <a:lnTo>
                  <a:pt x="1270" y="1141"/>
                </a:lnTo>
                <a:lnTo>
                  <a:pt x="1280" y="1150"/>
                </a:lnTo>
                <a:lnTo>
                  <a:pt x="1288" y="1158"/>
                </a:lnTo>
                <a:lnTo>
                  <a:pt x="1296" y="1168"/>
                </a:lnTo>
                <a:lnTo>
                  <a:pt x="1303" y="1177"/>
                </a:lnTo>
                <a:lnTo>
                  <a:pt x="1311" y="1187"/>
                </a:lnTo>
                <a:lnTo>
                  <a:pt x="1317" y="1197"/>
                </a:lnTo>
                <a:lnTo>
                  <a:pt x="1324" y="1207"/>
                </a:lnTo>
                <a:lnTo>
                  <a:pt x="1329" y="1218"/>
                </a:lnTo>
                <a:lnTo>
                  <a:pt x="1335" y="1230"/>
                </a:lnTo>
                <a:lnTo>
                  <a:pt x="1340" y="1242"/>
                </a:lnTo>
                <a:lnTo>
                  <a:pt x="1345" y="1254"/>
                </a:lnTo>
                <a:lnTo>
                  <a:pt x="1349" y="1266"/>
                </a:lnTo>
                <a:lnTo>
                  <a:pt x="1352" y="1279"/>
                </a:lnTo>
                <a:lnTo>
                  <a:pt x="1355" y="1293"/>
                </a:lnTo>
                <a:lnTo>
                  <a:pt x="1358" y="1305"/>
                </a:lnTo>
                <a:lnTo>
                  <a:pt x="1360" y="1319"/>
                </a:lnTo>
                <a:lnTo>
                  <a:pt x="1361" y="1332"/>
                </a:lnTo>
                <a:lnTo>
                  <a:pt x="1362" y="1347"/>
                </a:lnTo>
                <a:lnTo>
                  <a:pt x="1362" y="1360"/>
                </a:lnTo>
                <a:lnTo>
                  <a:pt x="1362" y="1374"/>
                </a:lnTo>
                <a:lnTo>
                  <a:pt x="1361" y="1387"/>
                </a:lnTo>
                <a:lnTo>
                  <a:pt x="1360" y="1402"/>
                </a:lnTo>
                <a:lnTo>
                  <a:pt x="1358" y="1415"/>
                </a:lnTo>
                <a:lnTo>
                  <a:pt x="1355" y="1428"/>
                </a:lnTo>
                <a:lnTo>
                  <a:pt x="1352" y="1441"/>
                </a:lnTo>
                <a:lnTo>
                  <a:pt x="1349" y="1453"/>
                </a:lnTo>
                <a:lnTo>
                  <a:pt x="1345" y="1467"/>
                </a:lnTo>
                <a:lnTo>
                  <a:pt x="1340" y="1479"/>
                </a:lnTo>
                <a:lnTo>
                  <a:pt x="1335" y="1491"/>
                </a:lnTo>
                <a:lnTo>
                  <a:pt x="1329" y="1501"/>
                </a:lnTo>
                <a:lnTo>
                  <a:pt x="1324" y="1512"/>
                </a:lnTo>
                <a:lnTo>
                  <a:pt x="1317" y="1523"/>
                </a:lnTo>
                <a:lnTo>
                  <a:pt x="1311" y="1534"/>
                </a:lnTo>
                <a:lnTo>
                  <a:pt x="1303" y="1543"/>
                </a:lnTo>
                <a:lnTo>
                  <a:pt x="1296" y="1553"/>
                </a:lnTo>
                <a:lnTo>
                  <a:pt x="1288" y="1561"/>
                </a:lnTo>
                <a:lnTo>
                  <a:pt x="1280" y="1571"/>
                </a:lnTo>
                <a:lnTo>
                  <a:pt x="1270" y="1578"/>
                </a:lnTo>
                <a:lnTo>
                  <a:pt x="1261" y="1586"/>
                </a:lnTo>
                <a:lnTo>
                  <a:pt x="1252" y="1594"/>
                </a:lnTo>
                <a:lnTo>
                  <a:pt x="1243" y="1600"/>
                </a:lnTo>
                <a:lnTo>
                  <a:pt x="1233" y="1606"/>
                </a:lnTo>
                <a:lnTo>
                  <a:pt x="1223" y="1612"/>
                </a:lnTo>
                <a:lnTo>
                  <a:pt x="1212" y="1616"/>
                </a:lnTo>
                <a:lnTo>
                  <a:pt x="1202" y="1620"/>
                </a:lnTo>
                <a:lnTo>
                  <a:pt x="1191" y="1624"/>
                </a:lnTo>
                <a:lnTo>
                  <a:pt x="1180" y="1627"/>
                </a:lnTo>
                <a:lnTo>
                  <a:pt x="1169" y="1630"/>
                </a:lnTo>
                <a:lnTo>
                  <a:pt x="1157" y="1631"/>
                </a:lnTo>
                <a:lnTo>
                  <a:pt x="1146" y="1632"/>
                </a:lnTo>
                <a:lnTo>
                  <a:pt x="1134" y="1632"/>
                </a:lnTo>
                <a:close/>
                <a:moveTo>
                  <a:pt x="1134" y="940"/>
                </a:moveTo>
                <a:lnTo>
                  <a:pt x="1116" y="941"/>
                </a:lnTo>
                <a:lnTo>
                  <a:pt x="1098" y="942"/>
                </a:lnTo>
                <a:lnTo>
                  <a:pt x="1090" y="944"/>
                </a:lnTo>
                <a:lnTo>
                  <a:pt x="1081" y="945"/>
                </a:lnTo>
                <a:lnTo>
                  <a:pt x="1064" y="948"/>
                </a:lnTo>
                <a:lnTo>
                  <a:pt x="1047" y="953"/>
                </a:lnTo>
                <a:lnTo>
                  <a:pt x="1030" y="959"/>
                </a:lnTo>
                <a:lnTo>
                  <a:pt x="1014" y="966"/>
                </a:lnTo>
                <a:lnTo>
                  <a:pt x="998" y="974"/>
                </a:lnTo>
                <a:lnTo>
                  <a:pt x="983" y="982"/>
                </a:lnTo>
                <a:lnTo>
                  <a:pt x="967" y="992"/>
                </a:lnTo>
                <a:lnTo>
                  <a:pt x="953" y="1001"/>
                </a:lnTo>
                <a:lnTo>
                  <a:pt x="939" y="1012"/>
                </a:lnTo>
                <a:lnTo>
                  <a:pt x="925" y="1024"/>
                </a:lnTo>
                <a:lnTo>
                  <a:pt x="918" y="1030"/>
                </a:lnTo>
                <a:lnTo>
                  <a:pt x="912" y="1036"/>
                </a:lnTo>
                <a:lnTo>
                  <a:pt x="899" y="1049"/>
                </a:lnTo>
                <a:lnTo>
                  <a:pt x="887" y="1064"/>
                </a:lnTo>
                <a:lnTo>
                  <a:pt x="875" y="1078"/>
                </a:lnTo>
                <a:lnTo>
                  <a:pt x="864" y="1093"/>
                </a:lnTo>
                <a:lnTo>
                  <a:pt x="854" y="1109"/>
                </a:lnTo>
                <a:lnTo>
                  <a:pt x="844" y="1126"/>
                </a:lnTo>
                <a:lnTo>
                  <a:pt x="835" y="1143"/>
                </a:lnTo>
                <a:lnTo>
                  <a:pt x="827" y="1159"/>
                </a:lnTo>
                <a:lnTo>
                  <a:pt x="819" y="1179"/>
                </a:lnTo>
                <a:lnTo>
                  <a:pt x="812" y="1197"/>
                </a:lnTo>
                <a:lnTo>
                  <a:pt x="806" y="1216"/>
                </a:lnTo>
                <a:lnTo>
                  <a:pt x="800" y="1235"/>
                </a:lnTo>
                <a:lnTo>
                  <a:pt x="795" y="1255"/>
                </a:lnTo>
                <a:lnTo>
                  <a:pt x="791" y="1276"/>
                </a:lnTo>
                <a:lnTo>
                  <a:pt x="788" y="1296"/>
                </a:lnTo>
                <a:lnTo>
                  <a:pt x="786" y="1317"/>
                </a:lnTo>
                <a:lnTo>
                  <a:pt x="785" y="1338"/>
                </a:lnTo>
                <a:lnTo>
                  <a:pt x="784" y="1360"/>
                </a:lnTo>
                <a:lnTo>
                  <a:pt x="785" y="1381"/>
                </a:lnTo>
                <a:lnTo>
                  <a:pt x="786" y="1403"/>
                </a:lnTo>
                <a:lnTo>
                  <a:pt x="787" y="1414"/>
                </a:lnTo>
                <a:lnTo>
                  <a:pt x="788" y="1425"/>
                </a:lnTo>
                <a:lnTo>
                  <a:pt x="791" y="1445"/>
                </a:lnTo>
                <a:lnTo>
                  <a:pt x="795" y="1465"/>
                </a:lnTo>
                <a:lnTo>
                  <a:pt x="800" y="1485"/>
                </a:lnTo>
                <a:lnTo>
                  <a:pt x="806" y="1505"/>
                </a:lnTo>
                <a:lnTo>
                  <a:pt x="812" y="1523"/>
                </a:lnTo>
                <a:lnTo>
                  <a:pt x="819" y="1542"/>
                </a:lnTo>
                <a:lnTo>
                  <a:pt x="827" y="1560"/>
                </a:lnTo>
                <a:lnTo>
                  <a:pt x="835" y="1578"/>
                </a:lnTo>
                <a:lnTo>
                  <a:pt x="844" y="1595"/>
                </a:lnTo>
                <a:lnTo>
                  <a:pt x="854" y="1612"/>
                </a:lnTo>
                <a:lnTo>
                  <a:pt x="859" y="1619"/>
                </a:lnTo>
                <a:lnTo>
                  <a:pt x="864" y="1627"/>
                </a:lnTo>
                <a:lnTo>
                  <a:pt x="875" y="1643"/>
                </a:lnTo>
                <a:lnTo>
                  <a:pt x="887" y="1657"/>
                </a:lnTo>
                <a:lnTo>
                  <a:pt x="899" y="1670"/>
                </a:lnTo>
                <a:lnTo>
                  <a:pt x="912" y="1684"/>
                </a:lnTo>
                <a:lnTo>
                  <a:pt x="925" y="1697"/>
                </a:lnTo>
                <a:lnTo>
                  <a:pt x="939" y="1708"/>
                </a:lnTo>
                <a:lnTo>
                  <a:pt x="953" y="1720"/>
                </a:lnTo>
                <a:lnTo>
                  <a:pt x="967" y="1729"/>
                </a:lnTo>
                <a:lnTo>
                  <a:pt x="983" y="1739"/>
                </a:lnTo>
                <a:lnTo>
                  <a:pt x="998" y="1747"/>
                </a:lnTo>
                <a:lnTo>
                  <a:pt x="1014" y="1754"/>
                </a:lnTo>
                <a:lnTo>
                  <a:pt x="1030" y="1760"/>
                </a:lnTo>
                <a:lnTo>
                  <a:pt x="1047" y="1766"/>
                </a:lnTo>
                <a:lnTo>
                  <a:pt x="1064" y="1771"/>
                </a:lnTo>
                <a:lnTo>
                  <a:pt x="1081" y="1775"/>
                </a:lnTo>
                <a:lnTo>
                  <a:pt x="1098" y="1777"/>
                </a:lnTo>
                <a:lnTo>
                  <a:pt x="1116" y="1780"/>
                </a:lnTo>
                <a:lnTo>
                  <a:pt x="1134" y="1780"/>
                </a:lnTo>
                <a:lnTo>
                  <a:pt x="1152" y="1780"/>
                </a:lnTo>
                <a:lnTo>
                  <a:pt x="1170" y="1777"/>
                </a:lnTo>
                <a:lnTo>
                  <a:pt x="1179" y="1776"/>
                </a:lnTo>
                <a:lnTo>
                  <a:pt x="1188" y="1775"/>
                </a:lnTo>
                <a:lnTo>
                  <a:pt x="1205" y="1771"/>
                </a:lnTo>
                <a:lnTo>
                  <a:pt x="1222" y="1766"/>
                </a:lnTo>
                <a:lnTo>
                  <a:pt x="1238" y="1760"/>
                </a:lnTo>
                <a:lnTo>
                  <a:pt x="1255" y="1754"/>
                </a:lnTo>
                <a:lnTo>
                  <a:pt x="1270" y="1747"/>
                </a:lnTo>
                <a:lnTo>
                  <a:pt x="1287" y="1739"/>
                </a:lnTo>
                <a:lnTo>
                  <a:pt x="1302" y="1729"/>
                </a:lnTo>
                <a:lnTo>
                  <a:pt x="1317" y="1720"/>
                </a:lnTo>
                <a:lnTo>
                  <a:pt x="1331" y="1708"/>
                </a:lnTo>
                <a:lnTo>
                  <a:pt x="1345" y="1697"/>
                </a:lnTo>
                <a:lnTo>
                  <a:pt x="1351" y="1691"/>
                </a:lnTo>
                <a:lnTo>
                  <a:pt x="1358" y="1684"/>
                </a:lnTo>
                <a:lnTo>
                  <a:pt x="1371" y="1670"/>
                </a:lnTo>
                <a:lnTo>
                  <a:pt x="1383" y="1657"/>
                </a:lnTo>
                <a:lnTo>
                  <a:pt x="1394" y="1643"/>
                </a:lnTo>
                <a:lnTo>
                  <a:pt x="1405" y="1627"/>
                </a:lnTo>
                <a:lnTo>
                  <a:pt x="1416" y="1612"/>
                </a:lnTo>
                <a:lnTo>
                  <a:pt x="1425" y="1595"/>
                </a:lnTo>
                <a:lnTo>
                  <a:pt x="1434" y="1578"/>
                </a:lnTo>
                <a:lnTo>
                  <a:pt x="1443" y="1560"/>
                </a:lnTo>
                <a:lnTo>
                  <a:pt x="1451" y="1542"/>
                </a:lnTo>
                <a:lnTo>
                  <a:pt x="1458" y="1523"/>
                </a:lnTo>
                <a:lnTo>
                  <a:pt x="1464" y="1505"/>
                </a:lnTo>
                <a:lnTo>
                  <a:pt x="1469" y="1485"/>
                </a:lnTo>
                <a:lnTo>
                  <a:pt x="1474" y="1465"/>
                </a:lnTo>
                <a:lnTo>
                  <a:pt x="1478" y="1445"/>
                </a:lnTo>
                <a:lnTo>
                  <a:pt x="1481" y="1425"/>
                </a:lnTo>
                <a:lnTo>
                  <a:pt x="1483" y="1403"/>
                </a:lnTo>
                <a:lnTo>
                  <a:pt x="1485" y="1381"/>
                </a:lnTo>
                <a:lnTo>
                  <a:pt x="1485" y="1360"/>
                </a:lnTo>
                <a:lnTo>
                  <a:pt x="1485" y="1338"/>
                </a:lnTo>
                <a:lnTo>
                  <a:pt x="1483" y="1317"/>
                </a:lnTo>
                <a:lnTo>
                  <a:pt x="1482" y="1307"/>
                </a:lnTo>
                <a:lnTo>
                  <a:pt x="1481" y="1296"/>
                </a:lnTo>
                <a:lnTo>
                  <a:pt x="1478" y="1276"/>
                </a:lnTo>
                <a:lnTo>
                  <a:pt x="1474" y="1255"/>
                </a:lnTo>
                <a:lnTo>
                  <a:pt x="1469" y="1235"/>
                </a:lnTo>
                <a:lnTo>
                  <a:pt x="1464" y="1216"/>
                </a:lnTo>
                <a:lnTo>
                  <a:pt x="1458" y="1197"/>
                </a:lnTo>
                <a:lnTo>
                  <a:pt x="1451" y="1179"/>
                </a:lnTo>
                <a:lnTo>
                  <a:pt x="1443" y="1159"/>
                </a:lnTo>
                <a:lnTo>
                  <a:pt x="1434" y="1143"/>
                </a:lnTo>
                <a:lnTo>
                  <a:pt x="1425" y="1126"/>
                </a:lnTo>
                <a:lnTo>
                  <a:pt x="1416" y="1109"/>
                </a:lnTo>
                <a:lnTo>
                  <a:pt x="1411" y="1101"/>
                </a:lnTo>
                <a:lnTo>
                  <a:pt x="1405" y="1093"/>
                </a:lnTo>
                <a:lnTo>
                  <a:pt x="1394" y="1078"/>
                </a:lnTo>
                <a:lnTo>
                  <a:pt x="1383" y="1064"/>
                </a:lnTo>
                <a:lnTo>
                  <a:pt x="1371" y="1049"/>
                </a:lnTo>
                <a:lnTo>
                  <a:pt x="1358" y="1036"/>
                </a:lnTo>
                <a:lnTo>
                  <a:pt x="1345" y="1024"/>
                </a:lnTo>
                <a:lnTo>
                  <a:pt x="1331" y="1012"/>
                </a:lnTo>
                <a:lnTo>
                  <a:pt x="1317" y="1001"/>
                </a:lnTo>
                <a:lnTo>
                  <a:pt x="1302" y="992"/>
                </a:lnTo>
                <a:lnTo>
                  <a:pt x="1287" y="982"/>
                </a:lnTo>
                <a:lnTo>
                  <a:pt x="1270" y="974"/>
                </a:lnTo>
                <a:lnTo>
                  <a:pt x="1255" y="966"/>
                </a:lnTo>
                <a:lnTo>
                  <a:pt x="1238" y="959"/>
                </a:lnTo>
                <a:lnTo>
                  <a:pt x="1222" y="953"/>
                </a:lnTo>
                <a:lnTo>
                  <a:pt x="1205" y="948"/>
                </a:lnTo>
                <a:lnTo>
                  <a:pt x="1188" y="945"/>
                </a:lnTo>
                <a:lnTo>
                  <a:pt x="1170" y="942"/>
                </a:lnTo>
                <a:lnTo>
                  <a:pt x="1152" y="941"/>
                </a:lnTo>
                <a:lnTo>
                  <a:pt x="1134" y="940"/>
                </a:lnTo>
                <a:close/>
                <a:moveTo>
                  <a:pt x="1134" y="543"/>
                </a:moveTo>
                <a:lnTo>
                  <a:pt x="1022" y="543"/>
                </a:lnTo>
                <a:lnTo>
                  <a:pt x="983" y="543"/>
                </a:lnTo>
                <a:lnTo>
                  <a:pt x="952" y="544"/>
                </a:lnTo>
                <a:lnTo>
                  <a:pt x="902" y="545"/>
                </a:lnTo>
                <a:lnTo>
                  <a:pt x="853" y="548"/>
                </a:lnTo>
                <a:lnTo>
                  <a:pt x="827" y="550"/>
                </a:lnTo>
                <a:lnTo>
                  <a:pt x="803" y="553"/>
                </a:lnTo>
                <a:lnTo>
                  <a:pt x="781" y="556"/>
                </a:lnTo>
                <a:lnTo>
                  <a:pt x="760" y="561"/>
                </a:lnTo>
                <a:lnTo>
                  <a:pt x="740" y="566"/>
                </a:lnTo>
                <a:lnTo>
                  <a:pt x="722" y="572"/>
                </a:lnTo>
                <a:lnTo>
                  <a:pt x="704" y="579"/>
                </a:lnTo>
                <a:lnTo>
                  <a:pt x="688" y="586"/>
                </a:lnTo>
                <a:lnTo>
                  <a:pt x="671" y="593"/>
                </a:lnTo>
                <a:lnTo>
                  <a:pt x="655" y="603"/>
                </a:lnTo>
                <a:lnTo>
                  <a:pt x="648" y="608"/>
                </a:lnTo>
                <a:lnTo>
                  <a:pt x="640" y="612"/>
                </a:lnTo>
                <a:lnTo>
                  <a:pt x="625" y="623"/>
                </a:lnTo>
                <a:lnTo>
                  <a:pt x="610" y="635"/>
                </a:lnTo>
                <a:lnTo>
                  <a:pt x="596" y="648"/>
                </a:lnTo>
                <a:lnTo>
                  <a:pt x="581" y="664"/>
                </a:lnTo>
                <a:lnTo>
                  <a:pt x="567" y="680"/>
                </a:lnTo>
                <a:lnTo>
                  <a:pt x="554" y="696"/>
                </a:lnTo>
                <a:lnTo>
                  <a:pt x="541" y="714"/>
                </a:lnTo>
                <a:lnTo>
                  <a:pt x="536" y="723"/>
                </a:lnTo>
                <a:lnTo>
                  <a:pt x="530" y="731"/>
                </a:lnTo>
                <a:lnTo>
                  <a:pt x="520" y="749"/>
                </a:lnTo>
                <a:lnTo>
                  <a:pt x="511" y="767"/>
                </a:lnTo>
                <a:lnTo>
                  <a:pt x="507" y="777"/>
                </a:lnTo>
                <a:lnTo>
                  <a:pt x="503" y="786"/>
                </a:lnTo>
                <a:lnTo>
                  <a:pt x="495" y="804"/>
                </a:lnTo>
                <a:lnTo>
                  <a:pt x="489" y="825"/>
                </a:lnTo>
                <a:lnTo>
                  <a:pt x="483" y="845"/>
                </a:lnTo>
                <a:lnTo>
                  <a:pt x="477" y="866"/>
                </a:lnTo>
                <a:lnTo>
                  <a:pt x="472" y="887"/>
                </a:lnTo>
                <a:lnTo>
                  <a:pt x="468" y="911"/>
                </a:lnTo>
                <a:lnTo>
                  <a:pt x="464" y="936"/>
                </a:lnTo>
                <a:lnTo>
                  <a:pt x="462" y="950"/>
                </a:lnTo>
                <a:lnTo>
                  <a:pt x="461" y="963"/>
                </a:lnTo>
                <a:lnTo>
                  <a:pt x="460" y="977"/>
                </a:lnTo>
                <a:lnTo>
                  <a:pt x="459" y="992"/>
                </a:lnTo>
                <a:lnTo>
                  <a:pt x="458" y="1007"/>
                </a:lnTo>
                <a:lnTo>
                  <a:pt x="457" y="1023"/>
                </a:lnTo>
                <a:lnTo>
                  <a:pt x="455" y="1081"/>
                </a:lnTo>
                <a:lnTo>
                  <a:pt x="454" y="1141"/>
                </a:lnTo>
                <a:lnTo>
                  <a:pt x="453" y="1227"/>
                </a:lnTo>
                <a:lnTo>
                  <a:pt x="453" y="1360"/>
                </a:lnTo>
                <a:lnTo>
                  <a:pt x="453" y="1494"/>
                </a:lnTo>
                <a:lnTo>
                  <a:pt x="453" y="1541"/>
                </a:lnTo>
                <a:lnTo>
                  <a:pt x="454" y="1579"/>
                </a:lnTo>
                <a:lnTo>
                  <a:pt x="455" y="1639"/>
                </a:lnTo>
                <a:lnTo>
                  <a:pt x="457" y="1697"/>
                </a:lnTo>
                <a:lnTo>
                  <a:pt x="459" y="1728"/>
                </a:lnTo>
                <a:lnTo>
                  <a:pt x="461" y="1758"/>
                </a:lnTo>
                <a:lnTo>
                  <a:pt x="464" y="1784"/>
                </a:lnTo>
                <a:lnTo>
                  <a:pt x="468" y="1810"/>
                </a:lnTo>
                <a:lnTo>
                  <a:pt x="472" y="1832"/>
                </a:lnTo>
                <a:lnTo>
                  <a:pt x="477" y="1855"/>
                </a:lnTo>
                <a:lnTo>
                  <a:pt x="483" y="1876"/>
                </a:lnTo>
                <a:lnTo>
                  <a:pt x="489" y="1896"/>
                </a:lnTo>
                <a:lnTo>
                  <a:pt x="495" y="1915"/>
                </a:lnTo>
                <a:lnTo>
                  <a:pt x="503" y="1934"/>
                </a:lnTo>
                <a:lnTo>
                  <a:pt x="507" y="1944"/>
                </a:lnTo>
                <a:lnTo>
                  <a:pt x="511" y="1952"/>
                </a:lnTo>
                <a:lnTo>
                  <a:pt x="520" y="1972"/>
                </a:lnTo>
                <a:lnTo>
                  <a:pt x="530" y="1988"/>
                </a:lnTo>
                <a:lnTo>
                  <a:pt x="541" y="2006"/>
                </a:lnTo>
                <a:lnTo>
                  <a:pt x="554" y="2023"/>
                </a:lnTo>
                <a:lnTo>
                  <a:pt x="567" y="2040"/>
                </a:lnTo>
                <a:lnTo>
                  <a:pt x="581" y="2057"/>
                </a:lnTo>
                <a:lnTo>
                  <a:pt x="596" y="2071"/>
                </a:lnTo>
                <a:lnTo>
                  <a:pt x="603" y="2078"/>
                </a:lnTo>
                <a:lnTo>
                  <a:pt x="610" y="2084"/>
                </a:lnTo>
                <a:lnTo>
                  <a:pt x="625" y="2096"/>
                </a:lnTo>
                <a:lnTo>
                  <a:pt x="640" y="2107"/>
                </a:lnTo>
                <a:lnTo>
                  <a:pt x="648" y="2113"/>
                </a:lnTo>
                <a:lnTo>
                  <a:pt x="655" y="2118"/>
                </a:lnTo>
                <a:lnTo>
                  <a:pt x="671" y="2126"/>
                </a:lnTo>
                <a:lnTo>
                  <a:pt x="688" y="2135"/>
                </a:lnTo>
                <a:lnTo>
                  <a:pt x="704" y="2142"/>
                </a:lnTo>
                <a:lnTo>
                  <a:pt x="722" y="2148"/>
                </a:lnTo>
                <a:lnTo>
                  <a:pt x="740" y="2154"/>
                </a:lnTo>
                <a:lnTo>
                  <a:pt x="760" y="2160"/>
                </a:lnTo>
                <a:lnTo>
                  <a:pt x="781" y="2165"/>
                </a:lnTo>
                <a:lnTo>
                  <a:pt x="792" y="2166"/>
                </a:lnTo>
                <a:lnTo>
                  <a:pt x="803" y="2168"/>
                </a:lnTo>
                <a:lnTo>
                  <a:pt x="815" y="2169"/>
                </a:lnTo>
                <a:lnTo>
                  <a:pt x="827" y="2171"/>
                </a:lnTo>
                <a:lnTo>
                  <a:pt x="840" y="2172"/>
                </a:lnTo>
                <a:lnTo>
                  <a:pt x="853" y="2173"/>
                </a:lnTo>
                <a:lnTo>
                  <a:pt x="902" y="2175"/>
                </a:lnTo>
                <a:lnTo>
                  <a:pt x="952" y="2177"/>
                </a:lnTo>
                <a:lnTo>
                  <a:pt x="1022" y="2177"/>
                </a:lnTo>
                <a:lnTo>
                  <a:pt x="1134" y="2178"/>
                </a:lnTo>
                <a:lnTo>
                  <a:pt x="1246" y="2177"/>
                </a:lnTo>
                <a:lnTo>
                  <a:pt x="1286" y="2177"/>
                </a:lnTo>
                <a:lnTo>
                  <a:pt x="1318" y="2177"/>
                </a:lnTo>
                <a:lnTo>
                  <a:pt x="1368" y="2175"/>
                </a:lnTo>
                <a:lnTo>
                  <a:pt x="1416" y="2173"/>
                </a:lnTo>
                <a:lnTo>
                  <a:pt x="1442" y="2171"/>
                </a:lnTo>
                <a:lnTo>
                  <a:pt x="1467" y="2168"/>
                </a:lnTo>
                <a:lnTo>
                  <a:pt x="1489" y="2165"/>
                </a:lnTo>
                <a:lnTo>
                  <a:pt x="1510" y="2160"/>
                </a:lnTo>
                <a:lnTo>
                  <a:pt x="1529" y="2154"/>
                </a:lnTo>
                <a:lnTo>
                  <a:pt x="1548" y="2148"/>
                </a:lnTo>
                <a:lnTo>
                  <a:pt x="1565" y="2142"/>
                </a:lnTo>
                <a:lnTo>
                  <a:pt x="1582" y="2135"/>
                </a:lnTo>
                <a:lnTo>
                  <a:pt x="1598" y="2126"/>
                </a:lnTo>
                <a:lnTo>
                  <a:pt x="1614" y="2118"/>
                </a:lnTo>
                <a:lnTo>
                  <a:pt x="1622" y="2113"/>
                </a:lnTo>
                <a:lnTo>
                  <a:pt x="1629" y="2107"/>
                </a:lnTo>
                <a:lnTo>
                  <a:pt x="1645" y="2096"/>
                </a:lnTo>
                <a:lnTo>
                  <a:pt x="1659" y="2084"/>
                </a:lnTo>
                <a:lnTo>
                  <a:pt x="1674" y="2071"/>
                </a:lnTo>
                <a:lnTo>
                  <a:pt x="1688" y="2057"/>
                </a:lnTo>
                <a:lnTo>
                  <a:pt x="1702" y="2040"/>
                </a:lnTo>
                <a:lnTo>
                  <a:pt x="1716" y="2023"/>
                </a:lnTo>
                <a:lnTo>
                  <a:pt x="1728" y="2006"/>
                </a:lnTo>
                <a:lnTo>
                  <a:pt x="1734" y="1998"/>
                </a:lnTo>
                <a:lnTo>
                  <a:pt x="1739" y="1988"/>
                </a:lnTo>
                <a:lnTo>
                  <a:pt x="1749" y="1972"/>
                </a:lnTo>
                <a:lnTo>
                  <a:pt x="1758" y="1952"/>
                </a:lnTo>
                <a:lnTo>
                  <a:pt x="1763" y="1944"/>
                </a:lnTo>
                <a:lnTo>
                  <a:pt x="1767" y="1934"/>
                </a:lnTo>
                <a:lnTo>
                  <a:pt x="1774" y="1915"/>
                </a:lnTo>
                <a:lnTo>
                  <a:pt x="1781" y="1896"/>
                </a:lnTo>
                <a:lnTo>
                  <a:pt x="1787" y="1876"/>
                </a:lnTo>
                <a:lnTo>
                  <a:pt x="1792" y="1855"/>
                </a:lnTo>
                <a:lnTo>
                  <a:pt x="1797" y="1832"/>
                </a:lnTo>
                <a:lnTo>
                  <a:pt x="1802" y="1810"/>
                </a:lnTo>
                <a:lnTo>
                  <a:pt x="1806" y="1784"/>
                </a:lnTo>
                <a:lnTo>
                  <a:pt x="1807" y="1771"/>
                </a:lnTo>
                <a:lnTo>
                  <a:pt x="1809" y="1758"/>
                </a:lnTo>
                <a:lnTo>
                  <a:pt x="1810" y="1744"/>
                </a:lnTo>
                <a:lnTo>
                  <a:pt x="1811" y="1728"/>
                </a:lnTo>
                <a:lnTo>
                  <a:pt x="1812" y="1714"/>
                </a:lnTo>
                <a:lnTo>
                  <a:pt x="1813" y="1697"/>
                </a:lnTo>
                <a:lnTo>
                  <a:pt x="1815" y="1639"/>
                </a:lnTo>
                <a:lnTo>
                  <a:pt x="1816" y="1579"/>
                </a:lnTo>
                <a:lnTo>
                  <a:pt x="1816" y="1494"/>
                </a:lnTo>
                <a:lnTo>
                  <a:pt x="1817" y="1360"/>
                </a:lnTo>
                <a:lnTo>
                  <a:pt x="1816" y="1227"/>
                </a:lnTo>
                <a:lnTo>
                  <a:pt x="1816" y="1179"/>
                </a:lnTo>
                <a:lnTo>
                  <a:pt x="1816" y="1141"/>
                </a:lnTo>
                <a:lnTo>
                  <a:pt x="1815" y="1081"/>
                </a:lnTo>
                <a:lnTo>
                  <a:pt x="1813" y="1023"/>
                </a:lnTo>
                <a:lnTo>
                  <a:pt x="1811" y="992"/>
                </a:lnTo>
                <a:lnTo>
                  <a:pt x="1809" y="963"/>
                </a:lnTo>
                <a:lnTo>
                  <a:pt x="1806" y="936"/>
                </a:lnTo>
                <a:lnTo>
                  <a:pt x="1802" y="911"/>
                </a:lnTo>
                <a:lnTo>
                  <a:pt x="1797" y="887"/>
                </a:lnTo>
                <a:lnTo>
                  <a:pt x="1792" y="866"/>
                </a:lnTo>
                <a:lnTo>
                  <a:pt x="1787" y="845"/>
                </a:lnTo>
                <a:lnTo>
                  <a:pt x="1781" y="825"/>
                </a:lnTo>
                <a:lnTo>
                  <a:pt x="1774" y="804"/>
                </a:lnTo>
                <a:lnTo>
                  <a:pt x="1767" y="786"/>
                </a:lnTo>
                <a:lnTo>
                  <a:pt x="1763" y="777"/>
                </a:lnTo>
                <a:lnTo>
                  <a:pt x="1758" y="767"/>
                </a:lnTo>
                <a:lnTo>
                  <a:pt x="1749" y="749"/>
                </a:lnTo>
                <a:lnTo>
                  <a:pt x="1739" y="731"/>
                </a:lnTo>
                <a:lnTo>
                  <a:pt x="1728" y="714"/>
                </a:lnTo>
                <a:lnTo>
                  <a:pt x="1716" y="696"/>
                </a:lnTo>
                <a:lnTo>
                  <a:pt x="1702" y="680"/>
                </a:lnTo>
                <a:lnTo>
                  <a:pt x="1688" y="664"/>
                </a:lnTo>
                <a:lnTo>
                  <a:pt x="1674" y="648"/>
                </a:lnTo>
                <a:lnTo>
                  <a:pt x="1667" y="642"/>
                </a:lnTo>
                <a:lnTo>
                  <a:pt x="1659" y="635"/>
                </a:lnTo>
                <a:lnTo>
                  <a:pt x="1645" y="623"/>
                </a:lnTo>
                <a:lnTo>
                  <a:pt x="1629" y="612"/>
                </a:lnTo>
                <a:lnTo>
                  <a:pt x="1622" y="608"/>
                </a:lnTo>
                <a:lnTo>
                  <a:pt x="1614" y="603"/>
                </a:lnTo>
                <a:lnTo>
                  <a:pt x="1598" y="593"/>
                </a:lnTo>
                <a:lnTo>
                  <a:pt x="1582" y="586"/>
                </a:lnTo>
                <a:lnTo>
                  <a:pt x="1565" y="579"/>
                </a:lnTo>
                <a:lnTo>
                  <a:pt x="1548" y="572"/>
                </a:lnTo>
                <a:lnTo>
                  <a:pt x="1529" y="566"/>
                </a:lnTo>
                <a:lnTo>
                  <a:pt x="1510" y="561"/>
                </a:lnTo>
                <a:lnTo>
                  <a:pt x="1489" y="556"/>
                </a:lnTo>
                <a:lnTo>
                  <a:pt x="1478" y="554"/>
                </a:lnTo>
                <a:lnTo>
                  <a:pt x="1467" y="553"/>
                </a:lnTo>
                <a:lnTo>
                  <a:pt x="1455" y="551"/>
                </a:lnTo>
                <a:lnTo>
                  <a:pt x="1442" y="550"/>
                </a:lnTo>
                <a:lnTo>
                  <a:pt x="1430" y="549"/>
                </a:lnTo>
                <a:lnTo>
                  <a:pt x="1416" y="548"/>
                </a:lnTo>
                <a:lnTo>
                  <a:pt x="1368" y="545"/>
                </a:lnTo>
                <a:lnTo>
                  <a:pt x="1318" y="544"/>
                </a:lnTo>
                <a:lnTo>
                  <a:pt x="1246" y="543"/>
                </a:lnTo>
                <a:lnTo>
                  <a:pt x="1134" y="543"/>
                </a:lnTo>
                <a:close/>
                <a:moveTo>
                  <a:pt x="1134" y="690"/>
                </a:moveTo>
                <a:lnTo>
                  <a:pt x="1244" y="690"/>
                </a:lnTo>
                <a:lnTo>
                  <a:pt x="1314" y="690"/>
                </a:lnTo>
                <a:lnTo>
                  <a:pt x="1363" y="693"/>
                </a:lnTo>
                <a:lnTo>
                  <a:pt x="1411" y="695"/>
                </a:lnTo>
                <a:lnTo>
                  <a:pt x="1434" y="696"/>
                </a:lnTo>
                <a:lnTo>
                  <a:pt x="1445" y="698"/>
                </a:lnTo>
                <a:lnTo>
                  <a:pt x="1455" y="699"/>
                </a:lnTo>
                <a:lnTo>
                  <a:pt x="1473" y="702"/>
                </a:lnTo>
                <a:lnTo>
                  <a:pt x="1490" y="706"/>
                </a:lnTo>
                <a:lnTo>
                  <a:pt x="1504" y="710"/>
                </a:lnTo>
                <a:lnTo>
                  <a:pt x="1517" y="714"/>
                </a:lnTo>
                <a:lnTo>
                  <a:pt x="1528" y="719"/>
                </a:lnTo>
                <a:lnTo>
                  <a:pt x="1537" y="723"/>
                </a:lnTo>
                <a:lnTo>
                  <a:pt x="1549" y="729"/>
                </a:lnTo>
                <a:lnTo>
                  <a:pt x="1559" y="735"/>
                </a:lnTo>
                <a:lnTo>
                  <a:pt x="1570" y="741"/>
                </a:lnTo>
                <a:lnTo>
                  <a:pt x="1579" y="748"/>
                </a:lnTo>
                <a:lnTo>
                  <a:pt x="1589" y="756"/>
                </a:lnTo>
                <a:lnTo>
                  <a:pt x="1598" y="765"/>
                </a:lnTo>
                <a:lnTo>
                  <a:pt x="1607" y="774"/>
                </a:lnTo>
                <a:lnTo>
                  <a:pt x="1615" y="784"/>
                </a:lnTo>
                <a:lnTo>
                  <a:pt x="1624" y="795"/>
                </a:lnTo>
                <a:lnTo>
                  <a:pt x="1632" y="806"/>
                </a:lnTo>
                <a:lnTo>
                  <a:pt x="1639" y="816"/>
                </a:lnTo>
                <a:lnTo>
                  <a:pt x="1645" y="827"/>
                </a:lnTo>
                <a:lnTo>
                  <a:pt x="1651" y="839"/>
                </a:lnTo>
                <a:lnTo>
                  <a:pt x="1657" y="851"/>
                </a:lnTo>
                <a:lnTo>
                  <a:pt x="1662" y="864"/>
                </a:lnTo>
                <a:lnTo>
                  <a:pt x="1666" y="878"/>
                </a:lnTo>
                <a:lnTo>
                  <a:pt x="1674" y="903"/>
                </a:lnTo>
                <a:lnTo>
                  <a:pt x="1677" y="917"/>
                </a:lnTo>
                <a:lnTo>
                  <a:pt x="1681" y="935"/>
                </a:lnTo>
                <a:lnTo>
                  <a:pt x="1684" y="954"/>
                </a:lnTo>
                <a:lnTo>
                  <a:pt x="1686" y="977"/>
                </a:lnTo>
                <a:lnTo>
                  <a:pt x="1688" y="1001"/>
                </a:lnTo>
                <a:lnTo>
                  <a:pt x="1690" y="1030"/>
                </a:lnTo>
                <a:lnTo>
                  <a:pt x="1692" y="1087"/>
                </a:lnTo>
                <a:lnTo>
                  <a:pt x="1693" y="1145"/>
                </a:lnTo>
                <a:lnTo>
                  <a:pt x="1694" y="1229"/>
                </a:lnTo>
                <a:lnTo>
                  <a:pt x="1694" y="1360"/>
                </a:lnTo>
                <a:lnTo>
                  <a:pt x="1694" y="1492"/>
                </a:lnTo>
                <a:lnTo>
                  <a:pt x="1693" y="1574"/>
                </a:lnTo>
                <a:lnTo>
                  <a:pt x="1692" y="1633"/>
                </a:lnTo>
                <a:lnTo>
                  <a:pt x="1690" y="1691"/>
                </a:lnTo>
                <a:lnTo>
                  <a:pt x="1688" y="1718"/>
                </a:lnTo>
                <a:lnTo>
                  <a:pt x="1687" y="1732"/>
                </a:lnTo>
                <a:lnTo>
                  <a:pt x="1686" y="1744"/>
                </a:lnTo>
                <a:lnTo>
                  <a:pt x="1684" y="1765"/>
                </a:lnTo>
                <a:lnTo>
                  <a:pt x="1681" y="1786"/>
                </a:lnTo>
                <a:lnTo>
                  <a:pt x="1677" y="1802"/>
                </a:lnTo>
                <a:lnTo>
                  <a:pt x="1674" y="1818"/>
                </a:lnTo>
                <a:lnTo>
                  <a:pt x="1670" y="1831"/>
                </a:lnTo>
                <a:lnTo>
                  <a:pt x="1666" y="1842"/>
                </a:lnTo>
                <a:lnTo>
                  <a:pt x="1662" y="1856"/>
                </a:lnTo>
                <a:lnTo>
                  <a:pt x="1657" y="1868"/>
                </a:lnTo>
                <a:lnTo>
                  <a:pt x="1651" y="1882"/>
                </a:lnTo>
                <a:lnTo>
                  <a:pt x="1645" y="1892"/>
                </a:lnTo>
                <a:lnTo>
                  <a:pt x="1639" y="1904"/>
                </a:lnTo>
                <a:lnTo>
                  <a:pt x="1632" y="1915"/>
                </a:lnTo>
                <a:lnTo>
                  <a:pt x="1624" y="1926"/>
                </a:lnTo>
                <a:lnTo>
                  <a:pt x="1615" y="1936"/>
                </a:lnTo>
                <a:lnTo>
                  <a:pt x="1607" y="1946"/>
                </a:lnTo>
                <a:lnTo>
                  <a:pt x="1598" y="1956"/>
                </a:lnTo>
                <a:lnTo>
                  <a:pt x="1589" y="1964"/>
                </a:lnTo>
                <a:lnTo>
                  <a:pt x="1579" y="1972"/>
                </a:lnTo>
                <a:lnTo>
                  <a:pt x="1570" y="1979"/>
                </a:lnTo>
                <a:lnTo>
                  <a:pt x="1559" y="1986"/>
                </a:lnTo>
                <a:lnTo>
                  <a:pt x="1549" y="1992"/>
                </a:lnTo>
                <a:lnTo>
                  <a:pt x="1537" y="1997"/>
                </a:lnTo>
                <a:lnTo>
                  <a:pt x="1517" y="2006"/>
                </a:lnTo>
                <a:lnTo>
                  <a:pt x="1504" y="2010"/>
                </a:lnTo>
                <a:lnTo>
                  <a:pt x="1490" y="2015"/>
                </a:lnTo>
                <a:lnTo>
                  <a:pt x="1473" y="2018"/>
                </a:lnTo>
                <a:lnTo>
                  <a:pt x="1455" y="2021"/>
                </a:lnTo>
                <a:lnTo>
                  <a:pt x="1434" y="2023"/>
                </a:lnTo>
                <a:lnTo>
                  <a:pt x="1411" y="2025"/>
                </a:lnTo>
                <a:lnTo>
                  <a:pt x="1363" y="2028"/>
                </a:lnTo>
                <a:lnTo>
                  <a:pt x="1314" y="2029"/>
                </a:lnTo>
                <a:lnTo>
                  <a:pt x="1244" y="2030"/>
                </a:lnTo>
                <a:lnTo>
                  <a:pt x="1134" y="2030"/>
                </a:lnTo>
                <a:lnTo>
                  <a:pt x="1025" y="2030"/>
                </a:lnTo>
                <a:lnTo>
                  <a:pt x="955" y="2029"/>
                </a:lnTo>
                <a:lnTo>
                  <a:pt x="907" y="2028"/>
                </a:lnTo>
                <a:lnTo>
                  <a:pt x="859" y="2025"/>
                </a:lnTo>
                <a:lnTo>
                  <a:pt x="835" y="2023"/>
                </a:lnTo>
                <a:lnTo>
                  <a:pt x="825" y="2022"/>
                </a:lnTo>
                <a:lnTo>
                  <a:pt x="814" y="2021"/>
                </a:lnTo>
                <a:lnTo>
                  <a:pt x="796" y="2018"/>
                </a:lnTo>
                <a:lnTo>
                  <a:pt x="780" y="2015"/>
                </a:lnTo>
                <a:lnTo>
                  <a:pt x="765" y="2010"/>
                </a:lnTo>
                <a:lnTo>
                  <a:pt x="753" y="2006"/>
                </a:lnTo>
                <a:lnTo>
                  <a:pt x="742" y="2002"/>
                </a:lnTo>
                <a:lnTo>
                  <a:pt x="732" y="1997"/>
                </a:lnTo>
                <a:lnTo>
                  <a:pt x="721" y="1992"/>
                </a:lnTo>
                <a:lnTo>
                  <a:pt x="710" y="1986"/>
                </a:lnTo>
                <a:lnTo>
                  <a:pt x="700" y="1979"/>
                </a:lnTo>
                <a:lnTo>
                  <a:pt x="690" y="1972"/>
                </a:lnTo>
                <a:lnTo>
                  <a:pt x="681" y="1964"/>
                </a:lnTo>
                <a:lnTo>
                  <a:pt x="672" y="1956"/>
                </a:lnTo>
                <a:lnTo>
                  <a:pt x="663" y="1946"/>
                </a:lnTo>
                <a:lnTo>
                  <a:pt x="654" y="1936"/>
                </a:lnTo>
                <a:lnTo>
                  <a:pt x="645" y="1926"/>
                </a:lnTo>
                <a:lnTo>
                  <a:pt x="638" y="1915"/>
                </a:lnTo>
                <a:lnTo>
                  <a:pt x="631" y="1904"/>
                </a:lnTo>
                <a:lnTo>
                  <a:pt x="624" y="1892"/>
                </a:lnTo>
                <a:lnTo>
                  <a:pt x="618" y="1882"/>
                </a:lnTo>
                <a:lnTo>
                  <a:pt x="613" y="1868"/>
                </a:lnTo>
                <a:lnTo>
                  <a:pt x="608" y="1856"/>
                </a:lnTo>
                <a:lnTo>
                  <a:pt x="603" y="1842"/>
                </a:lnTo>
                <a:lnTo>
                  <a:pt x="596" y="1818"/>
                </a:lnTo>
                <a:lnTo>
                  <a:pt x="592" y="1802"/>
                </a:lnTo>
                <a:lnTo>
                  <a:pt x="589" y="1786"/>
                </a:lnTo>
                <a:lnTo>
                  <a:pt x="586" y="1766"/>
                </a:lnTo>
                <a:lnTo>
                  <a:pt x="583" y="1744"/>
                </a:lnTo>
                <a:lnTo>
                  <a:pt x="581" y="1718"/>
                </a:lnTo>
                <a:lnTo>
                  <a:pt x="580" y="1691"/>
                </a:lnTo>
                <a:lnTo>
                  <a:pt x="578" y="1633"/>
                </a:lnTo>
                <a:lnTo>
                  <a:pt x="576" y="1574"/>
                </a:lnTo>
                <a:lnTo>
                  <a:pt x="576" y="1492"/>
                </a:lnTo>
                <a:lnTo>
                  <a:pt x="576" y="1360"/>
                </a:lnTo>
                <a:lnTo>
                  <a:pt x="576" y="1229"/>
                </a:lnTo>
                <a:lnTo>
                  <a:pt x="576" y="1145"/>
                </a:lnTo>
                <a:lnTo>
                  <a:pt x="578" y="1087"/>
                </a:lnTo>
                <a:lnTo>
                  <a:pt x="580" y="1030"/>
                </a:lnTo>
                <a:lnTo>
                  <a:pt x="581" y="1001"/>
                </a:lnTo>
                <a:lnTo>
                  <a:pt x="582" y="989"/>
                </a:lnTo>
                <a:lnTo>
                  <a:pt x="583" y="977"/>
                </a:lnTo>
                <a:lnTo>
                  <a:pt x="586" y="954"/>
                </a:lnTo>
                <a:lnTo>
                  <a:pt x="589" y="935"/>
                </a:lnTo>
                <a:lnTo>
                  <a:pt x="592" y="917"/>
                </a:lnTo>
                <a:lnTo>
                  <a:pt x="596" y="903"/>
                </a:lnTo>
                <a:lnTo>
                  <a:pt x="599" y="890"/>
                </a:lnTo>
                <a:lnTo>
                  <a:pt x="603" y="878"/>
                </a:lnTo>
                <a:lnTo>
                  <a:pt x="608" y="864"/>
                </a:lnTo>
                <a:lnTo>
                  <a:pt x="613" y="851"/>
                </a:lnTo>
                <a:lnTo>
                  <a:pt x="618" y="839"/>
                </a:lnTo>
                <a:lnTo>
                  <a:pt x="624" y="827"/>
                </a:lnTo>
                <a:lnTo>
                  <a:pt x="631" y="816"/>
                </a:lnTo>
                <a:lnTo>
                  <a:pt x="638" y="806"/>
                </a:lnTo>
                <a:lnTo>
                  <a:pt x="645" y="795"/>
                </a:lnTo>
                <a:lnTo>
                  <a:pt x="654" y="784"/>
                </a:lnTo>
                <a:lnTo>
                  <a:pt x="663" y="774"/>
                </a:lnTo>
                <a:lnTo>
                  <a:pt x="672" y="765"/>
                </a:lnTo>
                <a:lnTo>
                  <a:pt x="681" y="756"/>
                </a:lnTo>
                <a:lnTo>
                  <a:pt x="690" y="748"/>
                </a:lnTo>
                <a:lnTo>
                  <a:pt x="700" y="741"/>
                </a:lnTo>
                <a:lnTo>
                  <a:pt x="710" y="735"/>
                </a:lnTo>
                <a:lnTo>
                  <a:pt x="721" y="729"/>
                </a:lnTo>
                <a:lnTo>
                  <a:pt x="732" y="723"/>
                </a:lnTo>
                <a:lnTo>
                  <a:pt x="753" y="714"/>
                </a:lnTo>
                <a:lnTo>
                  <a:pt x="765" y="710"/>
                </a:lnTo>
                <a:lnTo>
                  <a:pt x="780" y="706"/>
                </a:lnTo>
                <a:lnTo>
                  <a:pt x="796" y="702"/>
                </a:lnTo>
                <a:lnTo>
                  <a:pt x="814" y="699"/>
                </a:lnTo>
                <a:lnTo>
                  <a:pt x="835" y="696"/>
                </a:lnTo>
                <a:lnTo>
                  <a:pt x="859" y="695"/>
                </a:lnTo>
                <a:lnTo>
                  <a:pt x="907" y="693"/>
                </a:lnTo>
                <a:lnTo>
                  <a:pt x="955" y="690"/>
                </a:lnTo>
                <a:lnTo>
                  <a:pt x="1025" y="690"/>
                </a:lnTo>
                <a:lnTo>
                  <a:pt x="1134" y="690"/>
                </a:lnTo>
                <a:close/>
                <a:moveTo>
                  <a:pt x="0" y="1360"/>
                </a:moveTo>
                <a:lnTo>
                  <a:pt x="1" y="1325"/>
                </a:lnTo>
                <a:lnTo>
                  <a:pt x="2" y="1290"/>
                </a:lnTo>
                <a:lnTo>
                  <a:pt x="4" y="1255"/>
                </a:lnTo>
                <a:lnTo>
                  <a:pt x="6" y="1221"/>
                </a:lnTo>
                <a:lnTo>
                  <a:pt x="9" y="1187"/>
                </a:lnTo>
                <a:lnTo>
                  <a:pt x="13" y="1153"/>
                </a:lnTo>
                <a:lnTo>
                  <a:pt x="18" y="1120"/>
                </a:lnTo>
                <a:lnTo>
                  <a:pt x="23" y="1086"/>
                </a:lnTo>
                <a:lnTo>
                  <a:pt x="29" y="1053"/>
                </a:lnTo>
                <a:lnTo>
                  <a:pt x="36" y="1020"/>
                </a:lnTo>
                <a:lnTo>
                  <a:pt x="43" y="988"/>
                </a:lnTo>
                <a:lnTo>
                  <a:pt x="51" y="956"/>
                </a:lnTo>
                <a:lnTo>
                  <a:pt x="60" y="924"/>
                </a:lnTo>
                <a:lnTo>
                  <a:pt x="69" y="892"/>
                </a:lnTo>
                <a:lnTo>
                  <a:pt x="79" y="862"/>
                </a:lnTo>
                <a:lnTo>
                  <a:pt x="89" y="831"/>
                </a:lnTo>
                <a:lnTo>
                  <a:pt x="101" y="801"/>
                </a:lnTo>
                <a:lnTo>
                  <a:pt x="112" y="771"/>
                </a:lnTo>
                <a:lnTo>
                  <a:pt x="124" y="741"/>
                </a:lnTo>
                <a:lnTo>
                  <a:pt x="137" y="712"/>
                </a:lnTo>
                <a:lnTo>
                  <a:pt x="151" y="683"/>
                </a:lnTo>
                <a:lnTo>
                  <a:pt x="165" y="654"/>
                </a:lnTo>
                <a:lnTo>
                  <a:pt x="179" y="627"/>
                </a:lnTo>
                <a:lnTo>
                  <a:pt x="194" y="599"/>
                </a:lnTo>
                <a:lnTo>
                  <a:pt x="210" y="573"/>
                </a:lnTo>
                <a:lnTo>
                  <a:pt x="226" y="547"/>
                </a:lnTo>
                <a:lnTo>
                  <a:pt x="242" y="520"/>
                </a:lnTo>
                <a:lnTo>
                  <a:pt x="259" y="495"/>
                </a:lnTo>
                <a:lnTo>
                  <a:pt x="277" y="470"/>
                </a:lnTo>
                <a:lnTo>
                  <a:pt x="295" y="446"/>
                </a:lnTo>
                <a:lnTo>
                  <a:pt x="313" y="422"/>
                </a:lnTo>
                <a:lnTo>
                  <a:pt x="332" y="399"/>
                </a:lnTo>
                <a:lnTo>
                  <a:pt x="352" y="375"/>
                </a:lnTo>
                <a:lnTo>
                  <a:pt x="372" y="353"/>
                </a:lnTo>
                <a:lnTo>
                  <a:pt x="392" y="332"/>
                </a:lnTo>
                <a:lnTo>
                  <a:pt x="413" y="310"/>
                </a:lnTo>
                <a:lnTo>
                  <a:pt x="434" y="290"/>
                </a:lnTo>
                <a:lnTo>
                  <a:pt x="456" y="271"/>
                </a:lnTo>
                <a:lnTo>
                  <a:pt x="478" y="251"/>
                </a:lnTo>
                <a:lnTo>
                  <a:pt x="500" y="232"/>
                </a:lnTo>
                <a:lnTo>
                  <a:pt x="523" y="214"/>
                </a:lnTo>
                <a:lnTo>
                  <a:pt x="546" y="197"/>
                </a:lnTo>
                <a:lnTo>
                  <a:pt x="570" y="181"/>
                </a:lnTo>
                <a:lnTo>
                  <a:pt x="594" y="164"/>
                </a:lnTo>
                <a:lnTo>
                  <a:pt x="618" y="148"/>
                </a:lnTo>
                <a:lnTo>
                  <a:pt x="643" y="134"/>
                </a:lnTo>
                <a:lnTo>
                  <a:pt x="668" y="121"/>
                </a:lnTo>
                <a:lnTo>
                  <a:pt x="693" y="108"/>
                </a:lnTo>
                <a:lnTo>
                  <a:pt x="718" y="94"/>
                </a:lnTo>
                <a:lnTo>
                  <a:pt x="744" y="82"/>
                </a:lnTo>
                <a:lnTo>
                  <a:pt x="771" y="72"/>
                </a:lnTo>
                <a:lnTo>
                  <a:pt x="797" y="61"/>
                </a:lnTo>
                <a:lnTo>
                  <a:pt x="824" y="51"/>
                </a:lnTo>
                <a:lnTo>
                  <a:pt x="851" y="43"/>
                </a:lnTo>
                <a:lnTo>
                  <a:pt x="878" y="34"/>
                </a:lnTo>
                <a:lnTo>
                  <a:pt x="906" y="27"/>
                </a:lnTo>
                <a:lnTo>
                  <a:pt x="934" y="21"/>
                </a:lnTo>
                <a:lnTo>
                  <a:pt x="962" y="15"/>
                </a:lnTo>
                <a:lnTo>
                  <a:pt x="990" y="12"/>
                </a:lnTo>
                <a:lnTo>
                  <a:pt x="1018" y="7"/>
                </a:lnTo>
                <a:lnTo>
                  <a:pt x="1047" y="4"/>
                </a:lnTo>
                <a:lnTo>
                  <a:pt x="1076" y="2"/>
                </a:lnTo>
                <a:lnTo>
                  <a:pt x="1105" y="1"/>
                </a:lnTo>
                <a:lnTo>
                  <a:pt x="1134" y="0"/>
                </a:lnTo>
                <a:lnTo>
                  <a:pt x="1164" y="1"/>
                </a:lnTo>
                <a:lnTo>
                  <a:pt x="1193" y="2"/>
                </a:lnTo>
                <a:lnTo>
                  <a:pt x="1221" y="4"/>
                </a:lnTo>
                <a:lnTo>
                  <a:pt x="1250" y="7"/>
                </a:lnTo>
                <a:lnTo>
                  <a:pt x="1280" y="12"/>
                </a:lnTo>
                <a:lnTo>
                  <a:pt x="1308" y="15"/>
                </a:lnTo>
                <a:lnTo>
                  <a:pt x="1336" y="21"/>
                </a:lnTo>
                <a:lnTo>
                  <a:pt x="1364" y="27"/>
                </a:lnTo>
                <a:lnTo>
                  <a:pt x="1391" y="34"/>
                </a:lnTo>
                <a:lnTo>
                  <a:pt x="1419" y="43"/>
                </a:lnTo>
                <a:lnTo>
                  <a:pt x="1446" y="51"/>
                </a:lnTo>
                <a:lnTo>
                  <a:pt x="1472" y="61"/>
                </a:lnTo>
                <a:lnTo>
                  <a:pt x="1499" y="72"/>
                </a:lnTo>
                <a:lnTo>
                  <a:pt x="1525" y="82"/>
                </a:lnTo>
                <a:lnTo>
                  <a:pt x="1551" y="94"/>
                </a:lnTo>
                <a:lnTo>
                  <a:pt x="1577" y="108"/>
                </a:lnTo>
                <a:lnTo>
                  <a:pt x="1602" y="121"/>
                </a:lnTo>
                <a:lnTo>
                  <a:pt x="1627" y="134"/>
                </a:lnTo>
                <a:lnTo>
                  <a:pt x="1651" y="148"/>
                </a:lnTo>
                <a:lnTo>
                  <a:pt x="1676" y="164"/>
                </a:lnTo>
                <a:lnTo>
                  <a:pt x="1700" y="181"/>
                </a:lnTo>
                <a:lnTo>
                  <a:pt x="1723" y="197"/>
                </a:lnTo>
                <a:lnTo>
                  <a:pt x="1746" y="214"/>
                </a:lnTo>
                <a:lnTo>
                  <a:pt x="1769" y="232"/>
                </a:lnTo>
                <a:lnTo>
                  <a:pt x="1792" y="251"/>
                </a:lnTo>
                <a:lnTo>
                  <a:pt x="1814" y="271"/>
                </a:lnTo>
                <a:lnTo>
                  <a:pt x="1835" y="290"/>
                </a:lnTo>
                <a:lnTo>
                  <a:pt x="1856" y="310"/>
                </a:lnTo>
                <a:lnTo>
                  <a:pt x="1877" y="332"/>
                </a:lnTo>
                <a:lnTo>
                  <a:pt x="1898" y="353"/>
                </a:lnTo>
                <a:lnTo>
                  <a:pt x="1918" y="375"/>
                </a:lnTo>
                <a:lnTo>
                  <a:pt x="1937" y="399"/>
                </a:lnTo>
                <a:lnTo>
                  <a:pt x="1956" y="422"/>
                </a:lnTo>
                <a:lnTo>
                  <a:pt x="1975" y="446"/>
                </a:lnTo>
                <a:lnTo>
                  <a:pt x="1993" y="470"/>
                </a:lnTo>
                <a:lnTo>
                  <a:pt x="2010" y="495"/>
                </a:lnTo>
                <a:lnTo>
                  <a:pt x="2027" y="520"/>
                </a:lnTo>
                <a:lnTo>
                  <a:pt x="2044" y="547"/>
                </a:lnTo>
                <a:lnTo>
                  <a:pt x="2060" y="573"/>
                </a:lnTo>
                <a:lnTo>
                  <a:pt x="2075" y="599"/>
                </a:lnTo>
                <a:lnTo>
                  <a:pt x="2090" y="627"/>
                </a:lnTo>
                <a:lnTo>
                  <a:pt x="2105" y="654"/>
                </a:lnTo>
                <a:lnTo>
                  <a:pt x="2119" y="683"/>
                </a:lnTo>
                <a:lnTo>
                  <a:pt x="2132" y="712"/>
                </a:lnTo>
                <a:lnTo>
                  <a:pt x="2145" y="741"/>
                </a:lnTo>
                <a:lnTo>
                  <a:pt x="2157" y="771"/>
                </a:lnTo>
                <a:lnTo>
                  <a:pt x="2169" y="801"/>
                </a:lnTo>
                <a:lnTo>
                  <a:pt x="2180" y="831"/>
                </a:lnTo>
                <a:lnTo>
                  <a:pt x="2190" y="862"/>
                </a:lnTo>
                <a:lnTo>
                  <a:pt x="2200" y="892"/>
                </a:lnTo>
                <a:lnTo>
                  <a:pt x="2210" y="924"/>
                </a:lnTo>
                <a:lnTo>
                  <a:pt x="2218" y="956"/>
                </a:lnTo>
                <a:lnTo>
                  <a:pt x="2226" y="988"/>
                </a:lnTo>
                <a:lnTo>
                  <a:pt x="2233" y="1020"/>
                </a:lnTo>
                <a:lnTo>
                  <a:pt x="2240" y="1053"/>
                </a:lnTo>
                <a:lnTo>
                  <a:pt x="2246" y="1086"/>
                </a:lnTo>
                <a:lnTo>
                  <a:pt x="2251" y="1120"/>
                </a:lnTo>
                <a:lnTo>
                  <a:pt x="2256" y="1153"/>
                </a:lnTo>
                <a:lnTo>
                  <a:pt x="2260" y="1187"/>
                </a:lnTo>
                <a:lnTo>
                  <a:pt x="2263" y="1221"/>
                </a:lnTo>
                <a:lnTo>
                  <a:pt x="2266" y="1255"/>
                </a:lnTo>
                <a:lnTo>
                  <a:pt x="2268" y="1290"/>
                </a:lnTo>
                <a:lnTo>
                  <a:pt x="2269" y="1325"/>
                </a:lnTo>
                <a:lnTo>
                  <a:pt x="2269" y="1360"/>
                </a:lnTo>
                <a:lnTo>
                  <a:pt x="2269" y="1396"/>
                </a:lnTo>
                <a:lnTo>
                  <a:pt x="2268" y="1431"/>
                </a:lnTo>
                <a:lnTo>
                  <a:pt x="2266" y="1465"/>
                </a:lnTo>
                <a:lnTo>
                  <a:pt x="2263" y="1499"/>
                </a:lnTo>
                <a:lnTo>
                  <a:pt x="2260" y="1534"/>
                </a:lnTo>
                <a:lnTo>
                  <a:pt x="2256" y="1567"/>
                </a:lnTo>
                <a:lnTo>
                  <a:pt x="2251" y="1601"/>
                </a:lnTo>
                <a:lnTo>
                  <a:pt x="2246" y="1634"/>
                </a:lnTo>
                <a:lnTo>
                  <a:pt x="2240" y="1667"/>
                </a:lnTo>
                <a:lnTo>
                  <a:pt x="2233" y="1700"/>
                </a:lnTo>
                <a:lnTo>
                  <a:pt x="2226" y="1733"/>
                </a:lnTo>
                <a:lnTo>
                  <a:pt x="2218" y="1764"/>
                </a:lnTo>
                <a:lnTo>
                  <a:pt x="2210" y="1796"/>
                </a:lnTo>
                <a:lnTo>
                  <a:pt x="2200" y="1828"/>
                </a:lnTo>
                <a:lnTo>
                  <a:pt x="2190" y="1859"/>
                </a:lnTo>
                <a:lnTo>
                  <a:pt x="2180" y="1890"/>
                </a:lnTo>
                <a:lnTo>
                  <a:pt x="2169" y="1920"/>
                </a:lnTo>
                <a:lnTo>
                  <a:pt x="2157" y="1950"/>
                </a:lnTo>
                <a:lnTo>
                  <a:pt x="2145" y="1979"/>
                </a:lnTo>
                <a:lnTo>
                  <a:pt x="2132" y="2009"/>
                </a:lnTo>
                <a:lnTo>
                  <a:pt x="2119" y="2037"/>
                </a:lnTo>
                <a:lnTo>
                  <a:pt x="2105" y="2065"/>
                </a:lnTo>
                <a:lnTo>
                  <a:pt x="2090" y="2093"/>
                </a:lnTo>
                <a:lnTo>
                  <a:pt x="2075" y="2120"/>
                </a:lnTo>
                <a:lnTo>
                  <a:pt x="2060" y="2148"/>
                </a:lnTo>
                <a:lnTo>
                  <a:pt x="2044" y="2174"/>
                </a:lnTo>
                <a:lnTo>
                  <a:pt x="2027" y="2199"/>
                </a:lnTo>
                <a:lnTo>
                  <a:pt x="2010" y="2226"/>
                </a:lnTo>
                <a:lnTo>
                  <a:pt x="1993" y="2250"/>
                </a:lnTo>
                <a:lnTo>
                  <a:pt x="1975" y="2275"/>
                </a:lnTo>
                <a:lnTo>
                  <a:pt x="1956" y="2299"/>
                </a:lnTo>
                <a:lnTo>
                  <a:pt x="1937" y="2322"/>
                </a:lnTo>
                <a:lnTo>
                  <a:pt x="1918" y="2345"/>
                </a:lnTo>
                <a:lnTo>
                  <a:pt x="1898" y="2367"/>
                </a:lnTo>
                <a:lnTo>
                  <a:pt x="1877" y="2389"/>
                </a:lnTo>
                <a:lnTo>
                  <a:pt x="1856" y="2409"/>
                </a:lnTo>
                <a:lnTo>
                  <a:pt x="1835" y="2430"/>
                </a:lnTo>
                <a:lnTo>
                  <a:pt x="1814" y="2450"/>
                </a:lnTo>
                <a:lnTo>
                  <a:pt x="1792" y="2469"/>
                </a:lnTo>
                <a:lnTo>
                  <a:pt x="1769" y="2487"/>
                </a:lnTo>
                <a:lnTo>
                  <a:pt x="1746" y="2505"/>
                </a:lnTo>
                <a:lnTo>
                  <a:pt x="1723" y="2523"/>
                </a:lnTo>
                <a:lnTo>
                  <a:pt x="1700" y="2540"/>
                </a:lnTo>
                <a:lnTo>
                  <a:pt x="1676" y="2556"/>
                </a:lnTo>
                <a:lnTo>
                  <a:pt x="1651" y="2571"/>
                </a:lnTo>
                <a:lnTo>
                  <a:pt x="1627" y="2586"/>
                </a:lnTo>
                <a:lnTo>
                  <a:pt x="1602" y="2600"/>
                </a:lnTo>
                <a:lnTo>
                  <a:pt x="1577" y="2613"/>
                </a:lnTo>
                <a:lnTo>
                  <a:pt x="1551" y="2625"/>
                </a:lnTo>
                <a:lnTo>
                  <a:pt x="1525" y="2637"/>
                </a:lnTo>
                <a:lnTo>
                  <a:pt x="1499" y="2649"/>
                </a:lnTo>
                <a:lnTo>
                  <a:pt x="1472" y="2659"/>
                </a:lnTo>
                <a:lnTo>
                  <a:pt x="1446" y="2668"/>
                </a:lnTo>
                <a:lnTo>
                  <a:pt x="1419" y="2677"/>
                </a:lnTo>
                <a:lnTo>
                  <a:pt x="1391" y="2685"/>
                </a:lnTo>
                <a:lnTo>
                  <a:pt x="1364" y="2692"/>
                </a:lnTo>
                <a:lnTo>
                  <a:pt x="1336" y="2698"/>
                </a:lnTo>
                <a:lnTo>
                  <a:pt x="1308" y="2704"/>
                </a:lnTo>
                <a:lnTo>
                  <a:pt x="1280" y="2709"/>
                </a:lnTo>
                <a:lnTo>
                  <a:pt x="1250" y="2713"/>
                </a:lnTo>
                <a:lnTo>
                  <a:pt x="1221" y="2716"/>
                </a:lnTo>
                <a:lnTo>
                  <a:pt x="1193" y="2719"/>
                </a:lnTo>
                <a:lnTo>
                  <a:pt x="1164" y="2720"/>
                </a:lnTo>
                <a:lnTo>
                  <a:pt x="1134" y="2720"/>
                </a:lnTo>
                <a:lnTo>
                  <a:pt x="1105" y="2720"/>
                </a:lnTo>
                <a:lnTo>
                  <a:pt x="1076" y="2719"/>
                </a:lnTo>
                <a:lnTo>
                  <a:pt x="1047" y="2716"/>
                </a:lnTo>
                <a:lnTo>
                  <a:pt x="1018" y="2713"/>
                </a:lnTo>
                <a:lnTo>
                  <a:pt x="990" y="2709"/>
                </a:lnTo>
                <a:lnTo>
                  <a:pt x="962" y="2704"/>
                </a:lnTo>
                <a:lnTo>
                  <a:pt x="934" y="2698"/>
                </a:lnTo>
                <a:lnTo>
                  <a:pt x="906" y="2692"/>
                </a:lnTo>
                <a:lnTo>
                  <a:pt x="878" y="2685"/>
                </a:lnTo>
                <a:lnTo>
                  <a:pt x="851" y="2677"/>
                </a:lnTo>
                <a:lnTo>
                  <a:pt x="824" y="2668"/>
                </a:lnTo>
                <a:lnTo>
                  <a:pt x="797" y="2659"/>
                </a:lnTo>
                <a:lnTo>
                  <a:pt x="771" y="2649"/>
                </a:lnTo>
                <a:lnTo>
                  <a:pt x="744" y="2637"/>
                </a:lnTo>
                <a:lnTo>
                  <a:pt x="718" y="2625"/>
                </a:lnTo>
                <a:lnTo>
                  <a:pt x="693" y="2613"/>
                </a:lnTo>
                <a:lnTo>
                  <a:pt x="668" y="2600"/>
                </a:lnTo>
                <a:lnTo>
                  <a:pt x="643" y="2586"/>
                </a:lnTo>
                <a:lnTo>
                  <a:pt x="618" y="2571"/>
                </a:lnTo>
                <a:lnTo>
                  <a:pt x="594" y="2556"/>
                </a:lnTo>
                <a:lnTo>
                  <a:pt x="570" y="2540"/>
                </a:lnTo>
                <a:lnTo>
                  <a:pt x="546" y="2523"/>
                </a:lnTo>
                <a:lnTo>
                  <a:pt x="523" y="2505"/>
                </a:lnTo>
                <a:lnTo>
                  <a:pt x="500" y="2487"/>
                </a:lnTo>
                <a:lnTo>
                  <a:pt x="478" y="2469"/>
                </a:lnTo>
                <a:lnTo>
                  <a:pt x="456" y="2450"/>
                </a:lnTo>
                <a:lnTo>
                  <a:pt x="434" y="2430"/>
                </a:lnTo>
                <a:lnTo>
                  <a:pt x="413" y="2409"/>
                </a:lnTo>
                <a:lnTo>
                  <a:pt x="392" y="2389"/>
                </a:lnTo>
                <a:lnTo>
                  <a:pt x="372" y="2367"/>
                </a:lnTo>
                <a:lnTo>
                  <a:pt x="352" y="2345"/>
                </a:lnTo>
                <a:lnTo>
                  <a:pt x="332" y="2322"/>
                </a:lnTo>
                <a:lnTo>
                  <a:pt x="313" y="2299"/>
                </a:lnTo>
                <a:lnTo>
                  <a:pt x="295" y="2275"/>
                </a:lnTo>
                <a:lnTo>
                  <a:pt x="277" y="2250"/>
                </a:lnTo>
                <a:lnTo>
                  <a:pt x="259" y="2226"/>
                </a:lnTo>
                <a:lnTo>
                  <a:pt x="242" y="2199"/>
                </a:lnTo>
                <a:lnTo>
                  <a:pt x="226" y="2174"/>
                </a:lnTo>
                <a:lnTo>
                  <a:pt x="210" y="2148"/>
                </a:lnTo>
                <a:lnTo>
                  <a:pt x="194" y="2120"/>
                </a:lnTo>
                <a:lnTo>
                  <a:pt x="179" y="2093"/>
                </a:lnTo>
                <a:lnTo>
                  <a:pt x="165" y="2065"/>
                </a:lnTo>
                <a:lnTo>
                  <a:pt x="151" y="2037"/>
                </a:lnTo>
                <a:lnTo>
                  <a:pt x="137" y="2009"/>
                </a:lnTo>
                <a:lnTo>
                  <a:pt x="124" y="1979"/>
                </a:lnTo>
                <a:lnTo>
                  <a:pt x="112" y="1950"/>
                </a:lnTo>
                <a:lnTo>
                  <a:pt x="101" y="1920"/>
                </a:lnTo>
                <a:lnTo>
                  <a:pt x="89" y="1890"/>
                </a:lnTo>
                <a:lnTo>
                  <a:pt x="79" y="1859"/>
                </a:lnTo>
                <a:lnTo>
                  <a:pt x="69" y="1828"/>
                </a:lnTo>
                <a:lnTo>
                  <a:pt x="60" y="1796"/>
                </a:lnTo>
                <a:lnTo>
                  <a:pt x="51" y="1764"/>
                </a:lnTo>
                <a:lnTo>
                  <a:pt x="43" y="1733"/>
                </a:lnTo>
                <a:lnTo>
                  <a:pt x="36" y="1700"/>
                </a:lnTo>
                <a:lnTo>
                  <a:pt x="29" y="1667"/>
                </a:lnTo>
                <a:lnTo>
                  <a:pt x="23" y="1634"/>
                </a:lnTo>
                <a:lnTo>
                  <a:pt x="18" y="1601"/>
                </a:lnTo>
                <a:lnTo>
                  <a:pt x="13" y="1567"/>
                </a:lnTo>
                <a:lnTo>
                  <a:pt x="9" y="1534"/>
                </a:lnTo>
                <a:lnTo>
                  <a:pt x="6" y="1499"/>
                </a:lnTo>
                <a:lnTo>
                  <a:pt x="4" y="1465"/>
                </a:lnTo>
                <a:lnTo>
                  <a:pt x="2" y="1431"/>
                </a:lnTo>
                <a:lnTo>
                  <a:pt x="1" y="1396"/>
                </a:lnTo>
                <a:lnTo>
                  <a:pt x="0" y="136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pic>
        <p:nvPicPr>
          <p:cNvPr id="17" name="Picture 16" descr="Icon&#10;&#10;Description automatically generated">
            <a:hlinkClick r:id="rId5"/>
            <a:extLst>
              <a:ext uri="{FF2B5EF4-FFF2-40B4-BE49-F238E27FC236}">
                <a16:creationId xmlns:a16="http://schemas.microsoft.com/office/drawing/2014/main" id="{685C5932-3F7F-41CB-87DD-B2ABBE5E62A8}"/>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67260" y="5877340"/>
            <a:ext cx="1023158" cy="432000"/>
          </a:xfrm>
          <a:prstGeom prst="rect">
            <a:avLst/>
          </a:prstGeom>
        </p:spPr>
      </p:pic>
      <p:sp>
        <p:nvSpPr>
          <p:cNvPr id="18" name="Freeform 6">
            <a:hlinkClick r:id="rId7" tooltip="Facebook"/>
          </p:cNvPr>
          <p:cNvSpPr>
            <a:spLocks noChangeAspect="1"/>
          </p:cNvSpPr>
          <p:nvPr userDrawn="1"/>
        </p:nvSpPr>
        <p:spPr bwMode="auto">
          <a:xfrm>
            <a:off x="11172347" y="5877340"/>
            <a:ext cx="252891" cy="252000"/>
          </a:xfrm>
          <a:custGeom>
            <a:avLst/>
            <a:gdLst>
              <a:gd name="T0" fmla="*/ 9 w 2270"/>
              <a:gd name="T1" fmla="*/ 990 h 2262"/>
              <a:gd name="T2" fmla="*/ 43 w 2270"/>
              <a:gd name="T3" fmla="*/ 824 h 2262"/>
              <a:gd name="T4" fmla="*/ 100 w 2270"/>
              <a:gd name="T5" fmla="*/ 668 h 2262"/>
              <a:gd name="T6" fmla="*/ 179 w 2270"/>
              <a:gd name="T7" fmla="*/ 523 h 2262"/>
              <a:gd name="T8" fmla="*/ 277 w 2270"/>
              <a:gd name="T9" fmla="*/ 392 h 2262"/>
              <a:gd name="T10" fmla="*/ 392 w 2270"/>
              <a:gd name="T11" fmla="*/ 276 h 2262"/>
              <a:gd name="T12" fmla="*/ 523 w 2270"/>
              <a:gd name="T13" fmla="*/ 178 h 2262"/>
              <a:gd name="T14" fmla="*/ 668 w 2270"/>
              <a:gd name="T15" fmla="*/ 100 h 2262"/>
              <a:gd name="T16" fmla="*/ 825 w 2270"/>
              <a:gd name="T17" fmla="*/ 43 h 2262"/>
              <a:gd name="T18" fmla="*/ 991 w 2270"/>
              <a:gd name="T19" fmla="*/ 9 h 2262"/>
              <a:gd name="T20" fmla="*/ 1164 w 2270"/>
              <a:gd name="T21" fmla="*/ 0 h 2262"/>
              <a:gd name="T22" fmla="*/ 1336 w 2270"/>
              <a:gd name="T23" fmla="*/ 18 h 2262"/>
              <a:gd name="T24" fmla="*/ 1499 w 2270"/>
              <a:gd name="T25" fmla="*/ 59 h 2262"/>
              <a:gd name="T26" fmla="*/ 1651 w 2270"/>
              <a:gd name="T27" fmla="*/ 124 h 2262"/>
              <a:gd name="T28" fmla="*/ 1792 w 2270"/>
              <a:gd name="T29" fmla="*/ 209 h 2262"/>
              <a:gd name="T30" fmla="*/ 1918 w 2270"/>
              <a:gd name="T31" fmla="*/ 313 h 2262"/>
              <a:gd name="T32" fmla="*/ 2028 w 2270"/>
              <a:gd name="T33" fmla="*/ 434 h 2262"/>
              <a:gd name="T34" fmla="*/ 2120 w 2270"/>
              <a:gd name="T35" fmla="*/ 570 h 2262"/>
              <a:gd name="T36" fmla="*/ 2191 w 2270"/>
              <a:gd name="T37" fmla="*/ 719 h 2262"/>
              <a:gd name="T38" fmla="*/ 2241 w 2270"/>
              <a:gd name="T39" fmla="*/ 879 h 2262"/>
              <a:gd name="T40" fmla="*/ 2267 w 2270"/>
              <a:gd name="T41" fmla="*/ 1047 h 2262"/>
              <a:gd name="T42" fmla="*/ 2267 w 2270"/>
              <a:gd name="T43" fmla="*/ 1216 h 2262"/>
              <a:gd name="T44" fmla="*/ 2245 w 2270"/>
              <a:gd name="T45" fmla="*/ 1373 h 2262"/>
              <a:gd name="T46" fmla="*/ 2202 w 2270"/>
              <a:gd name="T47" fmla="*/ 1523 h 2262"/>
              <a:gd name="T48" fmla="*/ 2139 w 2270"/>
              <a:gd name="T49" fmla="*/ 1664 h 2262"/>
              <a:gd name="T50" fmla="*/ 2059 w 2270"/>
              <a:gd name="T51" fmla="*/ 1794 h 2262"/>
              <a:gd name="T52" fmla="*/ 1963 w 2270"/>
              <a:gd name="T53" fmla="*/ 1912 h 2262"/>
              <a:gd name="T54" fmla="*/ 1852 w 2270"/>
              <a:gd name="T55" fmla="*/ 2015 h 2262"/>
              <a:gd name="T56" fmla="*/ 1728 w 2270"/>
              <a:gd name="T57" fmla="*/ 2103 h 2262"/>
              <a:gd name="T58" fmla="*/ 1592 w 2270"/>
              <a:gd name="T59" fmla="*/ 2174 h 2262"/>
              <a:gd name="T60" fmla="*/ 1446 w 2270"/>
              <a:gd name="T61" fmla="*/ 2226 h 2262"/>
              <a:gd name="T62" fmla="*/ 1292 w 2270"/>
              <a:gd name="T63" fmla="*/ 2259 h 2262"/>
              <a:gd name="T64" fmla="*/ 1266 w 2270"/>
              <a:gd name="T65" fmla="*/ 952 h 2262"/>
              <a:gd name="T66" fmla="*/ 1274 w 2270"/>
              <a:gd name="T67" fmla="*/ 882 h 2262"/>
              <a:gd name="T68" fmla="*/ 1300 w 2270"/>
              <a:gd name="T69" fmla="*/ 835 h 2262"/>
              <a:gd name="T70" fmla="*/ 1336 w 2270"/>
              <a:gd name="T71" fmla="*/ 811 h 2262"/>
              <a:gd name="T72" fmla="*/ 1390 w 2270"/>
              <a:gd name="T73" fmla="*/ 798 h 2262"/>
              <a:gd name="T74" fmla="*/ 1579 w 2270"/>
              <a:gd name="T75" fmla="*/ 508 h 2262"/>
              <a:gd name="T76" fmla="*/ 1347 w 2270"/>
              <a:gd name="T77" fmla="*/ 497 h 2262"/>
              <a:gd name="T78" fmla="*/ 1238 w 2270"/>
              <a:gd name="T79" fmla="*/ 508 h 2262"/>
              <a:gd name="T80" fmla="*/ 1126 w 2270"/>
              <a:gd name="T81" fmla="*/ 549 h 2262"/>
              <a:gd name="T82" fmla="*/ 1050 w 2270"/>
              <a:gd name="T83" fmla="*/ 607 h 2262"/>
              <a:gd name="T84" fmla="*/ 991 w 2270"/>
              <a:gd name="T85" fmla="*/ 684 h 2262"/>
              <a:gd name="T86" fmla="*/ 956 w 2270"/>
              <a:gd name="T87" fmla="*/ 769 h 2262"/>
              <a:gd name="T88" fmla="*/ 937 w 2270"/>
              <a:gd name="T89" fmla="*/ 883 h 2262"/>
              <a:gd name="T90" fmla="*/ 936 w 2270"/>
              <a:gd name="T91" fmla="*/ 1476 h 2262"/>
              <a:gd name="T92" fmla="*/ 814 w 2270"/>
              <a:gd name="T93" fmla="*/ 2223 h 2262"/>
              <a:gd name="T94" fmla="*/ 675 w 2270"/>
              <a:gd name="T95" fmla="*/ 2172 h 2262"/>
              <a:gd name="T96" fmla="*/ 544 w 2270"/>
              <a:gd name="T97" fmla="*/ 2104 h 2262"/>
              <a:gd name="T98" fmla="*/ 424 w 2270"/>
              <a:gd name="T99" fmla="*/ 2020 h 2262"/>
              <a:gd name="T100" fmla="*/ 317 w 2270"/>
              <a:gd name="T101" fmla="*/ 1922 h 2262"/>
              <a:gd name="T102" fmla="*/ 223 w 2270"/>
              <a:gd name="T103" fmla="*/ 1811 h 2262"/>
              <a:gd name="T104" fmla="*/ 144 w 2270"/>
              <a:gd name="T105" fmla="*/ 1687 h 2262"/>
              <a:gd name="T106" fmla="*/ 80 w 2270"/>
              <a:gd name="T107" fmla="*/ 1554 h 2262"/>
              <a:gd name="T108" fmla="*/ 34 w 2270"/>
              <a:gd name="T109" fmla="*/ 1413 h 2262"/>
              <a:gd name="T110" fmla="*/ 7 w 2270"/>
              <a:gd name="T111" fmla="*/ 1264 h 2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70" h="2262">
                <a:moveTo>
                  <a:pt x="0" y="1135"/>
                </a:moveTo>
                <a:lnTo>
                  <a:pt x="0" y="1105"/>
                </a:lnTo>
                <a:lnTo>
                  <a:pt x="2" y="1076"/>
                </a:lnTo>
                <a:lnTo>
                  <a:pt x="3" y="1047"/>
                </a:lnTo>
                <a:lnTo>
                  <a:pt x="6" y="1019"/>
                </a:lnTo>
                <a:lnTo>
                  <a:pt x="9" y="990"/>
                </a:lnTo>
                <a:lnTo>
                  <a:pt x="13" y="962"/>
                </a:lnTo>
                <a:lnTo>
                  <a:pt x="18" y="934"/>
                </a:lnTo>
                <a:lnTo>
                  <a:pt x="23" y="906"/>
                </a:lnTo>
                <a:lnTo>
                  <a:pt x="29" y="879"/>
                </a:lnTo>
                <a:lnTo>
                  <a:pt x="36" y="851"/>
                </a:lnTo>
                <a:lnTo>
                  <a:pt x="43" y="824"/>
                </a:lnTo>
                <a:lnTo>
                  <a:pt x="51" y="798"/>
                </a:lnTo>
                <a:lnTo>
                  <a:pt x="60" y="771"/>
                </a:lnTo>
                <a:lnTo>
                  <a:pt x="69" y="745"/>
                </a:lnTo>
                <a:lnTo>
                  <a:pt x="79" y="719"/>
                </a:lnTo>
                <a:lnTo>
                  <a:pt x="89" y="693"/>
                </a:lnTo>
                <a:lnTo>
                  <a:pt x="100" y="668"/>
                </a:lnTo>
                <a:lnTo>
                  <a:pt x="112" y="643"/>
                </a:lnTo>
                <a:lnTo>
                  <a:pt x="124" y="619"/>
                </a:lnTo>
                <a:lnTo>
                  <a:pt x="137" y="594"/>
                </a:lnTo>
                <a:lnTo>
                  <a:pt x="150" y="570"/>
                </a:lnTo>
                <a:lnTo>
                  <a:pt x="164" y="546"/>
                </a:lnTo>
                <a:lnTo>
                  <a:pt x="179" y="523"/>
                </a:lnTo>
                <a:lnTo>
                  <a:pt x="194" y="500"/>
                </a:lnTo>
                <a:lnTo>
                  <a:pt x="209" y="477"/>
                </a:lnTo>
                <a:lnTo>
                  <a:pt x="225" y="455"/>
                </a:lnTo>
                <a:lnTo>
                  <a:pt x="242" y="434"/>
                </a:lnTo>
                <a:lnTo>
                  <a:pt x="259" y="412"/>
                </a:lnTo>
                <a:lnTo>
                  <a:pt x="277" y="392"/>
                </a:lnTo>
                <a:lnTo>
                  <a:pt x="295" y="371"/>
                </a:lnTo>
                <a:lnTo>
                  <a:pt x="313" y="351"/>
                </a:lnTo>
                <a:lnTo>
                  <a:pt x="332" y="332"/>
                </a:lnTo>
                <a:lnTo>
                  <a:pt x="352" y="313"/>
                </a:lnTo>
                <a:lnTo>
                  <a:pt x="372" y="294"/>
                </a:lnTo>
                <a:lnTo>
                  <a:pt x="392" y="276"/>
                </a:lnTo>
                <a:lnTo>
                  <a:pt x="413" y="259"/>
                </a:lnTo>
                <a:lnTo>
                  <a:pt x="434" y="242"/>
                </a:lnTo>
                <a:lnTo>
                  <a:pt x="456" y="225"/>
                </a:lnTo>
                <a:lnTo>
                  <a:pt x="478" y="209"/>
                </a:lnTo>
                <a:lnTo>
                  <a:pt x="500" y="194"/>
                </a:lnTo>
                <a:lnTo>
                  <a:pt x="523" y="178"/>
                </a:lnTo>
                <a:lnTo>
                  <a:pt x="546" y="164"/>
                </a:lnTo>
                <a:lnTo>
                  <a:pt x="571" y="150"/>
                </a:lnTo>
                <a:lnTo>
                  <a:pt x="595" y="137"/>
                </a:lnTo>
                <a:lnTo>
                  <a:pt x="619" y="124"/>
                </a:lnTo>
                <a:lnTo>
                  <a:pt x="643" y="112"/>
                </a:lnTo>
                <a:lnTo>
                  <a:pt x="668" y="100"/>
                </a:lnTo>
                <a:lnTo>
                  <a:pt x="694" y="89"/>
                </a:lnTo>
                <a:lnTo>
                  <a:pt x="719" y="79"/>
                </a:lnTo>
                <a:lnTo>
                  <a:pt x="745" y="69"/>
                </a:lnTo>
                <a:lnTo>
                  <a:pt x="771" y="59"/>
                </a:lnTo>
                <a:lnTo>
                  <a:pt x="798" y="51"/>
                </a:lnTo>
                <a:lnTo>
                  <a:pt x="825" y="43"/>
                </a:lnTo>
                <a:lnTo>
                  <a:pt x="852" y="36"/>
                </a:lnTo>
                <a:lnTo>
                  <a:pt x="879" y="29"/>
                </a:lnTo>
                <a:lnTo>
                  <a:pt x="906" y="23"/>
                </a:lnTo>
                <a:lnTo>
                  <a:pt x="934" y="18"/>
                </a:lnTo>
                <a:lnTo>
                  <a:pt x="962" y="13"/>
                </a:lnTo>
                <a:lnTo>
                  <a:pt x="991" y="9"/>
                </a:lnTo>
                <a:lnTo>
                  <a:pt x="1019" y="6"/>
                </a:lnTo>
                <a:lnTo>
                  <a:pt x="1048" y="3"/>
                </a:lnTo>
                <a:lnTo>
                  <a:pt x="1077" y="1"/>
                </a:lnTo>
                <a:lnTo>
                  <a:pt x="1106" y="0"/>
                </a:lnTo>
                <a:lnTo>
                  <a:pt x="1135" y="0"/>
                </a:lnTo>
                <a:lnTo>
                  <a:pt x="1164" y="0"/>
                </a:lnTo>
                <a:lnTo>
                  <a:pt x="1193" y="1"/>
                </a:lnTo>
                <a:lnTo>
                  <a:pt x="1222" y="3"/>
                </a:lnTo>
                <a:lnTo>
                  <a:pt x="1251" y="6"/>
                </a:lnTo>
                <a:lnTo>
                  <a:pt x="1279" y="9"/>
                </a:lnTo>
                <a:lnTo>
                  <a:pt x="1308" y="13"/>
                </a:lnTo>
                <a:lnTo>
                  <a:pt x="1336" y="18"/>
                </a:lnTo>
                <a:lnTo>
                  <a:pt x="1363" y="23"/>
                </a:lnTo>
                <a:lnTo>
                  <a:pt x="1391" y="29"/>
                </a:lnTo>
                <a:lnTo>
                  <a:pt x="1418" y="36"/>
                </a:lnTo>
                <a:lnTo>
                  <a:pt x="1445" y="43"/>
                </a:lnTo>
                <a:lnTo>
                  <a:pt x="1472" y="51"/>
                </a:lnTo>
                <a:lnTo>
                  <a:pt x="1499" y="59"/>
                </a:lnTo>
                <a:lnTo>
                  <a:pt x="1525" y="69"/>
                </a:lnTo>
                <a:lnTo>
                  <a:pt x="1551" y="79"/>
                </a:lnTo>
                <a:lnTo>
                  <a:pt x="1576" y="89"/>
                </a:lnTo>
                <a:lnTo>
                  <a:pt x="1602" y="100"/>
                </a:lnTo>
                <a:lnTo>
                  <a:pt x="1627" y="112"/>
                </a:lnTo>
                <a:lnTo>
                  <a:pt x="1651" y="124"/>
                </a:lnTo>
                <a:lnTo>
                  <a:pt x="1675" y="137"/>
                </a:lnTo>
                <a:lnTo>
                  <a:pt x="1699" y="150"/>
                </a:lnTo>
                <a:lnTo>
                  <a:pt x="1724" y="164"/>
                </a:lnTo>
                <a:lnTo>
                  <a:pt x="1747" y="178"/>
                </a:lnTo>
                <a:lnTo>
                  <a:pt x="1770" y="194"/>
                </a:lnTo>
                <a:lnTo>
                  <a:pt x="1792" y="209"/>
                </a:lnTo>
                <a:lnTo>
                  <a:pt x="1814" y="225"/>
                </a:lnTo>
                <a:lnTo>
                  <a:pt x="1836" y="242"/>
                </a:lnTo>
                <a:lnTo>
                  <a:pt x="1857" y="259"/>
                </a:lnTo>
                <a:lnTo>
                  <a:pt x="1878" y="276"/>
                </a:lnTo>
                <a:lnTo>
                  <a:pt x="1898" y="294"/>
                </a:lnTo>
                <a:lnTo>
                  <a:pt x="1918" y="313"/>
                </a:lnTo>
                <a:lnTo>
                  <a:pt x="1938" y="332"/>
                </a:lnTo>
                <a:lnTo>
                  <a:pt x="1957" y="351"/>
                </a:lnTo>
                <a:lnTo>
                  <a:pt x="1975" y="371"/>
                </a:lnTo>
                <a:lnTo>
                  <a:pt x="1993" y="392"/>
                </a:lnTo>
                <a:lnTo>
                  <a:pt x="2011" y="412"/>
                </a:lnTo>
                <a:lnTo>
                  <a:pt x="2028" y="434"/>
                </a:lnTo>
                <a:lnTo>
                  <a:pt x="2045" y="455"/>
                </a:lnTo>
                <a:lnTo>
                  <a:pt x="2061" y="477"/>
                </a:lnTo>
                <a:lnTo>
                  <a:pt x="2076" y="500"/>
                </a:lnTo>
                <a:lnTo>
                  <a:pt x="2091" y="523"/>
                </a:lnTo>
                <a:lnTo>
                  <a:pt x="2106" y="546"/>
                </a:lnTo>
                <a:lnTo>
                  <a:pt x="2120" y="570"/>
                </a:lnTo>
                <a:lnTo>
                  <a:pt x="2133" y="594"/>
                </a:lnTo>
                <a:lnTo>
                  <a:pt x="2146" y="619"/>
                </a:lnTo>
                <a:lnTo>
                  <a:pt x="2158" y="643"/>
                </a:lnTo>
                <a:lnTo>
                  <a:pt x="2170" y="668"/>
                </a:lnTo>
                <a:lnTo>
                  <a:pt x="2181" y="693"/>
                </a:lnTo>
                <a:lnTo>
                  <a:pt x="2191" y="719"/>
                </a:lnTo>
                <a:lnTo>
                  <a:pt x="2201" y="745"/>
                </a:lnTo>
                <a:lnTo>
                  <a:pt x="2210" y="771"/>
                </a:lnTo>
                <a:lnTo>
                  <a:pt x="2219" y="798"/>
                </a:lnTo>
                <a:lnTo>
                  <a:pt x="2227" y="824"/>
                </a:lnTo>
                <a:lnTo>
                  <a:pt x="2234" y="851"/>
                </a:lnTo>
                <a:lnTo>
                  <a:pt x="2241" y="879"/>
                </a:lnTo>
                <a:lnTo>
                  <a:pt x="2247" y="906"/>
                </a:lnTo>
                <a:lnTo>
                  <a:pt x="2252" y="934"/>
                </a:lnTo>
                <a:lnTo>
                  <a:pt x="2257" y="962"/>
                </a:lnTo>
                <a:lnTo>
                  <a:pt x="2261" y="990"/>
                </a:lnTo>
                <a:lnTo>
                  <a:pt x="2264" y="1019"/>
                </a:lnTo>
                <a:lnTo>
                  <a:pt x="2267" y="1047"/>
                </a:lnTo>
                <a:lnTo>
                  <a:pt x="2268" y="1076"/>
                </a:lnTo>
                <a:lnTo>
                  <a:pt x="2269" y="1105"/>
                </a:lnTo>
                <a:lnTo>
                  <a:pt x="2270" y="1135"/>
                </a:lnTo>
                <a:lnTo>
                  <a:pt x="2270" y="1162"/>
                </a:lnTo>
                <a:lnTo>
                  <a:pt x="2269" y="1189"/>
                </a:lnTo>
                <a:lnTo>
                  <a:pt x="2267" y="1216"/>
                </a:lnTo>
                <a:lnTo>
                  <a:pt x="2265" y="1243"/>
                </a:lnTo>
                <a:lnTo>
                  <a:pt x="2262" y="1269"/>
                </a:lnTo>
                <a:lnTo>
                  <a:pt x="2259" y="1295"/>
                </a:lnTo>
                <a:lnTo>
                  <a:pt x="2255" y="1322"/>
                </a:lnTo>
                <a:lnTo>
                  <a:pt x="2250" y="1348"/>
                </a:lnTo>
                <a:lnTo>
                  <a:pt x="2245" y="1373"/>
                </a:lnTo>
                <a:lnTo>
                  <a:pt x="2239" y="1399"/>
                </a:lnTo>
                <a:lnTo>
                  <a:pt x="2233" y="1424"/>
                </a:lnTo>
                <a:lnTo>
                  <a:pt x="2226" y="1449"/>
                </a:lnTo>
                <a:lnTo>
                  <a:pt x="2218" y="1474"/>
                </a:lnTo>
                <a:lnTo>
                  <a:pt x="2210" y="1499"/>
                </a:lnTo>
                <a:lnTo>
                  <a:pt x="2202" y="1523"/>
                </a:lnTo>
                <a:lnTo>
                  <a:pt x="2193" y="1547"/>
                </a:lnTo>
                <a:lnTo>
                  <a:pt x="2183" y="1571"/>
                </a:lnTo>
                <a:lnTo>
                  <a:pt x="2173" y="1595"/>
                </a:lnTo>
                <a:lnTo>
                  <a:pt x="2162" y="1618"/>
                </a:lnTo>
                <a:lnTo>
                  <a:pt x="2151" y="1641"/>
                </a:lnTo>
                <a:lnTo>
                  <a:pt x="2139" y="1664"/>
                </a:lnTo>
                <a:lnTo>
                  <a:pt x="2127" y="1686"/>
                </a:lnTo>
                <a:lnTo>
                  <a:pt x="2114" y="1709"/>
                </a:lnTo>
                <a:lnTo>
                  <a:pt x="2101" y="1731"/>
                </a:lnTo>
                <a:lnTo>
                  <a:pt x="2088" y="1752"/>
                </a:lnTo>
                <a:lnTo>
                  <a:pt x="2074" y="1773"/>
                </a:lnTo>
                <a:lnTo>
                  <a:pt x="2059" y="1794"/>
                </a:lnTo>
                <a:lnTo>
                  <a:pt x="2044" y="1815"/>
                </a:lnTo>
                <a:lnTo>
                  <a:pt x="2029" y="1835"/>
                </a:lnTo>
                <a:lnTo>
                  <a:pt x="2013" y="1854"/>
                </a:lnTo>
                <a:lnTo>
                  <a:pt x="1997" y="1874"/>
                </a:lnTo>
                <a:lnTo>
                  <a:pt x="1980" y="1893"/>
                </a:lnTo>
                <a:lnTo>
                  <a:pt x="1963" y="1912"/>
                </a:lnTo>
                <a:lnTo>
                  <a:pt x="1945" y="1930"/>
                </a:lnTo>
                <a:lnTo>
                  <a:pt x="1928" y="1948"/>
                </a:lnTo>
                <a:lnTo>
                  <a:pt x="1909" y="1965"/>
                </a:lnTo>
                <a:lnTo>
                  <a:pt x="1891" y="1982"/>
                </a:lnTo>
                <a:lnTo>
                  <a:pt x="1871" y="1999"/>
                </a:lnTo>
                <a:lnTo>
                  <a:pt x="1852" y="2015"/>
                </a:lnTo>
                <a:lnTo>
                  <a:pt x="1832" y="2031"/>
                </a:lnTo>
                <a:lnTo>
                  <a:pt x="1812" y="2046"/>
                </a:lnTo>
                <a:lnTo>
                  <a:pt x="1792" y="2061"/>
                </a:lnTo>
                <a:lnTo>
                  <a:pt x="1771" y="2075"/>
                </a:lnTo>
                <a:lnTo>
                  <a:pt x="1750" y="2089"/>
                </a:lnTo>
                <a:lnTo>
                  <a:pt x="1728" y="2103"/>
                </a:lnTo>
                <a:lnTo>
                  <a:pt x="1706" y="2116"/>
                </a:lnTo>
                <a:lnTo>
                  <a:pt x="1683" y="2129"/>
                </a:lnTo>
                <a:lnTo>
                  <a:pt x="1661" y="2141"/>
                </a:lnTo>
                <a:lnTo>
                  <a:pt x="1638" y="2152"/>
                </a:lnTo>
                <a:lnTo>
                  <a:pt x="1615" y="2163"/>
                </a:lnTo>
                <a:lnTo>
                  <a:pt x="1592" y="2174"/>
                </a:lnTo>
                <a:lnTo>
                  <a:pt x="1568" y="2184"/>
                </a:lnTo>
                <a:lnTo>
                  <a:pt x="1544" y="2194"/>
                </a:lnTo>
                <a:lnTo>
                  <a:pt x="1520" y="2203"/>
                </a:lnTo>
                <a:lnTo>
                  <a:pt x="1496" y="2211"/>
                </a:lnTo>
                <a:lnTo>
                  <a:pt x="1471" y="2219"/>
                </a:lnTo>
                <a:lnTo>
                  <a:pt x="1446" y="2226"/>
                </a:lnTo>
                <a:lnTo>
                  <a:pt x="1421" y="2233"/>
                </a:lnTo>
                <a:lnTo>
                  <a:pt x="1396" y="2239"/>
                </a:lnTo>
                <a:lnTo>
                  <a:pt x="1370" y="2245"/>
                </a:lnTo>
                <a:lnTo>
                  <a:pt x="1344" y="2250"/>
                </a:lnTo>
                <a:lnTo>
                  <a:pt x="1318" y="2255"/>
                </a:lnTo>
                <a:lnTo>
                  <a:pt x="1292" y="2259"/>
                </a:lnTo>
                <a:lnTo>
                  <a:pt x="1266" y="2262"/>
                </a:lnTo>
                <a:lnTo>
                  <a:pt x="1266" y="1476"/>
                </a:lnTo>
                <a:lnTo>
                  <a:pt x="1541" y="1476"/>
                </a:lnTo>
                <a:lnTo>
                  <a:pt x="1582" y="1156"/>
                </a:lnTo>
                <a:lnTo>
                  <a:pt x="1266" y="1156"/>
                </a:lnTo>
                <a:lnTo>
                  <a:pt x="1266" y="952"/>
                </a:lnTo>
                <a:lnTo>
                  <a:pt x="1266" y="935"/>
                </a:lnTo>
                <a:lnTo>
                  <a:pt x="1267" y="919"/>
                </a:lnTo>
                <a:lnTo>
                  <a:pt x="1268" y="911"/>
                </a:lnTo>
                <a:lnTo>
                  <a:pt x="1269" y="903"/>
                </a:lnTo>
                <a:lnTo>
                  <a:pt x="1272" y="889"/>
                </a:lnTo>
                <a:lnTo>
                  <a:pt x="1274" y="882"/>
                </a:lnTo>
                <a:lnTo>
                  <a:pt x="1276" y="875"/>
                </a:lnTo>
                <a:lnTo>
                  <a:pt x="1281" y="862"/>
                </a:lnTo>
                <a:lnTo>
                  <a:pt x="1284" y="856"/>
                </a:lnTo>
                <a:lnTo>
                  <a:pt x="1287" y="850"/>
                </a:lnTo>
                <a:lnTo>
                  <a:pt x="1295" y="840"/>
                </a:lnTo>
                <a:lnTo>
                  <a:pt x="1300" y="835"/>
                </a:lnTo>
                <a:lnTo>
                  <a:pt x="1305" y="830"/>
                </a:lnTo>
                <a:lnTo>
                  <a:pt x="1310" y="825"/>
                </a:lnTo>
                <a:lnTo>
                  <a:pt x="1316" y="821"/>
                </a:lnTo>
                <a:lnTo>
                  <a:pt x="1322" y="817"/>
                </a:lnTo>
                <a:lnTo>
                  <a:pt x="1329" y="814"/>
                </a:lnTo>
                <a:lnTo>
                  <a:pt x="1336" y="811"/>
                </a:lnTo>
                <a:lnTo>
                  <a:pt x="1343" y="808"/>
                </a:lnTo>
                <a:lnTo>
                  <a:pt x="1352" y="805"/>
                </a:lnTo>
                <a:lnTo>
                  <a:pt x="1360" y="803"/>
                </a:lnTo>
                <a:lnTo>
                  <a:pt x="1369" y="801"/>
                </a:lnTo>
                <a:lnTo>
                  <a:pt x="1379" y="799"/>
                </a:lnTo>
                <a:lnTo>
                  <a:pt x="1390" y="798"/>
                </a:lnTo>
                <a:lnTo>
                  <a:pt x="1400" y="797"/>
                </a:lnTo>
                <a:lnTo>
                  <a:pt x="1412" y="797"/>
                </a:lnTo>
                <a:lnTo>
                  <a:pt x="1424" y="796"/>
                </a:lnTo>
                <a:lnTo>
                  <a:pt x="1593" y="796"/>
                </a:lnTo>
                <a:lnTo>
                  <a:pt x="1593" y="510"/>
                </a:lnTo>
                <a:lnTo>
                  <a:pt x="1579" y="508"/>
                </a:lnTo>
                <a:lnTo>
                  <a:pt x="1559" y="506"/>
                </a:lnTo>
                <a:lnTo>
                  <a:pt x="1503" y="502"/>
                </a:lnTo>
                <a:lnTo>
                  <a:pt x="1468" y="500"/>
                </a:lnTo>
                <a:lnTo>
                  <a:pt x="1430" y="498"/>
                </a:lnTo>
                <a:lnTo>
                  <a:pt x="1390" y="497"/>
                </a:lnTo>
                <a:lnTo>
                  <a:pt x="1347" y="497"/>
                </a:lnTo>
                <a:lnTo>
                  <a:pt x="1324" y="497"/>
                </a:lnTo>
                <a:lnTo>
                  <a:pt x="1302" y="499"/>
                </a:lnTo>
                <a:lnTo>
                  <a:pt x="1280" y="501"/>
                </a:lnTo>
                <a:lnTo>
                  <a:pt x="1270" y="502"/>
                </a:lnTo>
                <a:lnTo>
                  <a:pt x="1259" y="504"/>
                </a:lnTo>
                <a:lnTo>
                  <a:pt x="1238" y="508"/>
                </a:lnTo>
                <a:lnTo>
                  <a:pt x="1218" y="513"/>
                </a:lnTo>
                <a:lnTo>
                  <a:pt x="1199" y="518"/>
                </a:lnTo>
                <a:lnTo>
                  <a:pt x="1180" y="525"/>
                </a:lnTo>
                <a:lnTo>
                  <a:pt x="1161" y="532"/>
                </a:lnTo>
                <a:lnTo>
                  <a:pt x="1143" y="540"/>
                </a:lnTo>
                <a:lnTo>
                  <a:pt x="1126" y="549"/>
                </a:lnTo>
                <a:lnTo>
                  <a:pt x="1118" y="554"/>
                </a:lnTo>
                <a:lnTo>
                  <a:pt x="1109" y="559"/>
                </a:lnTo>
                <a:lnTo>
                  <a:pt x="1094" y="570"/>
                </a:lnTo>
                <a:lnTo>
                  <a:pt x="1078" y="581"/>
                </a:lnTo>
                <a:lnTo>
                  <a:pt x="1064" y="594"/>
                </a:lnTo>
                <a:lnTo>
                  <a:pt x="1050" y="607"/>
                </a:lnTo>
                <a:lnTo>
                  <a:pt x="1037" y="620"/>
                </a:lnTo>
                <a:lnTo>
                  <a:pt x="1024" y="635"/>
                </a:lnTo>
                <a:lnTo>
                  <a:pt x="1018" y="643"/>
                </a:lnTo>
                <a:lnTo>
                  <a:pt x="1012" y="650"/>
                </a:lnTo>
                <a:lnTo>
                  <a:pt x="1001" y="667"/>
                </a:lnTo>
                <a:lnTo>
                  <a:pt x="991" y="684"/>
                </a:lnTo>
                <a:lnTo>
                  <a:pt x="986" y="692"/>
                </a:lnTo>
                <a:lnTo>
                  <a:pt x="982" y="701"/>
                </a:lnTo>
                <a:lnTo>
                  <a:pt x="973" y="720"/>
                </a:lnTo>
                <a:lnTo>
                  <a:pt x="966" y="739"/>
                </a:lnTo>
                <a:lnTo>
                  <a:pt x="959" y="759"/>
                </a:lnTo>
                <a:lnTo>
                  <a:pt x="956" y="769"/>
                </a:lnTo>
                <a:lnTo>
                  <a:pt x="953" y="780"/>
                </a:lnTo>
                <a:lnTo>
                  <a:pt x="948" y="801"/>
                </a:lnTo>
                <a:lnTo>
                  <a:pt x="943" y="824"/>
                </a:lnTo>
                <a:lnTo>
                  <a:pt x="940" y="847"/>
                </a:lnTo>
                <a:lnTo>
                  <a:pt x="938" y="871"/>
                </a:lnTo>
                <a:lnTo>
                  <a:pt x="937" y="883"/>
                </a:lnTo>
                <a:lnTo>
                  <a:pt x="936" y="895"/>
                </a:lnTo>
                <a:lnTo>
                  <a:pt x="936" y="920"/>
                </a:lnTo>
                <a:lnTo>
                  <a:pt x="936" y="1156"/>
                </a:lnTo>
                <a:lnTo>
                  <a:pt x="660" y="1156"/>
                </a:lnTo>
                <a:lnTo>
                  <a:pt x="660" y="1476"/>
                </a:lnTo>
                <a:lnTo>
                  <a:pt x="936" y="1476"/>
                </a:lnTo>
                <a:lnTo>
                  <a:pt x="936" y="2252"/>
                </a:lnTo>
                <a:lnTo>
                  <a:pt x="911" y="2247"/>
                </a:lnTo>
                <a:lnTo>
                  <a:pt x="886" y="2242"/>
                </a:lnTo>
                <a:lnTo>
                  <a:pt x="862" y="2236"/>
                </a:lnTo>
                <a:lnTo>
                  <a:pt x="838" y="2230"/>
                </a:lnTo>
                <a:lnTo>
                  <a:pt x="814" y="2223"/>
                </a:lnTo>
                <a:lnTo>
                  <a:pt x="790" y="2216"/>
                </a:lnTo>
                <a:lnTo>
                  <a:pt x="766" y="2208"/>
                </a:lnTo>
                <a:lnTo>
                  <a:pt x="743" y="2200"/>
                </a:lnTo>
                <a:lnTo>
                  <a:pt x="720" y="2191"/>
                </a:lnTo>
                <a:lnTo>
                  <a:pt x="697" y="2182"/>
                </a:lnTo>
                <a:lnTo>
                  <a:pt x="675" y="2172"/>
                </a:lnTo>
                <a:lnTo>
                  <a:pt x="652" y="2162"/>
                </a:lnTo>
                <a:lnTo>
                  <a:pt x="630" y="2151"/>
                </a:lnTo>
                <a:lnTo>
                  <a:pt x="608" y="2140"/>
                </a:lnTo>
                <a:lnTo>
                  <a:pt x="587" y="2129"/>
                </a:lnTo>
                <a:lnTo>
                  <a:pt x="565" y="2116"/>
                </a:lnTo>
                <a:lnTo>
                  <a:pt x="544" y="2104"/>
                </a:lnTo>
                <a:lnTo>
                  <a:pt x="523" y="2091"/>
                </a:lnTo>
                <a:lnTo>
                  <a:pt x="503" y="2078"/>
                </a:lnTo>
                <a:lnTo>
                  <a:pt x="483" y="2064"/>
                </a:lnTo>
                <a:lnTo>
                  <a:pt x="463" y="2050"/>
                </a:lnTo>
                <a:lnTo>
                  <a:pt x="443" y="2035"/>
                </a:lnTo>
                <a:lnTo>
                  <a:pt x="424" y="2020"/>
                </a:lnTo>
                <a:lnTo>
                  <a:pt x="406" y="2005"/>
                </a:lnTo>
                <a:lnTo>
                  <a:pt x="387" y="1989"/>
                </a:lnTo>
                <a:lnTo>
                  <a:pt x="369" y="1973"/>
                </a:lnTo>
                <a:lnTo>
                  <a:pt x="351" y="1956"/>
                </a:lnTo>
                <a:lnTo>
                  <a:pt x="334" y="1939"/>
                </a:lnTo>
                <a:lnTo>
                  <a:pt x="317" y="1922"/>
                </a:lnTo>
                <a:lnTo>
                  <a:pt x="300" y="1904"/>
                </a:lnTo>
                <a:lnTo>
                  <a:pt x="284" y="1886"/>
                </a:lnTo>
                <a:lnTo>
                  <a:pt x="268" y="1868"/>
                </a:lnTo>
                <a:lnTo>
                  <a:pt x="253" y="1849"/>
                </a:lnTo>
                <a:lnTo>
                  <a:pt x="238" y="1830"/>
                </a:lnTo>
                <a:lnTo>
                  <a:pt x="223" y="1811"/>
                </a:lnTo>
                <a:lnTo>
                  <a:pt x="209" y="1791"/>
                </a:lnTo>
                <a:lnTo>
                  <a:pt x="195" y="1771"/>
                </a:lnTo>
                <a:lnTo>
                  <a:pt x="181" y="1751"/>
                </a:lnTo>
                <a:lnTo>
                  <a:pt x="168" y="1730"/>
                </a:lnTo>
                <a:lnTo>
                  <a:pt x="156" y="1709"/>
                </a:lnTo>
                <a:lnTo>
                  <a:pt x="144" y="1687"/>
                </a:lnTo>
                <a:lnTo>
                  <a:pt x="132" y="1666"/>
                </a:lnTo>
                <a:lnTo>
                  <a:pt x="121" y="1644"/>
                </a:lnTo>
                <a:lnTo>
                  <a:pt x="110" y="1622"/>
                </a:lnTo>
                <a:lnTo>
                  <a:pt x="100" y="1600"/>
                </a:lnTo>
                <a:lnTo>
                  <a:pt x="90" y="1577"/>
                </a:lnTo>
                <a:lnTo>
                  <a:pt x="80" y="1554"/>
                </a:lnTo>
                <a:lnTo>
                  <a:pt x="71" y="1531"/>
                </a:lnTo>
                <a:lnTo>
                  <a:pt x="63" y="1508"/>
                </a:lnTo>
                <a:lnTo>
                  <a:pt x="55" y="1485"/>
                </a:lnTo>
                <a:lnTo>
                  <a:pt x="48" y="1461"/>
                </a:lnTo>
                <a:lnTo>
                  <a:pt x="41" y="1437"/>
                </a:lnTo>
                <a:lnTo>
                  <a:pt x="34" y="1413"/>
                </a:lnTo>
                <a:lnTo>
                  <a:pt x="29" y="1388"/>
                </a:lnTo>
                <a:lnTo>
                  <a:pt x="23" y="1364"/>
                </a:lnTo>
                <a:lnTo>
                  <a:pt x="18" y="1339"/>
                </a:lnTo>
                <a:lnTo>
                  <a:pt x="14" y="1314"/>
                </a:lnTo>
                <a:lnTo>
                  <a:pt x="11" y="1289"/>
                </a:lnTo>
                <a:lnTo>
                  <a:pt x="7" y="1264"/>
                </a:lnTo>
                <a:lnTo>
                  <a:pt x="5" y="1238"/>
                </a:lnTo>
                <a:lnTo>
                  <a:pt x="3" y="1213"/>
                </a:lnTo>
                <a:lnTo>
                  <a:pt x="1" y="1187"/>
                </a:lnTo>
                <a:lnTo>
                  <a:pt x="0" y="1161"/>
                </a:lnTo>
                <a:lnTo>
                  <a:pt x="0" y="113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lvl="0"/>
            <a:endParaRPr lang="fi-FI"/>
          </a:p>
        </p:txBody>
      </p:sp>
      <p:sp>
        <p:nvSpPr>
          <p:cNvPr id="19" name="TextBox 18">
            <a:hlinkClick r:id="rId8"/>
            <a:extLst>
              <a:ext uri="{FF2B5EF4-FFF2-40B4-BE49-F238E27FC236}">
                <a16:creationId xmlns:a16="http://schemas.microsoft.com/office/drawing/2014/main" id="{DCA6CD3D-5272-47DC-8457-908428678D79}"/>
              </a:ext>
            </a:extLst>
          </p:cNvPr>
          <p:cNvSpPr txBox="1"/>
          <p:nvPr userDrawn="1"/>
        </p:nvSpPr>
        <p:spPr>
          <a:xfrm>
            <a:off x="9047486" y="6145643"/>
            <a:ext cx="2377254" cy="307777"/>
          </a:xfrm>
          <a:prstGeom prst="rect">
            <a:avLst/>
          </a:prstGeom>
          <a:noFill/>
        </p:spPr>
        <p:txBody>
          <a:bodyPr wrap="none" lIns="0" tIns="0" rIns="0" bIns="0" rtlCol="0">
            <a:spAutoFit/>
          </a:bodyPr>
          <a:lstStyle/>
          <a:p>
            <a:pPr algn="r"/>
            <a:r>
              <a:rPr lang="fi-FI" sz="2000" b="1">
                <a:solidFill>
                  <a:schemeClr val="bg1"/>
                </a:solidFill>
                <a:latin typeface="+mn-lt"/>
              </a:rPr>
              <a:t>www.kuntaliitto.fi</a:t>
            </a:r>
          </a:p>
        </p:txBody>
      </p:sp>
    </p:spTree>
    <p:extLst>
      <p:ext uri="{BB962C8B-B14F-4D97-AF65-F5344CB8AC3E}">
        <p14:creationId xmlns:p14="http://schemas.microsoft.com/office/powerpoint/2010/main" val="108096271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blank" preserve="1">
  <p:cSld name="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noFill/>
              </a:defRPr>
            </a:lvl1pPr>
          </a:lstStyle>
          <a:p>
            <a:fld id="{0F58D591-17B7-4AE6-BB60-16CEB88C4BBC}" type="datetime1">
              <a:rPr lang="fi-FI" smtClean="0"/>
              <a:t>26.1.2022</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6" name="Freeform 6"/>
          <p:cNvSpPr>
            <a:spLocks noChangeAspect="1" noEditPoints="1"/>
          </p:cNvSpPr>
          <p:nvPr userDrawn="1"/>
        </p:nvSpPr>
        <p:spPr bwMode="auto">
          <a:xfrm>
            <a:off x="3072000" y="2480903"/>
            <a:ext cx="6048000" cy="1812217"/>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100611965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blank" preserve="1">
  <p:cSld name="Logo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noFill/>
              </a:defRPr>
            </a:lvl1pPr>
          </a:lstStyle>
          <a:p>
            <a:fld id="{CD6567F7-A74A-4A34-A59B-3212670D2AE7}" type="datetime1">
              <a:rPr lang="fi-FI" smtClean="0"/>
              <a:t>26.1.2022</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6" name="Freeform 6"/>
          <p:cNvSpPr>
            <a:spLocks noChangeAspect="1" noEditPoints="1"/>
          </p:cNvSpPr>
          <p:nvPr userDrawn="1"/>
        </p:nvSpPr>
        <p:spPr bwMode="auto">
          <a:xfrm>
            <a:off x="3072000" y="2480903"/>
            <a:ext cx="6048000" cy="1812217"/>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4253757822"/>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Aloitusdia vaalealla kuvalla">
    <p:bg>
      <p:bgPr>
        <a:solidFill>
          <a:schemeClr val="bg2"/>
        </a:solid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20" hasCustomPrompt="1"/>
          </p:nvPr>
        </p:nvSpPr>
        <p:spPr>
          <a:xfrm>
            <a:off x="0" y="0"/>
            <a:ext cx="12192000" cy="6858000"/>
          </a:xfrm>
          <a:solidFill>
            <a:schemeClr val="bg2"/>
          </a:solidFill>
        </p:spPr>
        <p:txBody>
          <a:bodyPr/>
          <a:lstStyle>
            <a:lvl1pPr marL="0" indent="0">
              <a:buFontTx/>
              <a:buNone/>
              <a:defRPr sz="1000" baseline="0"/>
            </a:lvl1pPr>
          </a:lstStyle>
          <a:p>
            <a:r>
              <a:rPr lang="fi-FI"/>
              <a:t>Vaihdakuva: valitse tämä objekti ja lisää kuva valikosta</a:t>
            </a:r>
          </a:p>
        </p:txBody>
      </p:sp>
      <p:sp>
        <p:nvSpPr>
          <p:cNvPr id="2" name="Title 1"/>
          <p:cNvSpPr>
            <a:spLocks noGrp="1"/>
          </p:cNvSpPr>
          <p:nvPr>
            <p:ph type="ctrTitle"/>
          </p:nvPr>
        </p:nvSpPr>
        <p:spPr>
          <a:xfrm>
            <a:off x="766763" y="1989138"/>
            <a:ext cx="10658475" cy="747897"/>
          </a:xfrm>
        </p:spPr>
        <p:txBody>
          <a:bodyPr anchor="t" anchorCtr="0">
            <a:spAutoFit/>
          </a:bodyPr>
          <a:lstStyle>
            <a:lvl1pPr algn="l">
              <a:defRPr sz="5400">
                <a:solidFill>
                  <a:schemeClr val="accent3"/>
                </a:solidFill>
              </a:defRPr>
            </a:lvl1pPr>
          </a:lstStyle>
          <a:p>
            <a:r>
              <a:rPr lang="fi-FI" noProof="0"/>
              <a:t>Muokkaa ots. perustyyl. napsautt.</a:t>
            </a:r>
          </a:p>
        </p:txBody>
      </p:sp>
      <p:sp>
        <p:nvSpPr>
          <p:cNvPr id="3" name="Subtitle 2"/>
          <p:cNvSpPr>
            <a:spLocks noGrp="1"/>
          </p:cNvSpPr>
          <p:nvPr>
            <p:ph type="subTitle" idx="1"/>
          </p:nvPr>
        </p:nvSpPr>
        <p:spPr>
          <a:xfrm>
            <a:off x="766763" y="4365130"/>
            <a:ext cx="10658475" cy="936130"/>
          </a:xfrm>
        </p:spPr>
        <p:txBody>
          <a:bodyPr>
            <a:noAutofit/>
          </a:bodyPr>
          <a:lstStyle>
            <a:lvl1pPr marL="0" indent="0" algn="l">
              <a:buNone/>
              <a:defRPr sz="28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sp>
        <p:nvSpPr>
          <p:cNvPr id="4" name="Date Placeholder 3"/>
          <p:cNvSpPr>
            <a:spLocks noGrp="1"/>
          </p:cNvSpPr>
          <p:nvPr>
            <p:ph type="dt" sz="half" idx="10"/>
          </p:nvPr>
        </p:nvSpPr>
        <p:spPr/>
        <p:txBody>
          <a:bodyPr/>
          <a:lstStyle>
            <a:lvl1pPr>
              <a:defRPr>
                <a:noFill/>
              </a:defRPr>
            </a:lvl1pPr>
          </a:lstStyle>
          <a:p>
            <a:fld id="{779614B5-578D-468F-9090-1F59D13EFBEC}" type="datetime1">
              <a:rPr lang="fi-FI" smtClean="0"/>
              <a:t>26.1.2022</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13" name="Text Placeholder 12"/>
          <p:cNvSpPr>
            <a:spLocks noGrp="1"/>
          </p:cNvSpPr>
          <p:nvPr>
            <p:ph type="body" sz="quarter" idx="13" hasCustomPrompt="1"/>
          </p:nvPr>
        </p:nvSpPr>
        <p:spPr>
          <a:xfrm>
            <a:off x="766763" y="5445281"/>
            <a:ext cx="10658475" cy="360208"/>
          </a:xfrm>
        </p:spPr>
        <p:txBody>
          <a:bodyPr>
            <a:noAutofit/>
          </a:bodyPr>
          <a:lstStyle>
            <a:lvl1pPr marL="0" indent="0">
              <a:buFontTx/>
              <a:buNone/>
              <a:defRPr sz="1800">
                <a:solidFill>
                  <a:schemeClr val="accent3"/>
                </a:solidFill>
              </a:defRPr>
            </a:lvl1pPr>
            <a:lvl2pPr marL="0" indent="0">
              <a:buFontTx/>
              <a:buNone/>
              <a:defRPr sz="1600">
                <a:solidFill>
                  <a:schemeClr val="bg1"/>
                </a:solidFill>
              </a:defRPr>
            </a:lvl2pPr>
            <a:lvl3pPr marL="0" indent="0">
              <a:buFontTx/>
              <a:buNone/>
              <a:defRPr sz="1400">
                <a:solidFill>
                  <a:schemeClr val="bg1"/>
                </a:solidFill>
              </a:defRPr>
            </a:lvl3pPr>
            <a:lvl4pPr marL="0" indent="0">
              <a:buFontTx/>
              <a:buNone/>
              <a:defRPr sz="1200">
                <a:solidFill>
                  <a:schemeClr val="bg1"/>
                </a:solidFill>
              </a:defRPr>
            </a:lvl4pPr>
            <a:lvl5pPr marL="0" indent="0">
              <a:buFontTx/>
              <a:buNone/>
              <a:defRPr sz="1200">
                <a:solidFill>
                  <a:schemeClr val="bg1"/>
                </a:solidFill>
              </a:defRPr>
            </a:lvl5pPr>
            <a:lvl6pPr marL="0" indent="0">
              <a:buFontTx/>
              <a:buNone/>
              <a:defRPr/>
            </a:lvl6pPr>
            <a:lvl7pPr marL="0" indent="0">
              <a:buFontTx/>
              <a:buNone/>
              <a:defRPr sz="1200">
                <a:solidFill>
                  <a:schemeClr val="bg1"/>
                </a:solidFill>
              </a:defRPr>
            </a:lvl7pPr>
            <a:lvl8pPr marL="0" indent="0">
              <a:buFontTx/>
              <a:buNone/>
              <a:defRPr/>
            </a:lvl8pPr>
            <a:lvl9pPr marL="0" indent="0">
              <a:buFontTx/>
              <a:buNone/>
              <a:defRPr sz="1200">
                <a:solidFill>
                  <a:schemeClr val="bg1"/>
                </a:solidFill>
              </a:defRPr>
            </a:lvl9pPr>
          </a:lstStyle>
          <a:p>
            <a:pPr lvl="0"/>
            <a:r>
              <a:rPr lang="fi-FI" noProof="0"/>
              <a:t>Etunimi Sukunimi @twitter</a:t>
            </a:r>
          </a:p>
        </p:txBody>
      </p:sp>
      <p:sp>
        <p:nvSpPr>
          <p:cNvPr id="10" name="Text Placeholder 2">
            <a:extLst>
              <a:ext uri="{FF2B5EF4-FFF2-40B4-BE49-F238E27FC236}">
                <a16:creationId xmlns:a16="http://schemas.microsoft.com/office/drawing/2014/main" id="{FEA61D0F-76FD-476A-AABC-5CF7457B0D08}"/>
              </a:ext>
            </a:extLst>
          </p:cNvPr>
          <p:cNvSpPr>
            <a:spLocks noGrp="1" noChangeAspect="1"/>
          </p:cNvSpPr>
          <p:nvPr>
            <p:ph type="body" sz="quarter" idx="19"/>
          </p:nvPr>
        </p:nvSpPr>
        <p:spPr>
          <a:xfrm>
            <a:off x="479220" y="374400"/>
            <a:ext cx="1562400" cy="468000"/>
          </a:xfrm>
          <a:blipFill>
            <a:blip r:embed="rId2"/>
            <a:stretch>
              <a:fillRect/>
            </a:stretch>
          </a:blipFill>
        </p:spPr>
        <p:txBody>
          <a:bodyPr/>
          <a:lstStyle>
            <a:lvl1pPr>
              <a:defRPr sz="100">
                <a:noFill/>
              </a:defRPr>
            </a:lvl1pPr>
          </a:lstStyle>
          <a:p>
            <a:pPr lvl="0"/>
            <a:r>
              <a:rPr lang="fi-FI"/>
              <a:t>Muokkaa tekstin perustyylejä napsauttamalla</a:t>
            </a:r>
          </a:p>
        </p:txBody>
      </p:sp>
    </p:spTree>
    <p:extLst>
      <p:ext uri="{BB962C8B-B14F-4D97-AF65-F5344CB8AC3E}">
        <p14:creationId xmlns:p14="http://schemas.microsoft.com/office/powerpoint/2010/main" val="345511538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Aloitusdia tummalla kuvalla">
    <p:bg>
      <p:bgPr>
        <a:solidFill>
          <a:schemeClr val="bg2"/>
        </a:solid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20" hasCustomPrompt="1"/>
          </p:nvPr>
        </p:nvSpPr>
        <p:spPr>
          <a:xfrm>
            <a:off x="0" y="0"/>
            <a:ext cx="12192000" cy="6858000"/>
          </a:xfrm>
          <a:solidFill>
            <a:schemeClr val="bg2"/>
          </a:solidFill>
        </p:spPr>
        <p:txBody>
          <a:bodyPr/>
          <a:lstStyle>
            <a:lvl1pPr marL="0" indent="0">
              <a:buFontTx/>
              <a:buNone/>
              <a:defRPr sz="1000" baseline="0">
                <a:solidFill>
                  <a:schemeClr val="bg1"/>
                </a:solidFill>
              </a:defRPr>
            </a:lvl1pPr>
          </a:lstStyle>
          <a:p>
            <a:r>
              <a:rPr lang="fi-FI"/>
              <a:t>Vaihdakuva: valitse tämä objekti ja lisää kuva valikosta</a:t>
            </a:r>
          </a:p>
        </p:txBody>
      </p:sp>
      <p:sp>
        <p:nvSpPr>
          <p:cNvPr id="2" name="Title 1"/>
          <p:cNvSpPr>
            <a:spLocks noGrp="1"/>
          </p:cNvSpPr>
          <p:nvPr>
            <p:ph type="ctrTitle"/>
          </p:nvPr>
        </p:nvSpPr>
        <p:spPr>
          <a:xfrm>
            <a:off x="766763" y="1989138"/>
            <a:ext cx="10658475" cy="747897"/>
          </a:xfrm>
        </p:spPr>
        <p:txBody>
          <a:bodyPr anchor="t" anchorCtr="0">
            <a:spAutoFit/>
          </a:bodyPr>
          <a:lstStyle>
            <a:lvl1pPr algn="l">
              <a:defRPr sz="5400">
                <a:solidFill>
                  <a:schemeClr val="bg1"/>
                </a:solidFill>
              </a:defRPr>
            </a:lvl1pPr>
          </a:lstStyle>
          <a:p>
            <a:r>
              <a:rPr lang="fi-FI" noProof="0"/>
              <a:t>Muokkaa ots. perustyyl. napsautt.</a:t>
            </a:r>
          </a:p>
        </p:txBody>
      </p:sp>
      <p:sp>
        <p:nvSpPr>
          <p:cNvPr id="3" name="Subtitle 2"/>
          <p:cNvSpPr>
            <a:spLocks noGrp="1"/>
          </p:cNvSpPr>
          <p:nvPr>
            <p:ph type="subTitle" idx="1"/>
          </p:nvPr>
        </p:nvSpPr>
        <p:spPr>
          <a:xfrm>
            <a:off x="766763" y="4365130"/>
            <a:ext cx="10658475" cy="936130"/>
          </a:xfrm>
        </p:spPr>
        <p:txBody>
          <a:bodyPr>
            <a:noAutofit/>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sp>
        <p:nvSpPr>
          <p:cNvPr id="4" name="Date Placeholder 3"/>
          <p:cNvSpPr>
            <a:spLocks noGrp="1"/>
          </p:cNvSpPr>
          <p:nvPr>
            <p:ph type="dt" sz="half" idx="10"/>
          </p:nvPr>
        </p:nvSpPr>
        <p:spPr/>
        <p:txBody>
          <a:bodyPr/>
          <a:lstStyle>
            <a:lvl1pPr>
              <a:defRPr>
                <a:noFill/>
              </a:defRPr>
            </a:lvl1pPr>
          </a:lstStyle>
          <a:p>
            <a:fld id="{5735DE95-D114-4AEA-A812-E14BD5E49622}" type="datetime1">
              <a:rPr lang="fi-FI" smtClean="0"/>
              <a:t>26.1.2022</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13" name="Text Placeholder 12"/>
          <p:cNvSpPr>
            <a:spLocks noGrp="1"/>
          </p:cNvSpPr>
          <p:nvPr>
            <p:ph type="body" sz="quarter" idx="13" hasCustomPrompt="1"/>
          </p:nvPr>
        </p:nvSpPr>
        <p:spPr>
          <a:xfrm>
            <a:off x="766763" y="5445281"/>
            <a:ext cx="10658475" cy="360208"/>
          </a:xfrm>
        </p:spPr>
        <p:txBody>
          <a:bodyPr>
            <a:noAutofit/>
          </a:bodyPr>
          <a:lstStyle>
            <a:lvl1pPr marL="0" indent="0">
              <a:buFontTx/>
              <a:buNone/>
              <a:defRPr sz="1800">
                <a:solidFill>
                  <a:schemeClr val="bg1"/>
                </a:solidFill>
              </a:defRPr>
            </a:lvl1pPr>
            <a:lvl2pPr marL="0" indent="0">
              <a:buFontTx/>
              <a:buNone/>
              <a:defRPr sz="1600">
                <a:solidFill>
                  <a:schemeClr val="bg1"/>
                </a:solidFill>
              </a:defRPr>
            </a:lvl2pPr>
            <a:lvl3pPr marL="0" indent="0">
              <a:buFontTx/>
              <a:buNone/>
              <a:defRPr sz="1400">
                <a:solidFill>
                  <a:schemeClr val="bg1"/>
                </a:solidFill>
              </a:defRPr>
            </a:lvl3pPr>
            <a:lvl4pPr marL="0" indent="0">
              <a:buFontTx/>
              <a:buNone/>
              <a:defRPr sz="1200">
                <a:solidFill>
                  <a:schemeClr val="bg1"/>
                </a:solidFill>
              </a:defRPr>
            </a:lvl4pPr>
            <a:lvl5pPr marL="0" indent="0">
              <a:buFontTx/>
              <a:buNone/>
              <a:defRPr sz="1200">
                <a:solidFill>
                  <a:schemeClr val="bg1"/>
                </a:solidFill>
              </a:defRPr>
            </a:lvl5pPr>
            <a:lvl6pPr marL="0" indent="0">
              <a:buFontTx/>
              <a:buNone/>
              <a:defRPr/>
            </a:lvl6pPr>
            <a:lvl7pPr marL="0" indent="0">
              <a:buFontTx/>
              <a:buNone/>
              <a:defRPr sz="1200">
                <a:solidFill>
                  <a:schemeClr val="bg1"/>
                </a:solidFill>
              </a:defRPr>
            </a:lvl7pPr>
            <a:lvl8pPr marL="0" indent="0">
              <a:buFontTx/>
              <a:buNone/>
              <a:defRPr/>
            </a:lvl8pPr>
            <a:lvl9pPr marL="0" indent="0">
              <a:buFontTx/>
              <a:buNone/>
              <a:defRPr sz="1200">
                <a:solidFill>
                  <a:schemeClr val="bg1"/>
                </a:solidFill>
              </a:defRPr>
            </a:lvl9pPr>
          </a:lstStyle>
          <a:p>
            <a:pPr lvl="0"/>
            <a:r>
              <a:rPr lang="fi-FI" noProof="0"/>
              <a:t>Etunimi Sukunimi @twitter</a:t>
            </a:r>
          </a:p>
        </p:txBody>
      </p:sp>
      <p:sp>
        <p:nvSpPr>
          <p:cNvPr id="10" name="Text Placeholder 2">
            <a:extLst>
              <a:ext uri="{FF2B5EF4-FFF2-40B4-BE49-F238E27FC236}">
                <a16:creationId xmlns:a16="http://schemas.microsoft.com/office/drawing/2014/main" id="{AEF06DBD-CF98-4F65-8CA2-F02B8B05C861}"/>
              </a:ext>
            </a:extLst>
          </p:cNvPr>
          <p:cNvSpPr>
            <a:spLocks noGrp="1" noChangeAspect="1"/>
          </p:cNvSpPr>
          <p:nvPr>
            <p:ph type="body" sz="quarter" idx="19"/>
          </p:nvPr>
        </p:nvSpPr>
        <p:spPr>
          <a:xfrm>
            <a:off x="479220" y="374400"/>
            <a:ext cx="1562400" cy="468000"/>
          </a:xfrm>
          <a:blipFill>
            <a:blip r:embed="rId2"/>
            <a:stretch>
              <a:fillRect/>
            </a:stretch>
          </a:blipFill>
        </p:spPr>
        <p:txBody>
          <a:bodyPr/>
          <a:lstStyle>
            <a:lvl1pPr>
              <a:defRPr sz="100">
                <a:noFill/>
              </a:defRPr>
            </a:lvl1pPr>
          </a:lstStyle>
          <a:p>
            <a:pPr lvl="0"/>
            <a:r>
              <a:rPr lang="fi-FI"/>
              <a:t>Muokkaa tekstin perustyylejä napsauttamalla</a:t>
            </a:r>
          </a:p>
        </p:txBody>
      </p:sp>
    </p:spTree>
    <p:extLst>
      <p:ext uri="{BB962C8B-B14F-4D97-AF65-F5344CB8AC3E}">
        <p14:creationId xmlns:p14="http://schemas.microsoft.com/office/powerpoint/2010/main" val="235164016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Nosto vaalealla kuvalla">
    <p:spTree>
      <p:nvGrpSpPr>
        <p:cNvPr id="1" name=""/>
        <p:cNvGrpSpPr/>
        <p:nvPr/>
      </p:nvGrpSpPr>
      <p:grpSpPr>
        <a:xfrm>
          <a:off x="0" y="0"/>
          <a:ext cx="0" cy="0"/>
          <a:chOff x="0" y="0"/>
          <a:chExt cx="0" cy="0"/>
        </a:xfrm>
      </p:grpSpPr>
      <p:sp>
        <p:nvSpPr>
          <p:cNvPr id="8" name="Picture Placeholder 7"/>
          <p:cNvSpPr>
            <a:spLocks noGrp="1"/>
          </p:cNvSpPr>
          <p:nvPr>
            <p:ph type="pic" sz="quarter" idx="20" hasCustomPrompt="1"/>
          </p:nvPr>
        </p:nvSpPr>
        <p:spPr>
          <a:xfrm>
            <a:off x="0" y="0"/>
            <a:ext cx="12192000" cy="6858000"/>
          </a:xfrm>
          <a:solidFill>
            <a:schemeClr val="bg2"/>
          </a:solidFill>
        </p:spPr>
        <p:txBody>
          <a:bodyPr/>
          <a:lstStyle>
            <a:lvl1pPr marL="0" indent="0">
              <a:buFontTx/>
              <a:buNone/>
              <a:defRPr sz="1000" baseline="0"/>
            </a:lvl1pPr>
          </a:lstStyle>
          <a:p>
            <a:r>
              <a:rPr lang="fi-FI"/>
              <a:t>Vaihdakuva: valitse tämä objekti ja lisää kuva valikosta</a:t>
            </a:r>
          </a:p>
        </p:txBody>
      </p:sp>
      <p:sp>
        <p:nvSpPr>
          <p:cNvPr id="2" name="Date Placeholder 1"/>
          <p:cNvSpPr>
            <a:spLocks noGrp="1"/>
          </p:cNvSpPr>
          <p:nvPr>
            <p:ph type="dt" sz="half" idx="10"/>
          </p:nvPr>
        </p:nvSpPr>
        <p:spPr/>
        <p:txBody>
          <a:bodyPr/>
          <a:lstStyle>
            <a:lvl1pPr>
              <a:defRPr>
                <a:noFill/>
              </a:defRPr>
            </a:lvl1pPr>
          </a:lstStyle>
          <a:p>
            <a:fld id="{43208654-B07A-4704-BD4C-3600EF4D3889}" type="datetime1">
              <a:rPr lang="fi-FI" smtClean="0"/>
              <a:t>26.1.2022</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7" name="Text Placeholder 6"/>
          <p:cNvSpPr>
            <a:spLocks noGrp="1"/>
          </p:cNvSpPr>
          <p:nvPr>
            <p:ph type="body" sz="quarter" idx="13"/>
          </p:nvPr>
        </p:nvSpPr>
        <p:spPr>
          <a:xfrm>
            <a:off x="766763" y="1052670"/>
            <a:ext cx="10658475" cy="4464620"/>
          </a:xfrm>
        </p:spPr>
        <p:txBody>
          <a:bodyPr anchor="ctr" anchorCtr="0"/>
          <a:lstStyle>
            <a:lvl1pPr marL="0" indent="0" algn="ctr">
              <a:lnSpc>
                <a:spcPct val="90000"/>
              </a:lnSpc>
              <a:spcBef>
                <a:spcPts val="200"/>
              </a:spcBef>
              <a:buFontTx/>
              <a:buNone/>
              <a:defRPr sz="6000">
                <a:solidFill>
                  <a:schemeClr val="accent3"/>
                </a:solidFill>
                <a:latin typeface="+mj-lt"/>
              </a:defRPr>
            </a:lvl1pPr>
            <a:lvl2pPr marL="0" indent="0" algn="ctr">
              <a:buFontTx/>
              <a:buNone/>
              <a:defRPr>
                <a:solidFill>
                  <a:schemeClr val="bg1"/>
                </a:solidFill>
                <a:latin typeface="Work Sans SemiBold" panose="00000700000000000000" pitchFamily="2" charset="0"/>
              </a:defRPr>
            </a:lvl2pPr>
            <a:lvl3pPr marL="0" indent="0" algn="ctr">
              <a:buFontTx/>
              <a:buNone/>
              <a:defRPr>
                <a:solidFill>
                  <a:schemeClr val="bg1"/>
                </a:solidFill>
              </a:defRPr>
            </a:lvl3pPr>
            <a:lvl4pPr marL="0" indent="0" algn="ctr">
              <a:buFontTx/>
              <a:buNone/>
              <a:defRPr>
                <a:solidFill>
                  <a:schemeClr val="bg1"/>
                </a:solidFill>
              </a:defRPr>
            </a:lvl4pPr>
            <a:lvl5pPr marL="0" indent="0" algn="ctr">
              <a:buFontTx/>
              <a:buNone/>
              <a:defRPr>
                <a:solidFill>
                  <a:schemeClr val="bg1"/>
                </a:solidFill>
              </a:defRPr>
            </a:lvl5pPr>
            <a:lvl6pPr marL="0" indent="0" algn="ctr">
              <a:buFontTx/>
              <a:buNone/>
              <a:defRPr>
                <a:solidFill>
                  <a:schemeClr val="bg1"/>
                </a:solidFill>
              </a:defRPr>
            </a:lvl6pPr>
            <a:lvl7pPr marL="0" indent="0" algn="ctr">
              <a:buFontTx/>
              <a:buNone/>
              <a:defRPr>
                <a:solidFill>
                  <a:schemeClr val="bg1"/>
                </a:solidFill>
              </a:defRPr>
            </a:lvl7pPr>
            <a:lvl8pPr marL="0" indent="0" algn="ctr">
              <a:buFontTx/>
              <a:buNone/>
              <a:defRPr>
                <a:solidFill>
                  <a:schemeClr val="bg1"/>
                </a:solidFill>
              </a:defRPr>
            </a:lvl8pPr>
            <a:lvl9pPr marL="0" indent="0" algn="ctr">
              <a:buFontTx/>
              <a:buNone/>
              <a:defRPr>
                <a:solidFill>
                  <a:schemeClr val="bg1"/>
                </a:solidFill>
              </a:defRPr>
            </a:lvl9pPr>
          </a:lstStyle>
          <a:p>
            <a:pPr lvl="0"/>
            <a:r>
              <a:rPr lang="fi-FI" noProof="0"/>
              <a:t>Muokkaa tekstin perustyylejä napsauttamalla</a:t>
            </a:r>
          </a:p>
        </p:txBody>
      </p:sp>
      <p:sp>
        <p:nvSpPr>
          <p:cNvPr id="10" name="Text Placeholder 2">
            <a:extLst>
              <a:ext uri="{FF2B5EF4-FFF2-40B4-BE49-F238E27FC236}">
                <a16:creationId xmlns:a16="http://schemas.microsoft.com/office/drawing/2014/main" id="{8D855733-A36D-4272-810F-073F71CD9F09}"/>
              </a:ext>
            </a:extLst>
          </p:cNvPr>
          <p:cNvSpPr>
            <a:spLocks noGrp="1" noChangeAspect="1"/>
          </p:cNvSpPr>
          <p:nvPr>
            <p:ph type="body" sz="quarter" idx="19"/>
          </p:nvPr>
        </p:nvSpPr>
        <p:spPr>
          <a:xfrm>
            <a:off x="10814400" y="6326675"/>
            <a:ext cx="612000" cy="183318"/>
          </a:xfrm>
          <a:blipFill>
            <a:blip r:embed="rId2"/>
            <a:stretch>
              <a:fillRect/>
            </a:stretch>
          </a:blipFill>
        </p:spPr>
        <p:txBody>
          <a:bodyPr/>
          <a:lstStyle>
            <a:lvl1pPr>
              <a:defRPr sz="100">
                <a:noFill/>
              </a:defRPr>
            </a:lvl1pPr>
          </a:lstStyle>
          <a:p>
            <a:pPr lvl="0"/>
            <a:r>
              <a:rPr lang="fi-FI"/>
              <a:t>Muokkaa tekstin perustyylejä napsauttamalla</a:t>
            </a:r>
          </a:p>
        </p:txBody>
      </p:sp>
    </p:spTree>
    <p:extLst>
      <p:ext uri="{BB962C8B-B14F-4D97-AF65-F5344CB8AC3E}">
        <p14:creationId xmlns:p14="http://schemas.microsoft.com/office/powerpoint/2010/main" val="134846582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Nosto tummalla kuvalla">
    <p:bg>
      <p:bgPr>
        <a:solidFill>
          <a:schemeClr val="bg2"/>
        </a:solidFill>
        <a:effectLst/>
      </p:bgPr>
    </p:bg>
    <p:spTree>
      <p:nvGrpSpPr>
        <p:cNvPr id="1" name=""/>
        <p:cNvGrpSpPr/>
        <p:nvPr/>
      </p:nvGrpSpPr>
      <p:grpSpPr>
        <a:xfrm>
          <a:off x="0" y="0"/>
          <a:ext cx="0" cy="0"/>
          <a:chOff x="0" y="0"/>
          <a:chExt cx="0" cy="0"/>
        </a:xfrm>
      </p:grpSpPr>
      <p:sp>
        <p:nvSpPr>
          <p:cNvPr id="9" name="Picture Placeholder 7"/>
          <p:cNvSpPr>
            <a:spLocks noGrp="1"/>
          </p:cNvSpPr>
          <p:nvPr>
            <p:ph type="pic" sz="quarter" idx="20" hasCustomPrompt="1"/>
          </p:nvPr>
        </p:nvSpPr>
        <p:spPr>
          <a:xfrm>
            <a:off x="0" y="0"/>
            <a:ext cx="12192000" cy="6858000"/>
          </a:xfrm>
          <a:solidFill>
            <a:schemeClr val="bg2"/>
          </a:solidFill>
        </p:spPr>
        <p:txBody>
          <a:bodyPr/>
          <a:lstStyle>
            <a:lvl1pPr marL="0" indent="0">
              <a:buFontTx/>
              <a:buNone/>
              <a:defRPr sz="1000" baseline="0"/>
            </a:lvl1pPr>
          </a:lstStyle>
          <a:p>
            <a:r>
              <a:rPr lang="fi-FI"/>
              <a:t>Vaihdakuva: valitse tämä objekti ja lisää kuva valikosta</a:t>
            </a:r>
          </a:p>
        </p:txBody>
      </p:sp>
      <p:sp>
        <p:nvSpPr>
          <p:cNvPr id="2" name="Date Placeholder 1"/>
          <p:cNvSpPr>
            <a:spLocks noGrp="1"/>
          </p:cNvSpPr>
          <p:nvPr>
            <p:ph type="dt" sz="half" idx="10"/>
          </p:nvPr>
        </p:nvSpPr>
        <p:spPr/>
        <p:txBody>
          <a:bodyPr/>
          <a:lstStyle>
            <a:lvl1pPr>
              <a:defRPr>
                <a:noFill/>
              </a:defRPr>
            </a:lvl1pPr>
          </a:lstStyle>
          <a:p>
            <a:fld id="{7E774FDB-E875-4D3F-8862-251C29449380}" type="datetime1">
              <a:rPr lang="fi-FI" smtClean="0"/>
              <a:t>26.1.2022</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7" name="Text Placeholder 6"/>
          <p:cNvSpPr>
            <a:spLocks noGrp="1"/>
          </p:cNvSpPr>
          <p:nvPr>
            <p:ph type="body" sz="quarter" idx="13"/>
          </p:nvPr>
        </p:nvSpPr>
        <p:spPr>
          <a:xfrm>
            <a:off x="766763" y="1052670"/>
            <a:ext cx="10658475" cy="4464620"/>
          </a:xfrm>
        </p:spPr>
        <p:txBody>
          <a:bodyPr anchor="ctr" anchorCtr="0"/>
          <a:lstStyle>
            <a:lvl1pPr marL="0" indent="0" algn="ctr">
              <a:lnSpc>
                <a:spcPct val="90000"/>
              </a:lnSpc>
              <a:spcBef>
                <a:spcPts val="200"/>
              </a:spcBef>
              <a:buFontTx/>
              <a:buNone/>
              <a:defRPr sz="6000">
                <a:solidFill>
                  <a:schemeClr val="bg1"/>
                </a:solidFill>
                <a:latin typeface="+mj-lt"/>
              </a:defRPr>
            </a:lvl1pPr>
            <a:lvl2pPr marL="0" indent="0" algn="ctr">
              <a:buFontTx/>
              <a:buNone/>
              <a:defRPr>
                <a:solidFill>
                  <a:schemeClr val="bg1"/>
                </a:solidFill>
                <a:latin typeface="Work Sans SemiBold" panose="00000700000000000000" pitchFamily="2" charset="0"/>
              </a:defRPr>
            </a:lvl2pPr>
            <a:lvl3pPr marL="0" indent="0" algn="ctr">
              <a:buFontTx/>
              <a:buNone/>
              <a:defRPr>
                <a:solidFill>
                  <a:schemeClr val="bg1"/>
                </a:solidFill>
              </a:defRPr>
            </a:lvl3pPr>
            <a:lvl4pPr marL="0" indent="0" algn="ctr">
              <a:buFontTx/>
              <a:buNone/>
              <a:defRPr>
                <a:solidFill>
                  <a:schemeClr val="bg1"/>
                </a:solidFill>
              </a:defRPr>
            </a:lvl4pPr>
            <a:lvl5pPr marL="0" indent="0" algn="ctr">
              <a:buFontTx/>
              <a:buNone/>
              <a:defRPr>
                <a:solidFill>
                  <a:schemeClr val="bg1"/>
                </a:solidFill>
              </a:defRPr>
            </a:lvl5pPr>
            <a:lvl6pPr marL="0" indent="0" algn="ctr">
              <a:buFontTx/>
              <a:buNone/>
              <a:defRPr>
                <a:solidFill>
                  <a:schemeClr val="bg1"/>
                </a:solidFill>
              </a:defRPr>
            </a:lvl6pPr>
            <a:lvl7pPr marL="0" indent="0" algn="ctr">
              <a:buFontTx/>
              <a:buNone/>
              <a:defRPr>
                <a:solidFill>
                  <a:schemeClr val="bg1"/>
                </a:solidFill>
              </a:defRPr>
            </a:lvl7pPr>
            <a:lvl8pPr marL="0" indent="0" algn="ctr">
              <a:buFontTx/>
              <a:buNone/>
              <a:defRPr>
                <a:solidFill>
                  <a:schemeClr val="bg1"/>
                </a:solidFill>
              </a:defRPr>
            </a:lvl8pPr>
            <a:lvl9pPr marL="0" indent="0" algn="ctr">
              <a:buFontTx/>
              <a:buNone/>
              <a:defRPr>
                <a:solidFill>
                  <a:schemeClr val="bg1"/>
                </a:solidFill>
              </a:defRPr>
            </a:lvl9pPr>
          </a:lstStyle>
          <a:p>
            <a:pPr lvl="0"/>
            <a:r>
              <a:rPr lang="fi-FI" noProof="0"/>
              <a:t>Muokkaa tekstin perustyylejä napsauttamalla</a:t>
            </a:r>
          </a:p>
        </p:txBody>
      </p:sp>
      <p:sp>
        <p:nvSpPr>
          <p:cNvPr id="8" name="Text Placeholder 2">
            <a:extLst>
              <a:ext uri="{FF2B5EF4-FFF2-40B4-BE49-F238E27FC236}">
                <a16:creationId xmlns:a16="http://schemas.microsoft.com/office/drawing/2014/main" id="{94E7C498-4D6A-47D7-8032-B658B26BCC98}"/>
              </a:ext>
            </a:extLst>
          </p:cNvPr>
          <p:cNvSpPr>
            <a:spLocks noGrp="1" noChangeAspect="1"/>
          </p:cNvSpPr>
          <p:nvPr>
            <p:ph type="body" sz="quarter" idx="19"/>
          </p:nvPr>
        </p:nvSpPr>
        <p:spPr>
          <a:xfrm>
            <a:off x="10814400" y="6326675"/>
            <a:ext cx="612000" cy="183318"/>
          </a:xfrm>
          <a:blipFill>
            <a:blip r:embed="rId2"/>
            <a:stretch>
              <a:fillRect/>
            </a:stretch>
          </a:blipFill>
        </p:spPr>
        <p:txBody>
          <a:bodyPr/>
          <a:lstStyle>
            <a:lvl1pPr>
              <a:defRPr sz="100">
                <a:noFill/>
              </a:defRPr>
            </a:lvl1pPr>
          </a:lstStyle>
          <a:p>
            <a:pPr lvl="0"/>
            <a:r>
              <a:rPr lang="fi-FI"/>
              <a:t>Muokkaa tekstin perustyylejä napsauttamalla</a:t>
            </a:r>
          </a:p>
        </p:txBody>
      </p:sp>
    </p:spTree>
    <p:extLst>
      <p:ext uri="{BB962C8B-B14F-4D97-AF65-F5344CB8AC3E}">
        <p14:creationId xmlns:p14="http://schemas.microsoft.com/office/powerpoint/2010/main" val="379075797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Väliotsikkodia kuvalla">
    <p:bg>
      <p:bgPr>
        <a:solidFill>
          <a:schemeClr val="bg2"/>
        </a:solidFill>
        <a:effectLst/>
      </p:bgPr>
    </p:bg>
    <p:spTree>
      <p:nvGrpSpPr>
        <p:cNvPr id="1" name=""/>
        <p:cNvGrpSpPr/>
        <p:nvPr/>
      </p:nvGrpSpPr>
      <p:grpSpPr>
        <a:xfrm>
          <a:off x="0" y="0"/>
          <a:ext cx="0" cy="0"/>
          <a:chOff x="0" y="0"/>
          <a:chExt cx="0" cy="0"/>
        </a:xfrm>
      </p:grpSpPr>
      <p:sp>
        <p:nvSpPr>
          <p:cNvPr id="7" name="Picture Placeholder 7">
            <a:extLst>
              <a:ext uri="{FF2B5EF4-FFF2-40B4-BE49-F238E27FC236}">
                <a16:creationId xmlns:a16="http://schemas.microsoft.com/office/drawing/2014/main" id="{148526C6-3463-4172-A547-D35A96DC630A}"/>
              </a:ext>
            </a:extLst>
          </p:cNvPr>
          <p:cNvSpPr>
            <a:spLocks noGrp="1"/>
          </p:cNvSpPr>
          <p:nvPr>
            <p:ph type="pic" sz="quarter" idx="20" hasCustomPrompt="1"/>
          </p:nvPr>
        </p:nvSpPr>
        <p:spPr>
          <a:xfrm>
            <a:off x="0" y="0"/>
            <a:ext cx="12192000" cy="6858000"/>
          </a:xfrm>
          <a:solidFill>
            <a:schemeClr val="bg2"/>
          </a:solidFill>
        </p:spPr>
        <p:txBody>
          <a:bodyPr/>
          <a:lstStyle>
            <a:lvl1pPr marL="0" indent="0">
              <a:buFontTx/>
              <a:buNone/>
              <a:defRPr sz="1000" baseline="0"/>
            </a:lvl1pPr>
          </a:lstStyle>
          <a:p>
            <a:r>
              <a:rPr lang="fi-FI"/>
              <a:t>Vaihdakuva: valitse tämä objekti ja lisää kuva valikosta</a:t>
            </a:r>
          </a:p>
        </p:txBody>
      </p:sp>
      <p:sp>
        <p:nvSpPr>
          <p:cNvPr id="2" name="Title 1"/>
          <p:cNvSpPr>
            <a:spLocks noGrp="1"/>
          </p:cNvSpPr>
          <p:nvPr>
            <p:ph type="title"/>
          </p:nvPr>
        </p:nvSpPr>
        <p:spPr>
          <a:xfrm>
            <a:off x="766764" y="2564880"/>
            <a:ext cx="10658474" cy="1728240"/>
          </a:xfrm>
        </p:spPr>
        <p:txBody>
          <a:bodyPr anchor="ctr" anchorCtr="0"/>
          <a:lstStyle>
            <a:lvl1pPr algn="ctr">
              <a:defRPr sz="6000">
                <a:solidFill>
                  <a:schemeClr val="bg1"/>
                </a:solidFill>
              </a:defRPr>
            </a:lvl1pPr>
          </a:lstStyle>
          <a:p>
            <a:r>
              <a:rPr lang="fi-FI" noProof="0"/>
              <a:t>Muokkaa ots. perustyyl. napsautt.</a:t>
            </a:r>
          </a:p>
        </p:txBody>
      </p:sp>
      <p:sp>
        <p:nvSpPr>
          <p:cNvPr id="3" name="Text Placeholder 2"/>
          <p:cNvSpPr>
            <a:spLocks noGrp="1"/>
          </p:cNvSpPr>
          <p:nvPr>
            <p:ph type="body" idx="1"/>
          </p:nvPr>
        </p:nvSpPr>
        <p:spPr>
          <a:xfrm>
            <a:off x="766763" y="4437141"/>
            <a:ext cx="10658475" cy="1368347"/>
          </a:xfrm>
        </p:spPr>
        <p:txBody>
          <a:bodyPr/>
          <a:lstStyle>
            <a:lvl1pPr marL="0" indent="0" algn="ctr">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noProof="0"/>
              <a:t>Muokkaa tekstin perustyylejä napsauttamalla</a:t>
            </a:r>
          </a:p>
        </p:txBody>
      </p:sp>
      <p:sp>
        <p:nvSpPr>
          <p:cNvPr id="4" name="Date Placeholder 3"/>
          <p:cNvSpPr>
            <a:spLocks noGrp="1"/>
          </p:cNvSpPr>
          <p:nvPr>
            <p:ph type="dt" sz="half" idx="10"/>
          </p:nvPr>
        </p:nvSpPr>
        <p:spPr/>
        <p:txBody>
          <a:bodyPr/>
          <a:lstStyle>
            <a:lvl1pPr>
              <a:defRPr>
                <a:noFill/>
              </a:defRPr>
            </a:lvl1pPr>
          </a:lstStyle>
          <a:p>
            <a:fld id="{CC71194F-0947-4BD5-A12E-64CAC5CECC1F}" type="datetime1">
              <a:rPr lang="fi-FI" smtClean="0"/>
              <a:t>26.1.2022</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9" name="Text Placeholder 2">
            <a:extLst>
              <a:ext uri="{FF2B5EF4-FFF2-40B4-BE49-F238E27FC236}">
                <a16:creationId xmlns:a16="http://schemas.microsoft.com/office/drawing/2014/main" id="{E002B06E-209A-4165-9127-7DC450D06474}"/>
              </a:ext>
            </a:extLst>
          </p:cNvPr>
          <p:cNvSpPr>
            <a:spLocks noGrp="1" noChangeAspect="1"/>
          </p:cNvSpPr>
          <p:nvPr>
            <p:ph type="body" sz="quarter" idx="19"/>
          </p:nvPr>
        </p:nvSpPr>
        <p:spPr>
          <a:xfrm>
            <a:off x="10814400" y="6326675"/>
            <a:ext cx="612000" cy="183318"/>
          </a:xfrm>
          <a:blipFill>
            <a:blip r:embed="rId2"/>
            <a:stretch>
              <a:fillRect/>
            </a:stretch>
          </a:blipFill>
        </p:spPr>
        <p:txBody>
          <a:bodyPr/>
          <a:lstStyle>
            <a:lvl1pPr>
              <a:defRPr sz="100">
                <a:noFill/>
              </a:defRPr>
            </a:lvl1pPr>
          </a:lstStyle>
          <a:p>
            <a:pPr lvl="0"/>
            <a:r>
              <a:rPr lang="fi-FI"/>
              <a:t>Muokkaa tekstin perustyylejä napsauttamalla</a:t>
            </a:r>
          </a:p>
        </p:txBody>
      </p:sp>
    </p:spTree>
    <p:extLst>
      <p:ext uri="{BB962C8B-B14F-4D97-AF65-F5344CB8AC3E}">
        <p14:creationId xmlns:p14="http://schemas.microsoft.com/office/powerpoint/2010/main" val="2989357390"/>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Väliotsikkodia vaalealla kuvalla">
    <p:bg>
      <p:bgPr>
        <a:solidFill>
          <a:schemeClr val="bg2"/>
        </a:solidFill>
        <a:effectLst/>
      </p:bgPr>
    </p:bg>
    <p:spTree>
      <p:nvGrpSpPr>
        <p:cNvPr id="1" name=""/>
        <p:cNvGrpSpPr/>
        <p:nvPr/>
      </p:nvGrpSpPr>
      <p:grpSpPr>
        <a:xfrm>
          <a:off x="0" y="0"/>
          <a:ext cx="0" cy="0"/>
          <a:chOff x="0" y="0"/>
          <a:chExt cx="0" cy="0"/>
        </a:xfrm>
      </p:grpSpPr>
      <p:sp>
        <p:nvSpPr>
          <p:cNvPr id="7" name="Picture Placeholder 7">
            <a:extLst>
              <a:ext uri="{FF2B5EF4-FFF2-40B4-BE49-F238E27FC236}">
                <a16:creationId xmlns:a16="http://schemas.microsoft.com/office/drawing/2014/main" id="{148526C6-3463-4172-A547-D35A96DC630A}"/>
              </a:ext>
            </a:extLst>
          </p:cNvPr>
          <p:cNvSpPr>
            <a:spLocks noGrp="1"/>
          </p:cNvSpPr>
          <p:nvPr>
            <p:ph type="pic" sz="quarter" idx="20" hasCustomPrompt="1"/>
          </p:nvPr>
        </p:nvSpPr>
        <p:spPr>
          <a:xfrm>
            <a:off x="0" y="0"/>
            <a:ext cx="12192000" cy="6858000"/>
          </a:xfrm>
          <a:solidFill>
            <a:schemeClr val="bg2"/>
          </a:solidFill>
        </p:spPr>
        <p:txBody>
          <a:bodyPr/>
          <a:lstStyle>
            <a:lvl1pPr marL="0" indent="0">
              <a:buFontTx/>
              <a:buNone/>
              <a:defRPr sz="1000" baseline="0"/>
            </a:lvl1pPr>
          </a:lstStyle>
          <a:p>
            <a:r>
              <a:rPr lang="fi-FI"/>
              <a:t>Vaihdakuva: valitse tämä objekti ja lisää kuva valikosta</a:t>
            </a:r>
          </a:p>
        </p:txBody>
      </p:sp>
      <p:sp>
        <p:nvSpPr>
          <p:cNvPr id="2" name="Title 1"/>
          <p:cNvSpPr>
            <a:spLocks noGrp="1"/>
          </p:cNvSpPr>
          <p:nvPr>
            <p:ph type="title"/>
          </p:nvPr>
        </p:nvSpPr>
        <p:spPr>
          <a:xfrm>
            <a:off x="766764" y="2564880"/>
            <a:ext cx="10658474" cy="1728240"/>
          </a:xfrm>
        </p:spPr>
        <p:txBody>
          <a:bodyPr anchor="ctr" anchorCtr="0"/>
          <a:lstStyle>
            <a:lvl1pPr algn="ctr">
              <a:defRPr sz="6000">
                <a:solidFill>
                  <a:schemeClr val="accent3"/>
                </a:solidFill>
              </a:defRPr>
            </a:lvl1pPr>
          </a:lstStyle>
          <a:p>
            <a:r>
              <a:rPr lang="fi-FI" noProof="0"/>
              <a:t>Muokkaa ots. perustyyl. napsautt.</a:t>
            </a:r>
          </a:p>
        </p:txBody>
      </p:sp>
      <p:sp>
        <p:nvSpPr>
          <p:cNvPr id="3" name="Text Placeholder 2"/>
          <p:cNvSpPr>
            <a:spLocks noGrp="1"/>
          </p:cNvSpPr>
          <p:nvPr>
            <p:ph type="body" idx="1"/>
          </p:nvPr>
        </p:nvSpPr>
        <p:spPr>
          <a:xfrm>
            <a:off x="766763" y="4437141"/>
            <a:ext cx="10658475" cy="1368347"/>
          </a:xfrm>
        </p:spPr>
        <p:txBody>
          <a:bodyPr/>
          <a:lstStyle>
            <a:lvl1pPr marL="0" indent="0" algn="ctr">
              <a:buNone/>
              <a:defRPr sz="2800">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noProof="0"/>
              <a:t>Muokkaa tekstin perustyylejä napsauttamalla</a:t>
            </a:r>
          </a:p>
        </p:txBody>
      </p:sp>
      <p:sp>
        <p:nvSpPr>
          <p:cNvPr id="4" name="Date Placeholder 3"/>
          <p:cNvSpPr>
            <a:spLocks noGrp="1"/>
          </p:cNvSpPr>
          <p:nvPr>
            <p:ph type="dt" sz="half" idx="10"/>
          </p:nvPr>
        </p:nvSpPr>
        <p:spPr/>
        <p:txBody>
          <a:bodyPr/>
          <a:lstStyle>
            <a:lvl1pPr>
              <a:defRPr>
                <a:noFill/>
              </a:defRPr>
            </a:lvl1pPr>
          </a:lstStyle>
          <a:p>
            <a:fld id="{5C6EA409-A95B-408E-8809-4F287FB5716D}" type="datetime1">
              <a:rPr lang="fi-FI" smtClean="0"/>
              <a:t>26.1.2022</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9" name="Text Placeholder 2">
            <a:extLst>
              <a:ext uri="{FF2B5EF4-FFF2-40B4-BE49-F238E27FC236}">
                <a16:creationId xmlns:a16="http://schemas.microsoft.com/office/drawing/2014/main" id="{62F31E1C-DCBD-419B-8249-143B9D8150C5}"/>
              </a:ext>
            </a:extLst>
          </p:cNvPr>
          <p:cNvSpPr>
            <a:spLocks noGrp="1" noChangeAspect="1"/>
          </p:cNvSpPr>
          <p:nvPr>
            <p:ph type="body" sz="quarter" idx="19"/>
          </p:nvPr>
        </p:nvSpPr>
        <p:spPr>
          <a:xfrm>
            <a:off x="10814400" y="6326675"/>
            <a:ext cx="612000" cy="183318"/>
          </a:xfrm>
          <a:blipFill>
            <a:blip r:embed="rId2"/>
            <a:stretch>
              <a:fillRect/>
            </a:stretch>
          </a:blipFill>
        </p:spPr>
        <p:txBody>
          <a:bodyPr/>
          <a:lstStyle>
            <a:lvl1pPr>
              <a:defRPr sz="100">
                <a:noFill/>
              </a:defRPr>
            </a:lvl1pPr>
          </a:lstStyle>
          <a:p>
            <a:pPr lvl="0"/>
            <a:r>
              <a:rPr lang="fi-FI"/>
              <a:t>Muokkaa tekstin perustyylejä napsauttamalla</a:t>
            </a:r>
          </a:p>
        </p:txBody>
      </p:sp>
    </p:spTree>
    <p:extLst>
      <p:ext uri="{BB962C8B-B14F-4D97-AF65-F5344CB8AC3E}">
        <p14:creationId xmlns:p14="http://schemas.microsoft.com/office/powerpoint/2010/main" val="2357322712"/>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Aloitusdia grafiikka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6763" y="1989138"/>
            <a:ext cx="10658475" cy="2231972"/>
          </a:xfrm>
        </p:spPr>
        <p:txBody>
          <a:bodyPr anchor="b" anchorCtr="0">
            <a:noAutofit/>
          </a:bodyPr>
          <a:lstStyle>
            <a:lvl1pPr algn="l">
              <a:defRPr sz="5400">
                <a:solidFill>
                  <a:schemeClr val="accent1"/>
                </a:solidFill>
              </a:defRPr>
            </a:lvl1pPr>
          </a:lstStyle>
          <a:p>
            <a:r>
              <a:rPr lang="fi-FI" noProof="0"/>
              <a:t>Muokkaa ots. perustyyl. napsautt.</a:t>
            </a:r>
          </a:p>
        </p:txBody>
      </p:sp>
      <p:sp>
        <p:nvSpPr>
          <p:cNvPr id="3" name="Subtitle 2"/>
          <p:cNvSpPr>
            <a:spLocks noGrp="1"/>
          </p:cNvSpPr>
          <p:nvPr>
            <p:ph type="subTitle" idx="1"/>
          </p:nvPr>
        </p:nvSpPr>
        <p:spPr>
          <a:xfrm>
            <a:off x="766763" y="4365130"/>
            <a:ext cx="10658475" cy="936130"/>
          </a:xfrm>
        </p:spPr>
        <p:txBody>
          <a:bodyPr>
            <a:noAutofit/>
          </a:bodyPr>
          <a:lstStyle>
            <a:lvl1pPr marL="0" indent="0" algn="l">
              <a:buNone/>
              <a:defRPr sz="28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sp>
        <p:nvSpPr>
          <p:cNvPr id="4" name="Date Placeholder 3"/>
          <p:cNvSpPr>
            <a:spLocks noGrp="1"/>
          </p:cNvSpPr>
          <p:nvPr>
            <p:ph type="dt" sz="half" idx="10"/>
          </p:nvPr>
        </p:nvSpPr>
        <p:spPr/>
        <p:txBody>
          <a:bodyPr/>
          <a:lstStyle>
            <a:lvl1pPr>
              <a:defRPr>
                <a:noFill/>
              </a:defRPr>
            </a:lvl1pPr>
          </a:lstStyle>
          <a:p>
            <a:fld id="{AD163EEF-B8F6-4FA6-A43B-42F29449964B}" type="datetime1">
              <a:rPr lang="fi-FI" smtClean="0"/>
              <a:t>26.1.2022</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13" name="Text Placeholder 12"/>
          <p:cNvSpPr>
            <a:spLocks noGrp="1"/>
          </p:cNvSpPr>
          <p:nvPr>
            <p:ph type="body" sz="quarter" idx="13" hasCustomPrompt="1"/>
          </p:nvPr>
        </p:nvSpPr>
        <p:spPr>
          <a:xfrm>
            <a:off x="766763" y="5445281"/>
            <a:ext cx="10658475" cy="360208"/>
          </a:xfrm>
        </p:spPr>
        <p:txBody>
          <a:bodyPr>
            <a:noAutofit/>
          </a:bodyPr>
          <a:lstStyle>
            <a:lvl1pPr marL="0" indent="0">
              <a:buFontTx/>
              <a:buNone/>
              <a:defRPr sz="1800">
                <a:solidFill>
                  <a:schemeClr val="accent1"/>
                </a:solidFill>
              </a:defRPr>
            </a:lvl1pPr>
            <a:lvl2pPr marL="0" indent="0">
              <a:buFontTx/>
              <a:buNone/>
              <a:defRPr sz="1600">
                <a:solidFill>
                  <a:schemeClr val="bg1"/>
                </a:solidFill>
              </a:defRPr>
            </a:lvl2pPr>
            <a:lvl3pPr marL="0" indent="0">
              <a:buFontTx/>
              <a:buNone/>
              <a:defRPr sz="1400">
                <a:solidFill>
                  <a:schemeClr val="bg1"/>
                </a:solidFill>
              </a:defRPr>
            </a:lvl3pPr>
            <a:lvl4pPr marL="0" indent="0">
              <a:buFontTx/>
              <a:buNone/>
              <a:defRPr sz="1200">
                <a:solidFill>
                  <a:schemeClr val="bg1"/>
                </a:solidFill>
              </a:defRPr>
            </a:lvl4pPr>
            <a:lvl5pPr marL="0" indent="0">
              <a:buFontTx/>
              <a:buNone/>
              <a:defRPr sz="1200">
                <a:solidFill>
                  <a:schemeClr val="bg1"/>
                </a:solidFill>
              </a:defRPr>
            </a:lvl5pPr>
            <a:lvl6pPr marL="0" indent="0">
              <a:buFontTx/>
              <a:buNone/>
              <a:defRPr/>
            </a:lvl6pPr>
            <a:lvl7pPr marL="0" indent="0">
              <a:buFontTx/>
              <a:buNone/>
              <a:defRPr sz="1200">
                <a:solidFill>
                  <a:schemeClr val="bg1"/>
                </a:solidFill>
              </a:defRPr>
            </a:lvl7pPr>
            <a:lvl8pPr marL="0" indent="0">
              <a:buFontTx/>
              <a:buNone/>
              <a:defRPr/>
            </a:lvl8pPr>
            <a:lvl9pPr marL="0" indent="0">
              <a:buFontTx/>
              <a:buNone/>
              <a:defRPr sz="1200">
                <a:solidFill>
                  <a:schemeClr val="bg1"/>
                </a:solidFill>
              </a:defRPr>
            </a:lvl9pPr>
          </a:lstStyle>
          <a:p>
            <a:pPr lvl="0"/>
            <a:r>
              <a:rPr lang="fi-FI" noProof="0"/>
              <a:t>Etunimi Sukunimi @twitter</a:t>
            </a:r>
          </a:p>
        </p:txBody>
      </p:sp>
      <p:sp>
        <p:nvSpPr>
          <p:cNvPr id="9" name="Freeform 6">
            <a:extLst>
              <a:ext uri="{FF2B5EF4-FFF2-40B4-BE49-F238E27FC236}">
                <a16:creationId xmlns:a16="http://schemas.microsoft.com/office/drawing/2014/main" id="{91756FC6-3682-4F22-877B-F8802FE3F799}"/>
              </a:ext>
            </a:extLst>
          </p:cNvPr>
          <p:cNvSpPr>
            <a:spLocks noChangeAspect="1" noEditPoints="1"/>
          </p:cNvSpPr>
          <p:nvPr userDrawn="1"/>
        </p:nvSpPr>
        <p:spPr bwMode="auto">
          <a:xfrm>
            <a:off x="479425" y="375646"/>
            <a:ext cx="1561879" cy="468000"/>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64786680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Lainaus kuvalla">
    <p:bg>
      <p:bgPr>
        <a:solidFill>
          <a:schemeClr val="bg1"/>
        </a:solid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F6AC5613-0FBC-4A2B-A10F-E5C140DFFEEC}"/>
              </a:ext>
            </a:extLst>
          </p:cNvPr>
          <p:cNvSpPr>
            <a:spLocks noGrp="1"/>
          </p:cNvSpPr>
          <p:nvPr>
            <p:ph type="pic" sz="quarter" idx="20" hasCustomPrompt="1"/>
          </p:nvPr>
        </p:nvSpPr>
        <p:spPr>
          <a:xfrm>
            <a:off x="0" y="0"/>
            <a:ext cx="12192000" cy="6858000"/>
          </a:xfrm>
          <a:solidFill>
            <a:schemeClr val="bg2"/>
          </a:solidFill>
        </p:spPr>
        <p:txBody>
          <a:bodyPr/>
          <a:lstStyle>
            <a:lvl1pPr marL="0" indent="0">
              <a:buFontTx/>
              <a:buNone/>
              <a:defRPr sz="1000" baseline="0"/>
            </a:lvl1pPr>
          </a:lstStyle>
          <a:p>
            <a:r>
              <a:rPr lang="fi-FI"/>
              <a:t>Vaihdakuva: valitse tämä objekti ja lisää kuva valikosta</a:t>
            </a:r>
          </a:p>
        </p:txBody>
      </p:sp>
      <p:sp>
        <p:nvSpPr>
          <p:cNvPr id="2" name="Date Placeholder 1"/>
          <p:cNvSpPr>
            <a:spLocks noGrp="1"/>
          </p:cNvSpPr>
          <p:nvPr>
            <p:ph type="dt" sz="half" idx="10"/>
          </p:nvPr>
        </p:nvSpPr>
        <p:spPr/>
        <p:txBody>
          <a:bodyPr/>
          <a:lstStyle>
            <a:lvl1pPr>
              <a:defRPr>
                <a:noFill/>
              </a:defRPr>
            </a:lvl1pPr>
          </a:lstStyle>
          <a:p>
            <a:fld id="{1849ECF7-BCC6-444B-91DD-0A498E68CC2C}" type="datetime1">
              <a:rPr lang="fi-FI" smtClean="0"/>
              <a:t>26.1.2022</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7" name="Text Placeholder 6"/>
          <p:cNvSpPr>
            <a:spLocks noGrp="1"/>
          </p:cNvSpPr>
          <p:nvPr>
            <p:ph type="body" sz="quarter" idx="13"/>
          </p:nvPr>
        </p:nvSpPr>
        <p:spPr>
          <a:xfrm>
            <a:off x="6311900" y="1052670"/>
            <a:ext cx="5113338" cy="4464620"/>
          </a:xfrm>
        </p:spPr>
        <p:txBody>
          <a:bodyPr anchor="ctr" anchorCtr="0"/>
          <a:lstStyle>
            <a:lvl1pPr marL="0" indent="0" algn="l">
              <a:lnSpc>
                <a:spcPct val="90000"/>
              </a:lnSpc>
              <a:spcBef>
                <a:spcPts val="200"/>
              </a:spcBef>
              <a:buFontTx/>
              <a:buNone/>
              <a:defRPr sz="4000">
                <a:solidFill>
                  <a:schemeClr val="bg1"/>
                </a:solidFill>
                <a:latin typeface="+mj-lt"/>
              </a:defRPr>
            </a:lvl1pPr>
            <a:lvl2pPr marL="0" indent="0" algn="l">
              <a:buFontTx/>
              <a:buNone/>
              <a:defRPr>
                <a:solidFill>
                  <a:schemeClr val="accent3"/>
                </a:solidFill>
                <a:latin typeface="Work Sans SemiBold" panose="00000700000000000000" pitchFamily="2" charset="0"/>
              </a:defRPr>
            </a:lvl2pPr>
            <a:lvl3pPr marL="0" indent="0" algn="l">
              <a:buFontTx/>
              <a:buNone/>
              <a:defRPr>
                <a:solidFill>
                  <a:schemeClr val="accent3"/>
                </a:solidFill>
              </a:defRPr>
            </a:lvl3pPr>
            <a:lvl4pPr marL="0" indent="0" algn="l">
              <a:buFontTx/>
              <a:buNone/>
              <a:defRPr>
                <a:solidFill>
                  <a:schemeClr val="accent3"/>
                </a:solidFill>
              </a:defRPr>
            </a:lvl4pPr>
            <a:lvl5pPr marL="0" indent="0" algn="l">
              <a:buFontTx/>
              <a:buNone/>
              <a:defRPr>
                <a:solidFill>
                  <a:schemeClr val="accent3"/>
                </a:solidFill>
              </a:defRPr>
            </a:lvl5pPr>
            <a:lvl6pPr marL="0" indent="0" algn="l">
              <a:buFontTx/>
              <a:buNone/>
              <a:defRPr>
                <a:solidFill>
                  <a:schemeClr val="accent3"/>
                </a:solidFill>
              </a:defRPr>
            </a:lvl6pPr>
            <a:lvl7pPr marL="0" indent="0" algn="l">
              <a:buFontTx/>
              <a:buNone/>
              <a:defRPr>
                <a:solidFill>
                  <a:schemeClr val="accent3"/>
                </a:solidFill>
              </a:defRPr>
            </a:lvl7pPr>
            <a:lvl8pPr marL="0" indent="0" algn="l">
              <a:buFontTx/>
              <a:buNone/>
              <a:defRPr>
                <a:solidFill>
                  <a:schemeClr val="accent3"/>
                </a:solidFill>
              </a:defRPr>
            </a:lvl8pPr>
            <a:lvl9pPr marL="0" indent="0" algn="l">
              <a:buFontTx/>
              <a:buNone/>
              <a:defRPr>
                <a:solidFill>
                  <a:schemeClr val="accent3"/>
                </a:solidFill>
              </a:defRPr>
            </a:lvl9pPr>
          </a:lstStyle>
          <a:p>
            <a:pPr lvl="0"/>
            <a:r>
              <a:rPr lang="fi-FI" noProof="0"/>
              <a:t>Muokkaa tekstin perustyylejä napsauttamalla</a:t>
            </a:r>
          </a:p>
        </p:txBody>
      </p:sp>
      <p:sp>
        <p:nvSpPr>
          <p:cNvPr id="9" name="Text Placeholder 2">
            <a:extLst>
              <a:ext uri="{FF2B5EF4-FFF2-40B4-BE49-F238E27FC236}">
                <a16:creationId xmlns:a16="http://schemas.microsoft.com/office/drawing/2014/main" id="{B516032D-100E-4CB1-8662-E10593766FA4}"/>
              </a:ext>
            </a:extLst>
          </p:cNvPr>
          <p:cNvSpPr>
            <a:spLocks noGrp="1" noChangeAspect="1"/>
          </p:cNvSpPr>
          <p:nvPr>
            <p:ph type="body" sz="quarter" idx="19"/>
          </p:nvPr>
        </p:nvSpPr>
        <p:spPr>
          <a:xfrm>
            <a:off x="10814400" y="6326675"/>
            <a:ext cx="612000" cy="183318"/>
          </a:xfrm>
          <a:blipFill>
            <a:blip r:embed="rId2"/>
            <a:stretch>
              <a:fillRect/>
            </a:stretch>
          </a:blipFill>
        </p:spPr>
        <p:txBody>
          <a:bodyPr/>
          <a:lstStyle>
            <a:lvl1pPr>
              <a:defRPr sz="100">
                <a:noFill/>
              </a:defRPr>
            </a:lvl1pPr>
          </a:lstStyle>
          <a:p>
            <a:pPr lvl="0"/>
            <a:r>
              <a:rPr lang="fi-FI"/>
              <a:t>Muokkaa tekstin perustyylejä napsauttamalla</a:t>
            </a:r>
          </a:p>
        </p:txBody>
      </p:sp>
    </p:spTree>
    <p:extLst>
      <p:ext uri="{BB962C8B-B14F-4D97-AF65-F5344CB8AC3E}">
        <p14:creationId xmlns:p14="http://schemas.microsoft.com/office/powerpoint/2010/main" val="50765842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Lainaus 2 kuvalla">
    <p:bg>
      <p:bgPr>
        <a:solidFill>
          <a:schemeClr val="bg1"/>
        </a:solid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3A6C31B4-89A7-4449-B288-D72F05738CB9}"/>
              </a:ext>
            </a:extLst>
          </p:cNvPr>
          <p:cNvSpPr>
            <a:spLocks noGrp="1"/>
          </p:cNvSpPr>
          <p:nvPr>
            <p:ph type="pic" sz="quarter" idx="20" hasCustomPrompt="1"/>
          </p:nvPr>
        </p:nvSpPr>
        <p:spPr>
          <a:xfrm>
            <a:off x="0" y="0"/>
            <a:ext cx="12192000" cy="6858000"/>
          </a:xfrm>
          <a:solidFill>
            <a:schemeClr val="bg2"/>
          </a:solidFill>
        </p:spPr>
        <p:txBody>
          <a:bodyPr/>
          <a:lstStyle>
            <a:lvl1pPr marL="0" indent="0">
              <a:buFontTx/>
              <a:buNone/>
              <a:defRPr sz="1000" baseline="0"/>
            </a:lvl1pPr>
          </a:lstStyle>
          <a:p>
            <a:r>
              <a:rPr lang="fi-FI"/>
              <a:t>Vaihdakuva: valitse tämä objekti ja lisää kuva valikosta</a:t>
            </a:r>
          </a:p>
        </p:txBody>
      </p:sp>
      <p:sp>
        <p:nvSpPr>
          <p:cNvPr id="2" name="Date Placeholder 1"/>
          <p:cNvSpPr>
            <a:spLocks noGrp="1"/>
          </p:cNvSpPr>
          <p:nvPr>
            <p:ph type="dt" sz="half" idx="10"/>
          </p:nvPr>
        </p:nvSpPr>
        <p:spPr/>
        <p:txBody>
          <a:bodyPr/>
          <a:lstStyle>
            <a:lvl1pPr>
              <a:defRPr>
                <a:noFill/>
              </a:defRPr>
            </a:lvl1pPr>
          </a:lstStyle>
          <a:p>
            <a:fld id="{B6892272-29E1-40F0-A23D-4521FB93520D}" type="datetime1">
              <a:rPr lang="fi-FI" smtClean="0"/>
              <a:t>26.1.2022</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7" name="Text Placeholder 6"/>
          <p:cNvSpPr>
            <a:spLocks noGrp="1"/>
          </p:cNvSpPr>
          <p:nvPr>
            <p:ph type="body" sz="quarter" idx="13"/>
          </p:nvPr>
        </p:nvSpPr>
        <p:spPr>
          <a:xfrm>
            <a:off x="766763" y="1052670"/>
            <a:ext cx="5113337" cy="4464620"/>
          </a:xfrm>
        </p:spPr>
        <p:txBody>
          <a:bodyPr anchor="ctr" anchorCtr="0"/>
          <a:lstStyle>
            <a:lvl1pPr marL="0" indent="0" algn="l">
              <a:lnSpc>
                <a:spcPct val="90000"/>
              </a:lnSpc>
              <a:spcBef>
                <a:spcPts val="200"/>
              </a:spcBef>
              <a:buFontTx/>
              <a:buNone/>
              <a:defRPr sz="4000">
                <a:solidFill>
                  <a:schemeClr val="bg1"/>
                </a:solidFill>
                <a:latin typeface="+mj-lt"/>
              </a:defRPr>
            </a:lvl1pPr>
            <a:lvl2pPr marL="0" indent="0" algn="l">
              <a:buFontTx/>
              <a:buNone/>
              <a:defRPr>
                <a:solidFill>
                  <a:schemeClr val="bg1"/>
                </a:solidFill>
                <a:latin typeface="Work Sans SemiBold" panose="00000700000000000000" pitchFamily="2" charset="0"/>
              </a:defRPr>
            </a:lvl2pPr>
            <a:lvl3pPr marL="0" indent="0" algn="l">
              <a:buFontTx/>
              <a:buNone/>
              <a:defRPr>
                <a:solidFill>
                  <a:schemeClr val="bg1"/>
                </a:solidFill>
              </a:defRPr>
            </a:lvl3pPr>
            <a:lvl4pPr marL="0" indent="0" algn="l">
              <a:buFontTx/>
              <a:buNone/>
              <a:defRPr>
                <a:solidFill>
                  <a:schemeClr val="bg1"/>
                </a:solidFill>
              </a:defRPr>
            </a:lvl4pPr>
            <a:lvl5pPr marL="0" indent="0" algn="l">
              <a:buFontTx/>
              <a:buNone/>
              <a:defRPr>
                <a:solidFill>
                  <a:schemeClr val="bg1"/>
                </a:solidFill>
              </a:defRPr>
            </a:lvl5pPr>
            <a:lvl6pPr marL="0" indent="0" algn="l">
              <a:buFontTx/>
              <a:buNone/>
              <a:defRPr>
                <a:solidFill>
                  <a:schemeClr val="bg1"/>
                </a:solidFill>
              </a:defRPr>
            </a:lvl6pPr>
            <a:lvl7pPr marL="0" indent="0" algn="l">
              <a:buFontTx/>
              <a:buNone/>
              <a:defRPr>
                <a:solidFill>
                  <a:schemeClr val="bg1"/>
                </a:solidFill>
              </a:defRPr>
            </a:lvl7pPr>
            <a:lvl8pPr marL="0" indent="0" algn="l">
              <a:buFontTx/>
              <a:buNone/>
              <a:defRPr>
                <a:solidFill>
                  <a:schemeClr val="bg1"/>
                </a:solidFill>
              </a:defRPr>
            </a:lvl8pPr>
            <a:lvl9pPr marL="0" indent="0" algn="l">
              <a:buFontTx/>
              <a:buNone/>
              <a:defRPr>
                <a:solidFill>
                  <a:schemeClr val="bg1"/>
                </a:solidFill>
              </a:defRPr>
            </a:lvl9pPr>
          </a:lstStyle>
          <a:p>
            <a:pPr lvl="0"/>
            <a:r>
              <a:rPr lang="fi-FI" noProof="0"/>
              <a:t>Muokkaa tekstin perustyylejä napsauttamalla</a:t>
            </a:r>
          </a:p>
        </p:txBody>
      </p:sp>
      <p:sp>
        <p:nvSpPr>
          <p:cNvPr id="9" name="Text Placeholder 2">
            <a:extLst>
              <a:ext uri="{FF2B5EF4-FFF2-40B4-BE49-F238E27FC236}">
                <a16:creationId xmlns:a16="http://schemas.microsoft.com/office/drawing/2014/main" id="{2D917702-4ABB-45F8-BB84-9D6C72DFBCBB}"/>
              </a:ext>
            </a:extLst>
          </p:cNvPr>
          <p:cNvSpPr>
            <a:spLocks noGrp="1" noChangeAspect="1"/>
          </p:cNvSpPr>
          <p:nvPr>
            <p:ph type="body" sz="quarter" idx="19"/>
          </p:nvPr>
        </p:nvSpPr>
        <p:spPr>
          <a:xfrm>
            <a:off x="10814400" y="6326675"/>
            <a:ext cx="612000" cy="183318"/>
          </a:xfrm>
          <a:blipFill>
            <a:blip r:embed="rId2"/>
            <a:stretch>
              <a:fillRect/>
            </a:stretch>
          </a:blipFill>
        </p:spPr>
        <p:txBody>
          <a:bodyPr/>
          <a:lstStyle>
            <a:lvl1pPr>
              <a:defRPr sz="100">
                <a:noFill/>
              </a:defRPr>
            </a:lvl1pPr>
          </a:lstStyle>
          <a:p>
            <a:pPr lvl="0"/>
            <a:r>
              <a:rPr lang="fi-FI"/>
              <a:t>Muokkaa tekstin perustyylejä napsauttamalla</a:t>
            </a:r>
          </a:p>
        </p:txBody>
      </p:sp>
    </p:spTree>
    <p:extLst>
      <p:ext uri="{BB962C8B-B14F-4D97-AF65-F5344CB8AC3E}">
        <p14:creationId xmlns:p14="http://schemas.microsoft.com/office/powerpoint/2010/main" val="2513572202"/>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Sisältö ja grafiikka kuvalla">
    <p:spTree>
      <p:nvGrpSpPr>
        <p:cNvPr id="1" name=""/>
        <p:cNvGrpSpPr/>
        <p:nvPr/>
      </p:nvGrpSpPr>
      <p:grpSpPr>
        <a:xfrm>
          <a:off x="0" y="0"/>
          <a:ext cx="0" cy="0"/>
          <a:chOff x="0" y="0"/>
          <a:chExt cx="0" cy="0"/>
        </a:xfrm>
      </p:grpSpPr>
      <p:sp>
        <p:nvSpPr>
          <p:cNvPr id="11" name="Picture Placeholder 7">
            <a:extLst>
              <a:ext uri="{FF2B5EF4-FFF2-40B4-BE49-F238E27FC236}">
                <a16:creationId xmlns:a16="http://schemas.microsoft.com/office/drawing/2014/main" id="{FD53BDE4-81AB-41F6-A004-26DAD8D0DCC6}"/>
              </a:ext>
            </a:extLst>
          </p:cNvPr>
          <p:cNvSpPr>
            <a:spLocks noGrp="1"/>
          </p:cNvSpPr>
          <p:nvPr>
            <p:ph type="pic" sz="quarter" idx="20" hasCustomPrompt="1"/>
          </p:nvPr>
        </p:nvSpPr>
        <p:spPr>
          <a:xfrm>
            <a:off x="0" y="0"/>
            <a:ext cx="12192000" cy="6858000"/>
          </a:xfrm>
          <a:solidFill>
            <a:schemeClr val="bg2"/>
          </a:solidFill>
        </p:spPr>
        <p:txBody>
          <a:bodyPr/>
          <a:lstStyle>
            <a:lvl1pPr marL="0" indent="0">
              <a:buFontTx/>
              <a:buNone/>
              <a:defRPr sz="1000" baseline="0"/>
            </a:lvl1pPr>
          </a:lstStyle>
          <a:p>
            <a:r>
              <a:rPr lang="fi-FI"/>
              <a:t>Vaihdakuva: valitse tämä objekti ja lisää kuva valikosta</a:t>
            </a:r>
          </a:p>
        </p:txBody>
      </p:sp>
      <p:sp>
        <p:nvSpPr>
          <p:cNvPr id="3" name="Text Placeholder 2"/>
          <p:cNvSpPr>
            <a:spLocks noGrp="1"/>
          </p:cNvSpPr>
          <p:nvPr>
            <p:ph type="body" idx="1"/>
          </p:nvPr>
        </p:nvSpPr>
        <p:spPr>
          <a:xfrm>
            <a:off x="766763" y="1989137"/>
            <a:ext cx="5113337" cy="719763"/>
          </a:xfrm>
        </p:spPr>
        <p:txBody>
          <a:bodyPr anchor="t" anchorCtr="0"/>
          <a:lstStyle>
            <a:lvl1pPr marL="0" indent="0">
              <a:spcBef>
                <a:spcPts val="0"/>
              </a:spcBef>
              <a:buNone/>
              <a:defRPr sz="2400" b="0">
                <a:latin typeface="Work Sans SemiBold" panose="000007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4" name="Content Placeholder 3"/>
          <p:cNvSpPr>
            <a:spLocks noGrp="1"/>
          </p:cNvSpPr>
          <p:nvPr>
            <p:ph sz="half" idx="2"/>
          </p:nvPr>
        </p:nvSpPr>
        <p:spPr>
          <a:xfrm>
            <a:off x="774011" y="2852920"/>
            <a:ext cx="5106089" cy="2952568"/>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7" name="Date Placeholder 6"/>
          <p:cNvSpPr>
            <a:spLocks noGrp="1"/>
          </p:cNvSpPr>
          <p:nvPr>
            <p:ph type="dt" sz="half" idx="10"/>
          </p:nvPr>
        </p:nvSpPr>
        <p:spPr/>
        <p:txBody>
          <a:bodyPr/>
          <a:lstStyle/>
          <a:p>
            <a:fld id="{22DBA17B-2728-4812-BD36-2D48D0819177}" type="datetime1">
              <a:rPr lang="fi-FI" smtClean="0"/>
              <a:t>26.1.2022</a:t>
            </a:fld>
            <a:endParaRPr lang="fi-FI"/>
          </a:p>
        </p:txBody>
      </p:sp>
      <p:sp>
        <p:nvSpPr>
          <p:cNvPr id="8" name="Footer Placeholder 7"/>
          <p:cNvSpPr>
            <a:spLocks noGrp="1"/>
          </p:cNvSpPr>
          <p:nvPr>
            <p:ph type="ftr" sz="quarter" idx="11"/>
          </p:nvPr>
        </p:nvSpPr>
        <p:spPr/>
        <p:txBody>
          <a:bodyPr/>
          <a:lstStyle/>
          <a:p>
            <a:r>
              <a:rPr lang="fi-FI"/>
              <a:t>Esityksen nimi ja tekijä</a:t>
            </a:r>
          </a:p>
        </p:txBody>
      </p:sp>
      <p:sp>
        <p:nvSpPr>
          <p:cNvPr id="9" name="Slide Number Placeholder 8"/>
          <p:cNvSpPr>
            <a:spLocks noGrp="1"/>
          </p:cNvSpPr>
          <p:nvPr>
            <p:ph type="sldNum" sz="quarter" idx="12"/>
          </p:nvPr>
        </p:nvSpPr>
        <p:spPr/>
        <p:txBody>
          <a:bodyPr/>
          <a:lstStyle/>
          <a:p>
            <a:fld id="{0861148C-697E-4B67-BDAA-872F34DF1106}" type="slidenum">
              <a:rPr lang="fi-FI" smtClean="0"/>
              <a:t>‹#›</a:t>
            </a:fld>
            <a:endParaRPr lang="fi-FI"/>
          </a:p>
        </p:txBody>
      </p:sp>
      <p:sp>
        <p:nvSpPr>
          <p:cNvPr id="10" name="Title 9"/>
          <p:cNvSpPr>
            <a:spLocks noGrp="1"/>
          </p:cNvSpPr>
          <p:nvPr>
            <p:ph type="title"/>
          </p:nvPr>
        </p:nvSpPr>
        <p:spPr/>
        <p:txBody>
          <a:bodyPr/>
          <a:lstStyle/>
          <a:p>
            <a:r>
              <a:rPr lang="fi-FI" noProof="0"/>
              <a:t>Muokkaa ots. perustyyl. napsautt.</a:t>
            </a:r>
          </a:p>
        </p:txBody>
      </p:sp>
      <p:sp>
        <p:nvSpPr>
          <p:cNvPr id="13" name="Text Placeholder 2">
            <a:extLst>
              <a:ext uri="{FF2B5EF4-FFF2-40B4-BE49-F238E27FC236}">
                <a16:creationId xmlns:a16="http://schemas.microsoft.com/office/drawing/2014/main" id="{9F255DE5-0541-4FC2-85E3-38F38326AE86}"/>
              </a:ext>
            </a:extLst>
          </p:cNvPr>
          <p:cNvSpPr>
            <a:spLocks noGrp="1" noChangeAspect="1"/>
          </p:cNvSpPr>
          <p:nvPr>
            <p:ph type="body" sz="quarter" idx="19"/>
          </p:nvPr>
        </p:nvSpPr>
        <p:spPr>
          <a:xfrm>
            <a:off x="10814400" y="6326675"/>
            <a:ext cx="612000" cy="183318"/>
          </a:xfrm>
          <a:blipFill>
            <a:blip r:embed="rId2"/>
            <a:stretch>
              <a:fillRect/>
            </a:stretch>
          </a:blipFill>
        </p:spPr>
        <p:txBody>
          <a:bodyPr/>
          <a:lstStyle>
            <a:lvl1pPr>
              <a:defRPr sz="100">
                <a:noFill/>
              </a:defRPr>
            </a:lvl1pPr>
          </a:lstStyle>
          <a:p>
            <a:pPr lvl="0"/>
            <a:r>
              <a:rPr lang="fi-FI"/>
              <a:t>Muokkaa tekstin perustyylejä napsauttamalla</a:t>
            </a:r>
          </a:p>
        </p:txBody>
      </p:sp>
    </p:spTree>
    <p:extLst>
      <p:ext uri="{BB962C8B-B14F-4D97-AF65-F5344CB8AC3E}">
        <p14:creationId xmlns:p14="http://schemas.microsoft.com/office/powerpoint/2010/main" val="387826993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Aloitusdia grafiikka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6763" y="1989138"/>
            <a:ext cx="10658475" cy="2231972"/>
          </a:xfrm>
        </p:spPr>
        <p:txBody>
          <a:bodyPr anchor="b" anchorCtr="0">
            <a:noAutofit/>
          </a:bodyPr>
          <a:lstStyle>
            <a:lvl1pPr algn="l">
              <a:defRPr sz="5400">
                <a:solidFill>
                  <a:schemeClr val="accent3"/>
                </a:solidFill>
              </a:defRPr>
            </a:lvl1pPr>
          </a:lstStyle>
          <a:p>
            <a:r>
              <a:rPr lang="fi-FI" noProof="0"/>
              <a:t>Muokkaa ots. perustyyl. napsautt.</a:t>
            </a:r>
          </a:p>
        </p:txBody>
      </p:sp>
      <p:sp>
        <p:nvSpPr>
          <p:cNvPr id="3" name="Subtitle 2"/>
          <p:cNvSpPr>
            <a:spLocks noGrp="1"/>
          </p:cNvSpPr>
          <p:nvPr>
            <p:ph type="subTitle" idx="1"/>
          </p:nvPr>
        </p:nvSpPr>
        <p:spPr>
          <a:xfrm>
            <a:off x="766763" y="4365130"/>
            <a:ext cx="10658475" cy="936130"/>
          </a:xfrm>
        </p:spPr>
        <p:txBody>
          <a:bodyPr>
            <a:noAutofit/>
          </a:bodyPr>
          <a:lstStyle>
            <a:lvl1pPr marL="0" indent="0" algn="l">
              <a:buNone/>
              <a:defRPr sz="28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sp>
        <p:nvSpPr>
          <p:cNvPr id="4" name="Date Placeholder 3"/>
          <p:cNvSpPr>
            <a:spLocks noGrp="1"/>
          </p:cNvSpPr>
          <p:nvPr>
            <p:ph type="dt" sz="half" idx="10"/>
          </p:nvPr>
        </p:nvSpPr>
        <p:spPr/>
        <p:txBody>
          <a:bodyPr/>
          <a:lstStyle>
            <a:lvl1pPr>
              <a:defRPr>
                <a:noFill/>
              </a:defRPr>
            </a:lvl1pPr>
          </a:lstStyle>
          <a:p>
            <a:fld id="{CB251319-CC70-4A86-8B39-757128D01B55}" type="datetime1">
              <a:rPr lang="fi-FI" smtClean="0"/>
              <a:t>26.1.2022</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13" name="Text Placeholder 12"/>
          <p:cNvSpPr>
            <a:spLocks noGrp="1"/>
          </p:cNvSpPr>
          <p:nvPr>
            <p:ph type="body" sz="quarter" idx="13" hasCustomPrompt="1"/>
          </p:nvPr>
        </p:nvSpPr>
        <p:spPr>
          <a:xfrm>
            <a:off x="766763" y="5445281"/>
            <a:ext cx="10658475" cy="360208"/>
          </a:xfrm>
        </p:spPr>
        <p:txBody>
          <a:bodyPr>
            <a:noAutofit/>
          </a:bodyPr>
          <a:lstStyle>
            <a:lvl1pPr marL="0" indent="0">
              <a:buFontTx/>
              <a:buNone/>
              <a:defRPr sz="1800">
                <a:solidFill>
                  <a:schemeClr val="accent3"/>
                </a:solidFill>
              </a:defRPr>
            </a:lvl1pPr>
            <a:lvl2pPr marL="0" indent="0">
              <a:buFontTx/>
              <a:buNone/>
              <a:defRPr sz="1600">
                <a:solidFill>
                  <a:schemeClr val="bg1"/>
                </a:solidFill>
              </a:defRPr>
            </a:lvl2pPr>
            <a:lvl3pPr marL="0" indent="0">
              <a:buFontTx/>
              <a:buNone/>
              <a:defRPr sz="1400">
                <a:solidFill>
                  <a:schemeClr val="bg1"/>
                </a:solidFill>
              </a:defRPr>
            </a:lvl3pPr>
            <a:lvl4pPr marL="0" indent="0">
              <a:buFontTx/>
              <a:buNone/>
              <a:defRPr sz="1200">
                <a:solidFill>
                  <a:schemeClr val="bg1"/>
                </a:solidFill>
              </a:defRPr>
            </a:lvl4pPr>
            <a:lvl5pPr marL="0" indent="0">
              <a:buFontTx/>
              <a:buNone/>
              <a:defRPr sz="1200">
                <a:solidFill>
                  <a:schemeClr val="bg1"/>
                </a:solidFill>
              </a:defRPr>
            </a:lvl5pPr>
            <a:lvl6pPr marL="0" indent="0">
              <a:buFontTx/>
              <a:buNone/>
              <a:defRPr/>
            </a:lvl6pPr>
            <a:lvl7pPr marL="0" indent="0">
              <a:buFontTx/>
              <a:buNone/>
              <a:defRPr sz="1200">
                <a:solidFill>
                  <a:schemeClr val="bg1"/>
                </a:solidFill>
              </a:defRPr>
            </a:lvl7pPr>
            <a:lvl8pPr marL="0" indent="0">
              <a:buFontTx/>
              <a:buNone/>
              <a:defRPr/>
            </a:lvl8pPr>
            <a:lvl9pPr marL="0" indent="0">
              <a:buFontTx/>
              <a:buNone/>
              <a:defRPr sz="1200">
                <a:solidFill>
                  <a:schemeClr val="bg1"/>
                </a:solidFill>
              </a:defRPr>
            </a:lvl9pPr>
          </a:lstStyle>
          <a:p>
            <a:pPr lvl="0"/>
            <a:r>
              <a:rPr lang="fi-FI" noProof="0"/>
              <a:t>Etunimi Sukunimi @twitter</a:t>
            </a:r>
          </a:p>
        </p:txBody>
      </p:sp>
      <p:sp>
        <p:nvSpPr>
          <p:cNvPr id="9" name="Freeform 6">
            <a:extLst>
              <a:ext uri="{FF2B5EF4-FFF2-40B4-BE49-F238E27FC236}">
                <a16:creationId xmlns:a16="http://schemas.microsoft.com/office/drawing/2014/main" id="{671D3D9E-718A-4255-A1B1-D4A84671C9F6}"/>
              </a:ext>
            </a:extLst>
          </p:cNvPr>
          <p:cNvSpPr>
            <a:spLocks noChangeAspect="1" noEditPoints="1"/>
          </p:cNvSpPr>
          <p:nvPr userDrawn="1"/>
        </p:nvSpPr>
        <p:spPr bwMode="auto">
          <a:xfrm>
            <a:off x="479425" y="375646"/>
            <a:ext cx="1561879" cy="468000"/>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1815648470"/>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2-rivinen otsikko ja sisältö ">
    <p:spTree>
      <p:nvGrpSpPr>
        <p:cNvPr id="1" name=""/>
        <p:cNvGrpSpPr/>
        <p:nvPr/>
      </p:nvGrpSpPr>
      <p:grpSpPr>
        <a:xfrm>
          <a:off x="0" y="0"/>
          <a:ext cx="0" cy="0"/>
          <a:chOff x="0" y="0"/>
          <a:chExt cx="0" cy="0"/>
        </a:xfrm>
      </p:grpSpPr>
      <p:sp>
        <p:nvSpPr>
          <p:cNvPr id="2" name="Title 1"/>
          <p:cNvSpPr>
            <a:spLocks noGrp="1"/>
          </p:cNvSpPr>
          <p:nvPr>
            <p:ph type="title"/>
          </p:nvPr>
        </p:nvSpPr>
        <p:spPr>
          <a:xfrm>
            <a:off x="766763" y="836711"/>
            <a:ext cx="10658475" cy="1584149"/>
          </a:xfrm>
        </p:spPr>
        <p:txBody>
          <a:bodyPr/>
          <a:lstStyle/>
          <a:p>
            <a:r>
              <a:rPr lang="fi-FI" noProof="0"/>
              <a:t>Muokkaa ots. perustyyl. napsautt.</a:t>
            </a:r>
          </a:p>
        </p:txBody>
      </p:sp>
      <p:sp>
        <p:nvSpPr>
          <p:cNvPr id="3" name="Content Placeholder 2"/>
          <p:cNvSpPr>
            <a:spLocks noGrp="1"/>
          </p:cNvSpPr>
          <p:nvPr>
            <p:ph idx="1"/>
          </p:nvPr>
        </p:nvSpPr>
        <p:spPr>
          <a:xfrm>
            <a:off x="766763" y="2565400"/>
            <a:ext cx="10658475" cy="3240088"/>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4" name="Date Placeholder 3"/>
          <p:cNvSpPr>
            <a:spLocks noGrp="1"/>
          </p:cNvSpPr>
          <p:nvPr>
            <p:ph type="dt" sz="half" idx="10"/>
          </p:nvPr>
        </p:nvSpPr>
        <p:spPr/>
        <p:txBody>
          <a:bodyPr/>
          <a:lstStyle/>
          <a:p>
            <a:fld id="{C5E01554-BD96-489C-AC34-A7B4D28A369C}" type="datetime1">
              <a:rPr lang="fi-FI" noProof="0" smtClean="0"/>
              <a:t>26.1.2022</a:t>
            </a:fld>
            <a:endParaRPr lang="fi-FI" noProof="0"/>
          </a:p>
        </p:txBody>
      </p:sp>
      <p:sp>
        <p:nvSpPr>
          <p:cNvPr id="5" name="Footer Placeholder 4"/>
          <p:cNvSpPr>
            <a:spLocks noGrp="1"/>
          </p:cNvSpPr>
          <p:nvPr>
            <p:ph type="ftr" sz="quarter" idx="11"/>
          </p:nvPr>
        </p:nvSpPr>
        <p:spPr/>
        <p:txBody>
          <a:bodyPr/>
          <a:lstStyle/>
          <a:p>
            <a:r>
              <a:rPr lang="fi-FI" noProof="0"/>
              <a:t>Esityksen nimi ja tekijä</a:t>
            </a:r>
          </a:p>
        </p:txBody>
      </p:sp>
      <p:sp>
        <p:nvSpPr>
          <p:cNvPr id="6" name="Slide Number Placeholder 5"/>
          <p:cNvSpPr>
            <a:spLocks noGrp="1"/>
          </p:cNvSpPr>
          <p:nvPr>
            <p:ph type="sldNum" sz="quarter" idx="12"/>
          </p:nvPr>
        </p:nvSpPr>
        <p:spPr/>
        <p:txBody>
          <a:bodyPr/>
          <a:lstStyle/>
          <a:p>
            <a:fld id="{0861148C-697E-4B67-BDAA-872F34DF1106}" type="slidenum">
              <a:rPr lang="fi-FI" noProof="0" smtClean="0"/>
              <a:t>‹#›</a:t>
            </a:fld>
            <a:endParaRPr lang="fi-FI" noProof="0"/>
          </a:p>
        </p:txBody>
      </p:sp>
    </p:spTree>
    <p:extLst>
      <p:ext uri="{BB962C8B-B14F-4D97-AF65-F5344CB8AC3E}">
        <p14:creationId xmlns:p14="http://schemas.microsoft.com/office/powerpoint/2010/main" val="1294821152"/>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1-rivinen otsikko ja sisältö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ots. perustyyl. napsautt.</a:t>
            </a:r>
          </a:p>
        </p:txBody>
      </p:sp>
      <p:sp>
        <p:nvSpPr>
          <p:cNvPr id="3" name="Content Placeholder 2"/>
          <p:cNvSpPr>
            <a:spLocks noGrp="1"/>
          </p:cNvSpPr>
          <p:nvPr>
            <p:ph idx="1"/>
          </p:nvPr>
        </p:nvSpPr>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4" name="Date Placeholder 3"/>
          <p:cNvSpPr>
            <a:spLocks noGrp="1"/>
          </p:cNvSpPr>
          <p:nvPr>
            <p:ph type="dt" sz="half" idx="10"/>
          </p:nvPr>
        </p:nvSpPr>
        <p:spPr/>
        <p:txBody>
          <a:bodyPr/>
          <a:lstStyle/>
          <a:p>
            <a:fld id="{A25D1783-9B67-47D5-BD56-9F174F4EAE56}" type="datetime1">
              <a:rPr lang="fi-FI" smtClean="0"/>
              <a:t>26.1.2022</a:t>
            </a:fld>
            <a:endParaRPr lang="fi-FI"/>
          </a:p>
        </p:txBody>
      </p:sp>
      <p:sp>
        <p:nvSpPr>
          <p:cNvPr id="5" name="Footer Placeholder 4"/>
          <p:cNvSpPr>
            <a:spLocks noGrp="1"/>
          </p:cNvSpPr>
          <p:nvPr>
            <p:ph type="ftr" sz="quarter" idx="11"/>
          </p:nvPr>
        </p:nvSpPr>
        <p:spPr/>
        <p:txBody>
          <a:bodyPr/>
          <a:lstStyle/>
          <a:p>
            <a:r>
              <a:rPr lang="fi-FI"/>
              <a:t>Esityksen nimi ja tekijä</a:t>
            </a:r>
          </a:p>
        </p:txBody>
      </p:sp>
      <p:sp>
        <p:nvSpPr>
          <p:cNvPr id="6" name="Slide Number Placeholder 5"/>
          <p:cNvSpPr>
            <a:spLocks noGrp="1"/>
          </p:cNvSpPr>
          <p:nvPr>
            <p:ph type="sldNum" sz="quarter" idx="12"/>
          </p:nvPr>
        </p:nvSpPr>
        <p:spPr/>
        <p:txBody>
          <a:bodyPr/>
          <a:lstStyle/>
          <a:p>
            <a:fld id="{0861148C-697E-4B67-BDAA-872F34DF1106}" type="slidenum">
              <a:rPr lang="fi-FI" smtClean="0"/>
              <a:t>‹#›</a:t>
            </a:fld>
            <a:endParaRPr lang="fi-FI"/>
          </a:p>
        </p:txBody>
      </p:sp>
    </p:spTree>
    <p:extLst>
      <p:ext uri="{BB962C8B-B14F-4D97-AF65-F5344CB8AC3E}">
        <p14:creationId xmlns:p14="http://schemas.microsoft.com/office/powerpoint/2010/main" val="337662401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image" Target="../media/image1.png"/><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6763" y="836711"/>
            <a:ext cx="10658475" cy="1008113"/>
          </a:xfrm>
          <a:prstGeom prst="rect">
            <a:avLst/>
          </a:prstGeom>
        </p:spPr>
        <p:txBody>
          <a:bodyPr vert="horz" lIns="0" tIns="0" rIns="0" bIns="0" rtlCol="0" anchor="t" anchorCtr="0">
            <a:noAutofit/>
          </a:bodyPr>
          <a:lstStyle/>
          <a:p>
            <a:r>
              <a:rPr lang="fi-FI" noProof="0"/>
              <a:t>Muokkaa ots. perustyyl. napsautt.</a:t>
            </a:r>
          </a:p>
        </p:txBody>
      </p:sp>
      <p:sp>
        <p:nvSpPr>
          <p:cNvPr id="3" name="Text Placeholder 2"/>
          <p:cNvSpPr>
            <a:spLocks noGrp="1"/>
          </p:cNvSpPr>
          <p:nvPr>
            <p:ph type="body" idx="1"/>
          </p:nvPr>
        </p:nvSpPr>
        <p:spPr>
          <a:xfrm>
            <a:off x="766763" y="1988840"/>
            <a:ext cx="10658475" cy="3816648"/>
          </a:xfrm>
          <a:prstGeom prst="rect">
            <a:avLst/>
          </a:prstGeom>
        </p:spPr>
        <p:txBody>
          <a:bodyPr vert="horz" lIns="0" tIns="0" rIns="0" bIns="0" rtlCol="0" anchor="t" anchorCtr="0">
            <a:noAutofit/>
          </a:bodyPr>
          <a:lstStyle/>
          <a:p>
            <a:pPr lvl="0"/>
            <a:r>
              <a:rPr lang="fi-FI" noProof="0"/>
              <a:t>Click to edit Master text styles</a:t>
            </a:r>
          </a:p>
          <a:p>
            <a:pPr lvl="1"/>
            <a:r>
              <a:rPr lang="fi-FI" noProof="0"/>
              <a:t>Second level</a:t>
            </a:r>
          </a:p>
          <a:p>
            <a:pPr lvl="2"/>
            <a:r>
              <a:rPr lang="fi-FI" noProof="0"/>
              <a:t>Third level</a:t>
            </a:r>
          </a:p>
          <a:p>
            <a:pPr lvl="5"/>
            <a:endParaRPr lang="fi-FI" noProof="0"/>
          </a:p>
        </p:txBody>
      </p:sp>
      <p:sp>
        <p:nvSpPr>
          <p:cNvPr id="4" name="Date Placeholder 3"/>
          <p:cNvSpPr>
            <a:spLocks noGrp="1"/>
          </p:cNvSpPr>
          <p:nvPr>
            <p:ph type="dt" sz="half" idx="2"/>
          </p:nvPr>
        </p:nvSpPr>
        <p:spPr>
          <a:xfrm>
            <a:off x="5087938" y="6309321"/>
            <a:ext cx="2016124" cy="216024"/>
          </a:xfrm>
          <a:prstGeom prst="rect">
            <a:avLst/>
          </a:prstGeom>
        </p:spPr>
        <p:txBody>
          <a:bodyPr vert="horz" lIns="0" tIns="0" rIns="0" bIns="0" rtlCol="0" anchor="ctr" anchorCtr="0">
            <a:noAutofit/>
          </a:bodyPr>
          <a:lstStyle>
            <a:lvl1pPr algn="ctr">
              <a:defRPr sz="1000">
                <a:solidFill>
                  <a:schemeClr val="accent3"/>
                </a:solidFill>
              </a:defRPr>
            </a:lvl1pPr>
          </a:lstStyle>
          <a:p>
            <a:fld id="{3B369565-26DD-4407-B43B-8514F803BA6F}" type="datetime1">
              <a:rPr lang="fi-FI" noProof="0" smtClean="0"/>
              <a:t>26.1.2022</a:t>
            </a:fld>
            <a:endParaRPr lang="fi-FI" noProof="0"/>
          </a:p>
        </p:txBody>
      </p:sp>
      <p:sp>
        <p:nvSpPr>
          <p:cNvPr id="5" name="Footer Placeholder 4"/>
          <p:cNvSpPr>
            <a:spLocks noGrp="1"/>
          </p:cNvSpPr>
          <p:nvPr>
            <p:ph type="ftr" sz="quarter" idx="3"/>
          </p:nvPr>
        </p:nvSpPr>
        <p:spPr>
          <a:xfrm>
            <a:off x="1199456" y="6309321"/>
            <a:ext cx="3888482" cy="216024"/>
          </a:xfrm>
          <a:prstGeom prst="rect">
            <a:avLst/>
          </a:prstGeom>
        </p:spPr>
        <p:txBody>
          <a:bodyPr vert="horz" lIns="0" tIns="0" rIns="0" bIns="0" rtlCol="0" anchor="ctr" anchorCtr="0">
            <a:noAutofit/>
          </a:bodyPr>
          <a:lstStyle>
            <a:lvl1pPr algn="l">
              <a:defRPr sz="1000">
                <a:solidFill>
                  <a:schemeClr val="accent3"/>
                </a:solidFill>
              </a:defRPr>
            </a:lvl1pPr>
          </a:lstStyle>
          <a:p>
            <a:r>
              <a:rPr lang="fi-FI" noProof="0"/>
              <a:t>Esityksen nimi ja tekijä</a:t>
            </a:r>
          </a:p>
        </p:txBody>
      </p:sp>
      <p:sp>
        <p:nvSpPr>
          <p:cNvPr id="6" name="Slide Number Placeholder 5"/>
          <p:cNvSpPr>
            <a:spLocks noGrp="1"/>
          </p:cNvSpPr>
          <p:nvPr>
            <p:ph type="sldNum" sz="quarter" idx="4"/>
          </p:nvPr>
        </p:nvSpPr>
        <p:spPr>
          <a:xfrm>
            <a:off x="766763" y="6309321"/>
            <a:ext cx="432693" cy="216024"/>
          </a:xfrm>
          <a:prstGeom prst="rect">
            <a:avLst/>
          </a:prstGeom>
        </p:spPr>
        <p:txBody>
          <a:bodyPr vert="horz" lIns="0" tIns="0" rIns="0" bIns="0" rtlCol="0" anchor="ctr" anchorCtr="0">
            <a:noAutofit/>
          </a:bodyPr>
          <a:lstStyle>
            <a:lvl1pPr algn="l">
              <a:defRPr sz="1000">
                <a:solidFill>
                  <a:schemeClr val="accent3"/>
                </a:solidFill>
              </a:defRPr>
            </a:lvl1pPr>
          </a:lstStyle>
          <a:p>
            <a:fld id="{0861148C-697E-4B67-BDAA-872F34DF1106}" type="slidenum">
              <a:rPr lang="fi-FI" noProof="0" smtClean="0"/>
              <a:pPr/>
              <a:t>‹#›</a:t>
            </a:fld>
            <a:endParaRPr lang="fi-FI" noProof="0"/>
          </a:p>
        </p:txBody>
      </p:sp>
      <p:sp>
        <p:nvSpPr>
          <p:cNvPr id="8" name="(c)" hidden="1"/>
          <p:cNvSpPr txBox="1"/>
          <p:nvPr userDrawn="1"/>
        </p:nvSpPr>
        <p:spPr>
          <a:xfrm>
            <a:off x="11932016" y="6891795"/>
            <a:ext cx="253274" cy="30778"/>
          </a:xfrm>
          <a:prstGeom prst="rect">
            <a:avLst/>
          </a:prstGeom>
          <a:noFill/>
        </p:spPr>
        <p:txBody>
          <a:bodyPr wrap="none" lIns="0" tIns="0" rIns="0" bIns="0" rtlCol="0">
            <a:spAutoFit/>
          </a:bodyPr>
          <a:lstStyle/>
          <a:p>
            <a:pPr algn="r"/>
            <a:r>
              <a:rPr lang="fi-FI" sz="200">
                <a:solidFill>
                  <a:schemeClr val="bg1"/>
                </a:solidFill>
                <a:latin typeface="+mn-lt"/>
              </a:rPr>
              <a:t>©grow. for</a:t>
            </a:r>
            <a:r>
              <a:rPr lang="fi-FI" sz="200" baseline="0">
                <a:solidFill>
                  <a:schemeClr val="bg1"/>
                </a:solidFill>
                <a:latin typeface="+mn-lt"/>
              </a:rPr>
              <a:t>  kuntaliitto</a:t>
            </a:r>
            <a:endParaRPr lang="en-GB" sz="200" err="1">
              <a:solidFill>
                <a:schemeClr val="bg1"/>
              </a:solidFill>
              <a:latin typeface="+mn-lt"/>
            </a:endParaRPr>
          </a:p>
        </p:txBody>
      </p:sp>
      <p:pic>
        <p:nvPicPr>
          <p:cNvPr id="9" name="(logo)" descr="Z:\GRW (grow)\logot\copyright_grow.png" hidden="1"/>
          <p:cNvPicPr>
            <a:picLocks noChangeAspect="1" noChangeArrowheads="1"/>
          </p:cNvPicPr>
          <p:nvPr userDrawn="1"/>
        </p:nvPicPr>
        <p:blipFill>
          <a:blip r:embed="rId64" cstate="print">
            <a:extLst>
              <a:ext uri="{28A0092B-C50C-407E-A947-70E740481C1C}">
                <a14:useLocalDpi xmlns:a14="http://schemas.microsoft.com/office/drawing/2010/main" val="0"/>
              </a:ext>
            </a:extLst>
          </a:blip>
          <a:srcRect/>
          <a:stretch>
            <a:fillRect/>
          </a:stretch>
        </p:blipFill>
        <p:spPr bwMode="auto">
          <a:xfrm>
            <a:off x="0" y="-36000"/>
            <a:ext cx="60261" cy="18000"/>
          </a:xfrm>
          <a:prstGeom prst="rect">
            <a:avLst/>
          </a:prstGeom>
          <a:noFill/>
          <a:extLst>
            <a:ext uri="{909E8E84-426E-40DD-AFC4-6F175D3DCCD1}">
              <a14:hiddenFill xmlns:a14="http://schemas.microsoft.com/office/drawing/2010/main">
                <a:solidFill>
                  <a:srgbClr val="FFFFFF"/>
                </a:solidFill>
              </a14:hiddenFill>
            </a:ext>
          </a:extLst>
        </p:spPr>
      </p:pic>
      <p:sp>
        <p:nvSpPr>
          <p:cNvPr id="10" name="Freeform 6">
            <a:extLst>
              <a:ext uri="{FF2B5EF4-FFF2-40B4-BE49-F238E27FC236}">
                <a16:creationId xmlns:a16="http://schemas.microsoft.com/office/drawing/2014/main" id="{8BB19D9D-FC4B-48A0-AC79-4FAAAD94A8FD}"/>
              </a:ext>
            </a:extLst>
          </p:cNvPr>
          <p:cNvSpPr>
            <a:spLocks noChangeAspect="1" noEditPoints="1"/>
          </p:cNvSpPr>
          <p:nvPr userDrawn="1"/>
        </p:nvSpPr>
        <p:spPr bwMode="auto">
          <a:xfrm>
            <a:off x="10813238" y="6324170"/>
            <a:ext cx="612000" cy="183379"/>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endParaRPr lang="fi-FI" noProof="0"/>
          </a:p>
        </p:txBody>
      </p:sp>
    </p:spTree>
    <p:extLst>
      <p:ext uri="{BB962C8B-B14F-4D97-AF65-F5344CB8AC3E}">
        <p14:creationId xmlns:p14="http://schemas.microsoft.com/office/powerpoint/2010/main" val="1568533639"/>
      </p:ext>
    </p:extLst>
  </p:cSld>
  <p:clrMap bg1="lt1" tx1="dk1" bg2="lt2" tx2="dk2" accent1="accent1" accent2="accent2" accent3="accent3" accent4="accent4" accent5="accent5" accent6="accent6" hlink="hlink" folHlink="folHlink"/>
  <p:sldLayoutIdLst>
    <p:sldLayoutId id="2147483649" r:id="rId1"/>
    <p:sldLayoutId id="2147483703" r:id="rId2"/>
    <p:sldLayoutId id="2147483662" r:id="rId3"/>
    <p:sldLayoutId id="2147483663" r:id="rId4"/>
    <p:sldLayoutId id="2147483705" r:id="rId5"/>
    <p:sldLayoutId id="2147483661" r:id="rId6"/>
    <p:sldLayoutId id="2147483707" r:id="rId7"/>
    <p:sldLayoutId id="2147483668" r:id="rId8"/>
    <p:sldLayoutId id="2147483650" r:id="rId9"/>
    <p:sldLayoutId id="2147483653" r:id="rId10"/>
    <p:sldLayoutId id="2147483652" r:id="rId11"/>
    <p:sldLayoutId id="2147483667" r:id="rId12"/>
    <p:sldLayoutId id="2147483669" r:id="rId13"/>
    <p:sldLayoutId id="2147483670" r:id="rId14"/>
    <p:sldLayoutId id="2147483671" r:id="rId15"/>
    <p:sldLayoutId id="2147483672" r:id="rId16"/>
    <p:sldLayoutId id="2147483673" r:id="rId17"/>
    <p:sldLayoutId id="2147483674" r:id="rId18"/>
    <p:sldLayoutId id="2147483675" r:id="rId19"/>
    <p:sldLayoutId id="2147483676" r:id="rId20"/>
    <p:sldLayoutId id="2147483677" r:id="rId21"/>
    <p:sldLayoutId id="2147483678" r:id="rId22"/>
    <p:sldLayoutId id="2147483679" r:id="rId23"/>
    <p:sldLayoutId id="2147483680" r:id="rId24"/>
    <p:sldLayoutId id="2147483681" r:id="rId25"/>
    <p:sldLayoutId id="2147483701" r:id="rId26"/>
    <p:sldLayoutId id="2147483721" r:id="rId27"/>
    <p:sldLayoutId id="2147483722" r:id="rId28"/>
    <p:sldLayoutId id="2147483732" r:id="rId29"/>
    <p:sldLayoutId id="2147483733" r:id="rId30"/>
    <p:sldLayoutId id="2147483734" r:id="rId31"/>
    <p:sldLayoutId id="2147483651" r:id="rId32"/>
    <p:sldLayoutId id="2147483664" r:id="rId33"/>
    <p:sldLayoutId id="2147483666" r:id="rId34"/>
    <p:sldLayoutId id="2147483708" r:id="rId35"/>
    <p:sldLayoutId id="2147483665" r:id="rId36"/>
    <p:sldLayoutId id="2147483711" r:id="rId37"/>
    <p:sldLayoutId id="2147483654" r:id="rId38"/>
    <p:sldLayoutId id="2147483684" r:id="rId39"/>
    <p:sldLayoutId id="2147483685" r:id="rId40"/>
    <p:sldLayoutId id="2147483686" r:id="rId41"/>
    <p:sldLayoutId id="2147483683" r:id="rId42"/>
    <p:sldLayoutId id="2147483717" r:id="rId43"/>
    <p:sldLayoutId id="2147483687" r:id="rId44"/>
    <p:sldLayoutId id="2147483718" r:id="rId45"/>
    <p:sldLayoutId id="2147483720" r:id="rId46"/>
    <p:sldLayoutId id="2147483655" r:id="rId47"/>
    <p:sldLayoutId id="2147483692" r:id="rId48"/>
    <p:sldLayoutId id="2147483693" r:id="rId49"/>
    <p:sldLayoutId id="2147483694" r:id="rId50"/>
    <p:sldLayoutId id="2147483695" r:id="rId51"/>
    <p:sldLayoutId id="2147483735" r:id="rId52"/>
    <p:sldLayoutId id="2147483736" r:id="rId53"/>
    <p:sldLayoutId id="2147483700" r:id="rId54"/>
    <p:sldLayoutId id="2147483660" r:id="rId55"/>
    <p:sldLayoutId id="2147483699" r:id="rId56"/>
    <p:sldLayoutId id="2147483682" r:id="rId57"/>
    <p:sldLayoutId id="2147483713" r:id="rId58"/>
    <p:sldLayoutId id="2147483728" r:id="rId59"/>
    <p:sldLayoutId id="2147483729" r:id="rId60"/>
    <p:sldLayoutId id="2147483730" r:id="rId61"/>
    <p:sldLayoutId id="2147483731" r:id="rId62"/>
  </p:sldLayoutIdLst>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hf hdr="0" ftr="0" dt="0"/>
  <p:txStyles>
    <p:titleStyle>
      <a:lvl1pPr algn="l" defTabSz="914400" rtl="0" eaLnBrk="1" latinLnBrk="0" hangingPunct="1">
        <a:lnSpc>
          <a:spcPct val="90000"/>
        </a:lnSpc>
        <a:spcBef>
          <a:spcPct val="0"/>
        </a:spcBef>
        <a:buNone/>
        <a:defRPr sz="4000" kern="1200">
          <a:solidFill>
            <a:schemeClr val="accent3"/>
          </a:solidFill>
          <a:latin typeface="Work Sans ExtraBold" panose="00000900000000000000" pitchFamily="2" charset="0"/>
          <a:ea typeface="+mj-ea"/>
          <a:cs typeface="+mj-cs"/>
        </a:defRPr>
      </a:lvl1pPr>
    </p:titleStyle>
    <p:bodyStyle>
      <a:lvl1pPr marL="271463" indent="-271463" algn="l" defTabSz="914400" rtl="0" eaLnBrk="1" latinLnBrk="0" hangingPunct="1">
        <a:lnSpc>
          <a:spcPct val="100000"/>
        </a:lnSpc>
        <a:spcBef>
          <a:spcPts val="800"/>
        </a:spcBef>
        <a:buClr>
          <a:schemeClr val="accent3"/>
        </a:buClr>
        <a:buFont typeface="Arial" panose="020B0604020202020204" pitchFamily="34" charset="0"/>
        <a:buChar char="•"/>
        <a:defRPr sz="2000" kern="1200">
          <a:solidFill>
            <a:schemeClr val="tx1"/>
          </a:solidFill>
          <a:latin typeface="+mn-lt"/>
          <a:ea typeface="+mn-ea"/>
          <a:cs typeface="+mn-cs"/>
        </a:defRPr>
      </a:lvl1pPr>
      <a:lvl2pPr marL="715963" indent="-271463" algn="l" defTabSz="914400" rtl="0" eaLnBrk="1" latinLnBrk="0" hangingPunct="1">
        <a:lnSpc>
          <a:spcPct val="100000"/>
        </a:lnSpc>
        <a:spcBef>
          <a:spcPts val="200"/>
        </a:spcBef>
        <a:buClr>
          <a:schemeClr val="accent3"/>
        </a:buClr>
        <a:buFont typeface="Arial" panose="020B0604020202020204" pitchFamily="34" charset="0"/>
        <a:buChar char="•"/>
        <a:defRPr sz="1800" kern="1200">
          <a:solidFill>
            <a:schemeClr val="tx1"/>
          </a:solidFill>
          <a:latin typeface="+mn-lt"/>
          <a:ea typeface="+mn-ea"/>
          <a:cs typeface="+mn-cs"/>
        </a:defRPr>
      </a:lvl2pPr>
      <a:lvl3pPr marL="1162050" indent="-263525" algn="l" defTabSz="914400" rtl="0" eaLnBrk="1" latinLnBrk="0" hangingPunct="1">
        <a:lnSpc>
          <a:spcPct val="100000"/>
        </a:lnSpc>
        <a:spcBef>
          <a:spcPts val="200"/>
        </a:spcBef>
        <a:buClr>
          <a:schemeClr val="accent3"/>
        </a:buClr>
        <a:buFont typeface="Arial" panose="020B0604020202020204" pitchFamily="34" charset="0"/>
        <a:buChar char="•"/>
        <a:defRPr sz="1600" kern="1200">
          <a:solidFill>
            <a:schemeClr val="tx1"/>
          </a:solidFill>
          <a:latin typeface="+mn-lt"/>
          <a:ea typeface="+mn-ea"/>
          <a:cs typeface="+mn-cs"/>
        </a:defRPr>
      </a:lvl3pPr>
      <a:lvl4pPr marL="1168400" indent="-273050" algn="l" defTabSz="914400" rtl="0" eaLnBrk="1" latinLnBrk="0" hangingPunct="1">
        <a:lnSpc>
          <a:spcPct val="100000"/>
        </a:lnSpc>
        <a:spcBef>
          <a:spcPts val="200"/>
        </a:spcBef>
        <a:buClr>
          <a:schemeClr val="accent3"/>
        </a:buClr>
        <a:buFont typeface="Arial" panose="020B0604020202020204" pitchFamily="34" charset="0"/>
        <a:buChar char="•"/>
        <a:defRPr sz="1600" kern="1200">
          <a:solidFill>
            <a:schemeClr val="tx1"/>
          </a:solidFill>
          <a:latin typeface="+mn-lt"/>
          <a:ea typeface="+mn-ea"/>
          <a:cs typeface="+mn-cs"/>
        </a:defRPr>
      </a:lvl4pPr>
      <a:lvl5pPr marL="1168400" indent="-273050" algn="l" defTabSz="914400" rtl="0" eaLnBrk="1" latinLnBrk="0" hangingPunct="1">
        <a:lnSpc>
          <a:spcPct val="100000"/>
        </a:lnSpc>
        <a:spcBef>
          <a:spcPts val="200"/>
        </a:spcBef>
        <a:buClr>
          <a:schemeClr val="accent3"/>
        </a:buClr>
        <a:buFont typeface="Arial" panose="020B0604020202020204" pitchFamily="34" charset="0"/>
        <a:buChar char="•"/>
        <a:defRPr sz="1600" kern="1200">
          <a:solidFill>
            <a:schemeClr val="tx1"/>
          </a:solidFill>
          <a:latin typeface="+mn-lt"/>
          <a:ea typeface="+mn-ea"/>
          <a:cs typeface="+mn-cs"/>
        </a:defRPr>
      </a:lvl5pPr>
      <a:lvl6pPr marL="1168400" indent="-273050" algn="l" defTabSz="914400" rtl="0" eaLnBrk="1" latinLnBrk="0" hangingPunct="1">
        <a:lnSpc>
          <a:spcPct val="100000"/>
        </a:lnSpc>
        <a:spcBef>
          <a:spcPts val="200"/>
        </a:spcBef>
        <a:buClr>
          <a:schemeClr val="accent3"/>
        </a:buClr>
        <a:buFont typeface="Arial" panose="020B0604020202020204" pitchFamily="34" charset="0"/>
        <a:buChar char="•"/>
        <a:defRPr sz="1600" kern="1200">
          <a:solidFill>
            <a:schemeClr val="tx1"/>
          </a:solidFill>
          <a:latin typeface="+mn-lt"/>
          <a:ea typeface="+mn-ea"/>
          <a:cs typeface="+mn-cs"/>
        </a:defRPr>
      </a:lvl6pPr>
      <a:lvl7pPr marL="1168400" indent="-273050" algn="l" defTabSz="914400" rtl="0" eaLnBrk="1" latinLnBrk="0" hangingPunct="1">
        <a:lnSpc>
          <a:spcPct val="100000"/>
        </a:lnSpc>
        <a:spcBef>
          <a:spcPts val="200"/>
        </a:spcBef>
        <a:buClr>
          <a:schemeClr val="accent3"/>
        </a:buClr>
        <a:buFont typeface="Arial" panose="020B0604020202020204" pitchFamily="34" charset="0"/>
        <a:buChar char="•"/>
        <a:defRPr sz="1600" kern="1200">
          <a:solidFill>
            <a:schemeClr val="tx1"/>
          </a:solidFill>
          <a:latin typeface="+mn-lt"/>
          <a:ea typeface="+mn-ea"/>
          <a:cs typeface="+mn-cs"/>
        </a:defRPr>
      </a:lvl7pPr>
      <a:lvl8pPr marL="1168400" indent="-273050" algn="l" defTabSz="914400" rtl="0" eaLnBrk="1" latinLnBrk="0" hangingPunct="1">
        <a:lnSpc>
          <a:spcPct val="100000"/>
        </a:lnSpc>
        <a:spcBef>
          <a:spcPts val="200"/>
        </a:spcBef>
        <a:buClr>
          <a:schemeClr val="accent3"/>
        </a:buClr>
        <a:buFont typeface="Arial" panose="020B0604020202020204" pitchFamily="34" charset="0"/>
        <a:buChar char="•"/>
        <a:defRPr sz="1600" kern="1200">
          <a:solidFill>
            <a:schemeClr val="tx1"/>
          </a:solidFill>
          <a:latin typeface="+mn-lt"/>
          <a:ea typeface="+mn-ea"/>
          <a:cs typeface="+mn-cs"/>
        </a:defRPr>
      </a:lvl8pPr>
      <a:lvl9pPr marL="1168400" indent="-273050" algn="l" defTabSz="914400" rtl="0" eaLnBrk="1" latinLnBrk="0" hangingPunct="1">
        <a:lnSpc>
          <a:spcPct val="100000"/>
        </a:lnSpc>
        <a:spcBef>
          <a:spcPts val="200"/>
        </a:spcBef>
        <a:buClr>
          <a:schemeClr val="accent3"/>
        </a:buClr>
        <a:buFont typeface="Arial" panose="020B0604020202020204" pitchFamily="34" charset="0"/>
        <a:buChar char="•"/>
        <a:defRPr sz="16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3658AB0-F2FC-4D2B-B8B5-C4AA2A8099CF}"/>
              </a:ext>
            </a:extLst>
          </p:cNvPr>
          <p:cNvSpPr>
            <a:spLocks noGrp="1"/>
          </p:cNvSpPr>
          <p:nvPr>
            <p:ph type="ctrTitle"/>
          </p:nvPr>
        </p:nvSpPr>
        <p:spPr>
          <a:xfrm>
            <a:off x="602933" y="2390519"/>
            <a:ext cx="9835611" cy="2231972"/>
          </a:xfrm>
        </p:spPr>
        <p:txBody>
          <a:bodyPr/>
          <a:lstStyle/>
          <a:p>
            <a:br>
              <a:rPr lang="fi-FI" sz="4400" dirty="0"/>
            </a:br>
            <a:br>
              <a:rPr lang="fi-FI" sz="4400" dirty="0"/>
            </a:br>
            <a:br>
              <a:rPr lang="fi-FI" sz="4400" dirty="0"/>
            </a:br>
            <a:r>
              <a:rPr lang="fi-FI" sz="3600" dirty="0"/>
              <a:t>Kuntaliiton strategia sekä vuoden 2022 strategiset teemat, tavoitteet ja toimenpiteet (toimintasuunnitelma)</a:t>
            </a:r>
            <a:endParaRPr lang="fi-FI" sz="4400" dirty="0"/>
          </a:p>
        </p:txBody>
      </p:sp>
      <p:sp>
        <p:nvSpPr>
          <p:cNvPr id="4" name="Dian numeron paikkamerkki 3">
            <a:extLst>
              <a:ext uri="{FF2B5EF4-FFF2-40B4-BE49-F238E27FC236}">
                <a16:creationId xmlns:a16="http://schemas.microsoft.com/office/drawing/2014/main" id="{B69B5CAB-2484-4E1A-BBF8-1C75C58737EF}"/>
              </a:ext>
            </a:extLst>
          </p:cNvPr>
          <p:cNvSpPr>
            <a:spLocks noGrp="1"/>
          </p:cNvSpPr>
          <p:nvPr>
            <p:ph type="sldNum" sz="quarter" idx="12"/>
          </p:nvPr>
        </p:nvSpPr>
        <p:spPr/>
        <p:txBody>
          <a:bodyPr/>
          <a:lstStyle/>
          <a:p>
            <a:fld id="{0861148C-697E-4B67-BDAA-872F34DF1106}" type="slidenum">
              <a:rPr lang="fi-FI" smtClean="0"/>
              <a:pPr/>
              <a:t>1</a:t>
            </a:fld>
            <a:endParaRPr lang="fi-FI"/>
          </a:p>
        </p:txBody>
      </p:sp>
    </p:spTree>
    <p:extLst>
      <p:ext uri="{BB962C8B-B14F-4D97-AF65-F5344CB8AC3E}">
        <p14:creationId xmlns:p14="http://schemas.microsoft.com/office/powerpoint/2010/main" val="311910990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numeron paikkamerkki 1">
            <a:extLst>
              <a:ext uri="{FF2B5EF4-FFF2-40B4-BE49-F238E27FC236}">
                <a16:creationId xmlns:a16="http://schemas.microsoft.com/office/drawing/2014/main" id="{79516C49-3D2C-4945-894E-9175345DCB15}"/>
              </a:ext>
            </a:extLst>
          </p:cNvPr>
          <p:cNvSpPr>
            <a:spLocks noGrp="1"/>
          </p:cNvSpPr>
          <p:nvPr>
            <p:ph type="sldNum" sz="quarter" idx="12"/>
          </p:nvPr>
        </p:nvSpPr>
        <p:spPr/>
        <p:txBody>
          <a:bodyPr/>
          <a:lstStyle/>
          <a:p>
            <a:fld id="{0861148C-697E-4B67-BDAA-872F34DF1106}" type="slidenum">
              <a:rPr lang="fi-FI" smtClean="0"/>
              <a:pPr/>
              <a:t>10</a:t>
            </a:fld>
            <a:endParaRPr lang="fi-FI"/>
          </a:p>
        </p:txBody>
      </p:sp>
      <p:sp>
        <p:nvSpPr>
          <p:cNvPr id="3" name="Tekstin paikkamerkki 2">
            <a:extLst>
              <a:ext uri="{FF2B5EF4-FFF2-40B4-BE49-F238E27FC236}">
                <a16:creationId xmlns:a16="http://schemas.microsoft.com/office/drawing/2014/main" id="{D07A8D41-29A4-4184-A05F-F7D2783FB0B5}"/>
              </a:ext>
            </a:extLst>
          </p:cNvPr>
          <p:cNvSpPr>
            <a:spLocks noGrp="1"/>
          </p:cNvSpPr>
          <p:nvPr>
            <p:ph type="body" sz="quarter" idx="13"/>
          </p:nvPr>
        </p:nvSpPr>
        <p:spPr>
          <a:xfrm>
            <a:off x="6268481" y="1196690"/>
            <a:ext cx="5400724" cy="4464620"/>
          </a:xfrm>
        </p:spPr>
        <p:txBody>
          <a:bodyPr/>
          <a:lstStyle/>
          <a:p>
            <a:pPr marL="0" marR="0" lvl="0" indent="0" algn="l" defTabSz="914400" rtl="0" eaLnBrk="1" fontAlgn="auto" latinLnBrk="0" hangingPunct="1">
              <a:lnSpc>
                <a:spcPct val="90000"/>
              </a:lnSpc>
              <a:spcBef>
                <a:spcPts val="200"/>
              </a:spcBef>
              <a:spcAft>
                <a:spcPts val="0"/>
              </a:spcAft>
              <a:buClr>
                <a:srgbClr val="923468"/>
              </a:buClr>
              <a:buSzTx/>
              <a:buFontTx/>
              <a:buNone/>
              <a:tabLst/>
              <a:defRPr/>
            </a:pPr>
            <a:r>
              <a:rPr lang="fi-FI" sz="2800" dirty="0"/>
              <a:t>2.2 Kestävä kuntatalous</a:t>
            </a:r>
            <a:endParaRPr kumimoji="0" lang="fi-FI" sz="2800" b="0" i="0" u="none" strike="noStrike" kern="1200" cap="none" spc="0" normalizeH="0" baseline="0" noProof="0" dirty="0">
              <a:ln>
                <a:noFill/>
              </a:ln>
              <a:solidFill>
                <a:prstClr val="white"/>
              </a:solidFill>
              <a:effectLst/>
              <a:uLnTx/>
              <a:uFillTx/>
              <a:latin typeface="Work Sans ExtraBold"/>
              <a:ea typeface="+mn-ea"/>
              <a:cs typeface="+mn-cs"/>
            </a:endParaRPr>
          </a:p>
          <a:p>
            <a:pPr marL="0" marR="0" lvl="0" indent="0" algn="l" defTabSz="914400" rtl="0" eaLnBrk="1" fontAlgn="auto" latinLnBrk="0" hangingPunct="1">
              <a:lnSpc>
                <a:spcPct val="90000"/>
              </a:lnSpc>
              <a:spcBef>
                <a:spcPts val="200"/>
              </a:spcBef>
              <a:spcAft>
                <a:spcPts val="0"/>
              </a:spcAft>
              <a:buClr>
                <a:srgbClr val="923468"/>
              </a:buClr>
              <a:buSzTx/>
              <a:buFontTx/>
              <a:buNone/>
              <a:tabLst/>
              <a:defRPr/>
            </a:pPr>
            <a:endParaRPr kumimoji="0" lang="fi-FI" sz="2800" b="0" i="0" u="none" strike="noStrike" kern="1200" cap="none" spc="0" normalizeH="0" baseline="0" noProof="0" dirty="0">
              <a:ln>
                <a:noFill/>
              </a:ln>
              <a:solidFill>
                <a:prstClr val="white"/>
              </a:solidFill>
              <a:effectLst/>
              <a:uLnTx/>
              <a:uFillTx/>
              <a:latin typeface="Work Sans ExtraBold"/>
              <a:ea typeface="+mn-ea"/>
              <a:cs typeface="+mn-cs"/>
            </a:endParaRPr>
          </a:p>
          <a:p>
            <a:pPr marL="0" marR="0" lvl="0" indent="0" algn="l" defTabSz="914400" rtl="0" eaLnBrk="1" fontAlgn="auto" latinLnBrk="0" hangingPunct="1">
              <a:lnSpc>
                <a:spcPct val="90000"/>
              </a:lnSpc>
              <a:spcBef>
                <a:spcPts val="200"/>
              </a:spcBef>
              <a:spcAft>
                <a:spcPts val="0"/>
              </a:spcAft>
              <a:buClr>
                <a:srgbClr val="923468"/>
              </a:buClr>
              <a:buSzTx/>
              <a:buFontTx/>
              <a:buNone/>
              <a:tabLst/>
              <a:defRPr/>
            </a:pPr>
            <a:r>
              <a:rPr kumimoji="0" lang="fi-FI" sz="2000" b="0" i="0" u="none" strike="noStrike" kern="1200" cap="none" spc="0" normalizeH="0" baseline="0" noProof="0" dirty="0">
                <a:ln>
                  <a:noFill/>
                </a:ln>
                <a:solidFill>
                  <a:prstClr val="white"/>
                </a:solidFill>
                <a:effectLst/>
                <a:uLnTx/>
                <a:uFillTx/>
                <a:latin typeface="Work Sans ExtraBold"/>
                <a:ea typeface="+mn-ea"/>
                <a:cs typeface="+mn-cs"/>
              </a:rPr>
              <a:t>Vaikuttavuustavoitteemme:</a:t>
            </a:r>
          </a:p>
          <a:p>
            <a:endParaRPr lang="fi-FI" sz="1800" dirty="0">
              <a:latin typeface="+mn-lt"/>
            </a:endParaRPr>
          </a:p>
          <a:p>
            <a:endParaRPr lang="fi-FI" sz="1800" b="0" i="0" kern="1200" dirty="0">
              <a:solidFill>
                <a:schemeClr val="bg1"/>
              </a:solidFill>
              <a:effectLst/>
              <a:latin typeface="+mn-lt"/>
              <a:ea typeface="+mn-ea"/>
              <a:cs typeface="+mn-cs"/>
            </a:endParaRPr>
          </a:p>
          <a:p>
            <a:r>
              <a:rPr lang="fi-FI" sz="1800" b="0" i="0" kern="1200" dirty="0">
                <a:solidFill>
                  <a:schemeClr val="bg1"/>
                </a:solidFill>
                <a:effectLst/>
                <a:latin typeface="+mn-lt"/>
                <a:ea typeface="+mn-ea"/>
                <a:cs typeface="+mn-cs"/>
              </a:rPr>
              <a:t>Kuntien talous on kestävällä pohjalla; kunnallisella toiminnalla on riittävä rahoitus ja kunnat tekevät paikallisesti kestäviä ja taloudellisesti tasapainoisia ratkaisuja.</a:t>
            </a:r>
          </a:p>
        </p:txBody>
      </p:sp>
    </p:spTree>
    <p:extLst>
      <p:ext uri="{BB962C8B-B14F-4D97-AF65-F5344CB8AC3E}">
        <p14:creationId xmlns:p14="http://schemas.microsoft.com/office/powerpoint/2010/main" val="441668900"/>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an numeron paikkamerkki 3">
            <a:extLst>
              <a:ext uri="{FF2B5EF4-FFF2-40B4-BE49-F238E27FC236}">
                <a16:creationId xmlns:a16="http://schemas.microsoft.com/office/drawing/2014/main" id="{3301F640-9B1E-4A60-A738-EB0EBB61497A}"/>
              </a:ext>
            </a:extLst>
          </p:cNvPr>
          <p:cNvSpPr>
            <a:spLocks noGrp="1"/>
          </p:cNvSpPr>
          <p:nvPr>
            <p:ph type="sldNum" sz="quarter" idx="12"/>
          </p:nvPr>
        </p:nvSpPr>
        <p:spPr/>
        <p:txBody>
          <a:bodyPr/>
          <a:lstStyle/>
          <a:p>
            <a:fld id="{0861148C-697E-4B67-BDAA-872F34DF1106}" type="slidenum">
              <a:rPr lang="fi-FI" smtClean="0"/>
              <a:t>11</a:t>
            </a:fld>
            <a:endParaRPr lang="fi-FI"/>
          </a:p>
        </p:txBody>
      </p:sp>
      <p:graphicFrame>
        <p:nvGraphicFramePr>
          <p:cNvPr id="5" name="Taulukko 5">
            <a:extLst>
              <a:ext uri="{FF2B5EF4-FFF2-40B4-BE49-F238E27FC236}">
                <a16:creationId xmlns:a16="http://schemas.microsoft.com/office/drawing/2014/main" id="{618D9B43-1CC4-41F0-96A3-91833684A9A9}"/>
              </a:ext>
            </a:extLst>
          </p:cNvPr>
          <p:cNvGraphicFramePr>
            <a:graphicFrameLocks noGrp="1"/>
          </p:cNvGraphicFramePr>
          <p:nvPr>
            <p:extLst>
              <p:ext uri="{D42A27DB-BD31-4B8C-83A1-F6EECF244321}">
                <p14:modId xmlns:p14="http://schemas.microsoft.com/office/powerpoint/2010/main" val="3970223495"/>
              </p:ext>
            </p:extLst>
          </p:nvPr>
        </p:nvGraphicFramePr>
        <p:xfrm>
          <a:off x="255037" y="967202"/>
          <a:ext cx="11737910" cy="5577840"/>
        </p:xfrm>
        <a:graphic>
          <a:graphicData uri="http://schemas.openxmlformats.org/drawingml/2006/table">
            <a:tbl>
              <a:tblPr firstRow="1" bandRow="1">
                <a:tableStyleId>{F2DE63D5-997A-4646-A377-4702673A728D}</a:tableStyleId>
              </a:tblPr>
              <a:tblGrid>
                <a:gridCol w="3475228">
                  <a:extLst>
                    <a:ext uri="{9D8B030D-6E8A-4147-A177-3AD203B41FA5}">
                      <a16:colId xmlns:a16="http://schemas.microsoft.com/office/drawing/2014/main" val="3052323804"/>
                    </a:ext>
                  </a:extLst>
                </a:gridCol>
                <a:gridCol w="8262682">
                  <a:extLst>
                    <a:ext uri="{9D8B030D-6E8A-4147-A177-3AD203B41FA5}">
                      <a16:colId xmlns:a16="http://schemas.microsoft.com/office/drawing/2014/main" val="1734561935"/>
                    </a:ext>
                  </a:extLst>
                </a:gridCol>
              </a:tblGrid>
              <a:tr h="288032">
                <a:tc>
                  <a:txBody>
                    <a:bodyPr/>
                    <a:lstStyle/>
                    <a:p>
                      <a:r>
                        <a:rPr lang="fi-FI" sz="1400"/>
                        <a:t>Vaikutustavoite</a:t>
                      </a:r>
                    </a:p>
                  </a:txBody>
                  <a:tcPr/>
                </a:tc>
                <a:tc>
                  <a:txBody>
                    <a:bodyPr/>
                    <a:lstStyle/>
                    <a:p>
                      <a:r>
                        <a:rPr lang="fi-FI" sz="1400" dirty="0"/>
                        <a:t>Toimenpiteet tavoitteen saavuttamiseksi</a:t>
                      </a:r>
                    </a:p>
                  </a:txBody>
                  <a:tcPr/>
                </a:tc>
                <a:extLst>
                  <a:ext uri="{0D108BD9-81ED-4DB2-BD59-A6C34878D82A}">
                    <a16:rowId xmlns:a16="http://schemas.microsoft.com/office/drawing/2014/main" val="3734606832"/>
                  </a:ext>
                </a:extLst>
              </a:tr>
              <a:tr h="584182">
                <a:tc>
                  <a:txBody>
                    <a:bodyPr/>
                    <a:lstStyle/>
                    <a:p>
                      <a:r>
                        <a:rPr lang="fi-FI" sz="1400" b="1" dirty="0"/>
                        <a:t>Kunnilla on edellytykset rahoittaa palvelut ja vahvistaa työllisyyden edistämistä ja ilmastonmuutoksen torjuntaa.</a:t>
                      </a:r>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sz="1400" b="0"/>
                        <a:t>Kuntaliiton Budjettiriihilinjausten onnistunut toimeenpano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sz="1400" b="0"/>
                        <a:t>Sote –uudistuksen ja työllisyyspalvelu-uudistuksen vaikutusten arvioiminen ja niiden pohjalta tehtävä edunvalvonta </a:t>
                      </a:r>
                    </a:p>
                    <a:p>
                      <a:pPr marL="171450" indent="-171450">
                        <a:buFont typeface="Arial" panose="020B0604020202020204" pitchFamily="34" charset="0"/>
                        <a:buChar char="•"/>
                      </a:pPr>
                      <a:endParaRPr lang="fi-FI" sz="1400"/>
                    </a:p>
                  </a:txBody>
                  <a:tcPr/>
                </a:tc>
                <a:extLst>
                  <a:ext uri="{0D108BD9-81ED-4DB2-BD59-A6C34878D82A}">
                    <a16:rowId xmlns:a16="http://schemas.microsoft.com/office/drawing/2014/main" val="4141619030"/>
                  </a:ext>
                </a:extLst>
              </a:tr>
              <a:tr h="498854">
                <a:tc>
                  <a:txBody>
                    <a:bodyPr/>
                    <a:lstStyle/>
                    <a:p>
                      <a:r>
                        <a:rPr lang="fi-FI" sz="1400" b="1" dirty="0"/>
                        <a:t>Tulevaisuuden kunnat ja kuntia koskevat palvelurakennemuutokset (erit. sote- ja </a:t>
                      </a:r>
                      <a:r>
                        <a:rPr lang="fi-FI" sz="1400" b="1" dirty="0" err="1"/>
                        <a:t>pela</a:t>
                      </a:r>
                      <a:r>
                        <a:rPr lang="fi-FI" sz="1400" b="1" dirty="0"/>
                        <a:t>-uudistus sekä TE-palvelujen uudistus) </a:t>
                      </a:r>
                      <a:r>
                        <a:rPr lang="fi-FI" sz="1400" b="1" dirty="0">
                          <a:solidFill>
                            <a:schemeClr val="tx1"/>
                          </a:solidFill>
                        </a:rPr>
                        <a:t>toteutuvat taloudellisesti kestävällä tavalla</a:t>
                      </a:r>
                    </a:p>
                  </a:txBody>
                  <a:tcPr/>
                </a:tc>
                <a:tc>
                  <a:txBody>
                    <a:bodyPr/>
                    <a:lstStyle/>
                    <a:p>
                      <a:pPr marL="171450" indent="-171450">
                        <a:buFont typeface="Arial" panose="020B0604020202020204" pitchFamily="34" charset="0"/>
                        <a:buChar char="•"/>
                      </a:pPr>
                      <a:r>
                        <a:rPr lang="fi-FI" sz="1400"/>
                        <a:t>Laaditaan Kuntaliiton linjaukset valtionosuus- ja rahoitusjärjestelmän kehittämiseksi  muun muassa kuntien tehtäväkentän muutokset huomioiden </a:t>
                      </a:r>
                      <a:endParaRPr lang="fi-FI" sz="1400">
                        <a:solidFill>
                          <a:srgbClr val="FF0000"/>
                        </a:solidFill>
                      </a:endParaRPr>
                    </a:p>
                    <a:p>
                      <a:pPr marL="171450" indent="-171450">
                        <a:buFont typeface="Arial" panose="020B0604020202020204" pitchFamily="34" charset="0"/>
                        <a:buChar char="•"/>
                      </a:pPr>
                      <a:r>
                        <a:rPr lang="fi-FI" sz="1400"/>
                        <a:t>Edunvalvonta- ja vaikuttamistyö rahoitusjärjestelmän kokonaisuuteen edellä laadittujen linjausten pohjalta</a:t>
                      </a:r>
                      <a:endParaRPr lang="fi-FI" sz="1400">
                        <a:solidFill>
                          <a:srgbClr val="FF0000"/>
                        </a:solidFill>
                      </a:endParaRPr>
                    </a:p>
                    <a:p>
                      <a:pPr marL="171450" indent="-171450">
                        <a:buFont typeface="Arial" panose="020B0604020202020204" pitchFamily="34" charset="0"/>
                        <a:buChar char="•"/>
                      </a:pPr>
                      <a:r>
                        <a:rPr lang="fi-FI" sz="1400">
                          <a:solidFill>
                            <a:schemeClr val="tx1"/>
                          </a:solidFill>
                        </a:rPr>
                        <a:t>Varmistetaan t</a:t>
                      </a:r>
                      <a:r>
                        <a:rPr lang="fi-FI" sz="1400"/>
                        <a:t>alousnäkökulman, –asiantuntemuksen ja talousanalytiikan hyödyntäminen tulevaisuuden kunta-työssä, sote-uudistuksessa sekä TE-palvelujen uudistuksessa </a:t>
                      </a:r>
                    </a:p>
                  </a:txBody>
                  <a:tcPr/>
                </a:tc>
                <a:extLst>
                  <a:ext uri="{0D108BD9-81ED-4DB2-BD59-A6C34878D82A}">
                    <a16:rowId xmlns:a16="http://schemas.microsoft.com/office/drawing/2014/main" val="3833556562"/>
                  </a:ext>
                </a:extLst>
              </a:tr>
              <a:tr h="4988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400" b="1" dirty="0">
                          <a:solidFill>
                            <a:schemeClr val="tx1"/>
                          </a:solidFill>
                        </a:rPr>
                        <a:t>Kunnilla on edellytyksiä tasapainottaa talouttaan kasvavan velkaantumisen tilanteessa</a:t>
                      </a:r>
                      <a:endParaRPr lang="fi-FI" sz="1400" b="1" strike="sngStrike"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i-FI" sz="1400" b="1" dirty="0"/>
                    </a:p>
                    <a:p>
                      <a:endParaRPr lang="fi-FI" sz="1400" b="1" dirty="0"/>
                    </a:p>
                  </a:txBody>
                  <a:tcPr/>
                </a:tc>
                <a:tc>
                  <a:txBody>
                    <a:bodyPr/>
                    <a:lstStyle/>
                    <a:p>
                      <a:pPr marL="171450" indent="-171450">
                        <a:buFont typeface="Arial" panose="020B0604020202020204" pitchFamily="34" charset="0"/>
                        <a:buChar char="•"/>
                      </a:pPr>
                      <a:r>
                        <a:rPr lang="fi-FI" sz="1400"/>
                        <a:t>Uudistetaan Kuntaliiton suositukset kuntien omistajapoliittisiksi linjauksiksi huomioiden kuntakonsernien rakenteessa ja toimintaympäristössä tapahtuneet muutokset </a:t>
                      </a:r>
                    </a:p>
                    <a:p>
                      <a:pPr marL="171450" indent="-171450">
                        <a:buFont typeface="Arial" panose="020B0604020202020204" pitchFamily="34" charset="0"/>
                        <a:buChar char="•"/>
                      </a:pPr>
                      <a:r>
                        <a:rPr lang="fi-FI" sz="1400"/>
                        <a:t>varaudutaan käynnistämään kuntien/suurimpien kaupunkien konsernijohdon verkoston toiminta (TOKK-hankkeen pohjalta) </a:t>
                      </a:r>
                    </a:p>
                    <a:p>
                      <a:pPr marL="171450" indent="-171450">
                        <a:buFont typeface="Arial" panose="020B0604020202020204" pitchFamily="34" charset="0"/>
                        <a:buChar char="•"/>
                      </a:pPr>
                      <a:r>
                        <a:rPr lang="fi-FI" sz="1400"/>
                        <a:t>Kuntaliitto ja FCG tarjoavat yhteistyössä kunnille konkreettista tukea, osaamista ja uusia työkaluja talouden kestävyyden parantamiseksi ja parhaiden käytäntöjen hyödyntämiseksi: Kestävän talouden verkostohanke, kuntajohdon ja talousjohdon verkostojen toiminta, nykyisten ja uusien taloustietotuotteiden kehittäminen, peittävyys ja vaikuttavuuden arviointi</a:t>
                      </a:r>
                    </a:p>
                  </a:txBody>
                  <a:tcPr/>
                </a:tc>
                <a:extLst>
                  <a:ext uri="{0D108BD9-81ED-4DB2-BD59-A6C34878D82A}">
                    <a16:rowId xmlns:a16="http://schemas.microsoft.com/office/drawing/2014/main" val="881359173"/>
                  </a:ext>
                </a:extLst>
              </a:tr>
              <a:tr h="498854">
                <a:tc>
                  <a:txBody>
                    <a:bodyPr/>
                    <a:lstStyle/>
                    <a:p>
                      <a:r>
                        <a:rPr lang="fi-FI" sz="1400" b="1"/>
                        <a:t>Kunnille keskeiset kysymykset  huomioidaan kestävän kasvun ohjelman toimeenpanossa.</a:t>
                      </a:r>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sz="1400" b="0" dirty="0"/>
                        <a:t>Vaikuttaminen rahoituksen kohdentamiseen ja kuntien aktivointi rahoituksen hyödyntämiseen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sz="1400" b="0" dirty="0"/>
                        <a:t>Nostetaan esille kertaluonteisen rahoituksen problematiikka jatkuvan toiminnan rahoitusvajeen paikkaamisessa. </a:t>
                      </a:r>
                    </a:p>
                  </a:txBody>
                  <a:tcPr/>
                </a:tc>
                <a:extLst>
                  <a:ext uri="{0D108BD9-81ED-4DB2-BD59-A6C34878D82A}">
                    <a16:rowId xmlns:a16="http://schemas.microsoft.com/office/drawing/2014/main" val="2438337932"/>
                  </a:ext>
                </a:extLst>
              </a:tr>
            </a:tbl>
          </a:graphicData>
        </a:graphic>
      </p:graphicFrame>
      <p:sp>
        <p:nvSpPr>
          <p:cNvPr id="7" name="Otsikko 1">
            <a:extLst>
              <a:ext uri="{FF2B5EF4-FFF2-40B4-BE49-F238E27FC236}">
                <a16:creationId xmlns:a16="http://schemas.microsoft.com/office/drawing/2014/main" id="{66E05A6D-56E3-4135-A85A-19AD36687372}"/>
              </a:ext>
            </a:extLst>
          </p:cNvPr>
          <p:cNvSpPr txBox="1">
            <a:spLocks/>
          </p:cNvSpPr>
          <p:nvPr/>
        </p:nvSpPr>
        <p:spPr>
          <a:xfrm>
            <a:off x="766763" y="414847"/>
            <a:ext cx="10658475" cy="1008113"/>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4000" kern="1200">
                <a:solidFill>
                  <a:schemeClr val="accent3"/>
                </a:solidFill>
                <a:latin typeface="Work Sans ExtraBold" panose="00000900000000000000" pitchFamily="2" charset="0"/>
                <a:ea typeface="+mj-ea"/>
                <a:cs typeface="+mj-cs"/>
              </a:defRPr>
            </a:lvl1pPr>
          </a:lstStyle>
          <a:p>
            <a:r>
              <a:rPr lang="fi-FI" sz="3200" dirty="0"/>
              <a:t>Vaikutustavoitteet ja toimenpiteet 2022</a:t>
            </a:r>
            <a:br>
              <a:rPr lang="fi-FI" sz="1600" dirty="0"/>
            </a:br>
            <a:endParaRPr lang="fi-FI" sz="1600" dirty="0"/>
          </a:p>
        </p:txBody>
      </p:sp>
      <p:sp>
        <p:nvSpPr>
          <p:cNvPr id="6" name="Tekstiruutu 5">
            <a:extLst>
              <a:ext uri="{FF2B5EF4-FFF2-40B4-BE49-F238E27FC236}">
                <a16:creationId xmlns:a16="http://schemas.microsoft.com/office/drawing/2014/main" id="{75A99A62-D6A1-40B2-AE81-AF1DC76D8074}"/>
              </a:ext>
            </a:extLst>
          </p:cNvPr>
          <p:cNvSpPr txBox="1"/>
          <p:nvPr/>
        </p:nvSpPr>
        <p:spPr>
          <a:xfrm>
            <a:off x="664020" y="158545"/>
            <a:ext cx="3298004" cy="307777"/>
          </a:xfrm>
          <a:prstGeom prst="rect">
            <a:avLst/>
          </a:prstGeom>
          <a:noFill/>
        </p:spPr>
        <p:txBody>
          <a:bodyPr wrap="square" rtlCol="0">
            <a:spAutoFit/>
          </a:bodyPr>
          <a:lstStyle/>
          <a:p>
            <a:r>
              <a:rPr lang="fi-FI" sz="1400" dirty="0">
                <a:solidFill>
                  <a:schemeClr val="accent3"/>
                </a:solidFill>
              </a:rPr>
              <a:t>Kestävä kuntatalous</a:t>
            </a:r>
          </a:p>
        </p:txBody>
      </p:sp>
    </p:spTree>
    <p:extLst>
      <p:ext uri="{BB962C8B-B14F-4D97-AF65-F5344CB8AC3E}">
        <p14:creationId xmlns:p14="http://schemas.microsoft.com/office/powerpoint/2010/main" val="51684888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numeron paikkamerkki 1">
            <a:extLst>
              <a:ext uri="{FF2B5EF4-FFF2-40B4-BE49-F238E27FC236}">
                <a16:creationId xmlns:a16="http://schemas.microsoft.com/office/drawing/2014/main" id="{79516C49-3D2C-4945-894E-9175345DCB15}"/>
              </a:ext>
            </a:extLst>
          </p:cNvPr>
          <p:cNvSpPr>
            <a:spLocks noGrp="1"/>
          </p:cNvSpPr>
          <p:nvPr>
            <p:ph type="sldNum" sz="quarter" idx="12"/>
          </p:nvPr>
        </p:nvSpPr>
        <p:spPr/>
        <p:txBody>
          <a:bodyPr/>
          <a:lstStyle/>
          <a:p>
            <a:fld id="{0861148C-697E-4B67-BDAA-872F34DF1106}" type="slidenum">
              <a:rPr lang="fi-FI" smtClean="0"/>
              <a:pPr/>
              <a:t>12</a:t>
            </a:fld>
            <a:endParaRPr lang="fi-FI"/>
          </a:p>
        </p:txBody>
      </p:sp>
      <p:sp>
        <p:nvSpPr>
          <p:cNvPr id="3" name="Tekstin paikkamerkki 2">
            <a:extLst>
              <a:ext uri="{FF2B5EF4-FFF2-40B4-BE49-F238E27FC236}">
                <a16:creationId xmlns:a16="http://schemas.microsoft.com/office/drawing/2014/main" id="{D07A8D41-29A4-4184-A05F-F7D2783FB0B5}"/>
              </a:ext>
            </a:extLst>
          </p:cNvPr>
          <p:cNvSpPr>
            <a:spLocks noGrp="1"/>
          </p:cNvSpPr>
          <p:nvPr>
            <p:ph type="body" sz="quarter" idx="13"/>
          </p:nvPr>
        </p:nvSpPr>
        <p:spPr>
          <a:xfrm>
            <a:off x="5869612" y="1177305"/>
            <a:ext cx="5896234" cy="4875375"/>
          </a:xfrm>
        </p:spPr>
        <p:txBody>
          <a:bodyPr/>
          <a:lstStyle/>
          <a:p>
            <a:pPr marL="0" marR="0" lvl="0" indent="0" algn="l" defTabSz="914400" rtl="0" eaLnBrk="1" fontAlgn="auto" latinLnBrk="0" hangingPunct="1">
              <a:lnSpc>
                <a:spcPct val="90000"/>
              </a:lnSpc>
              <a:spcBef>
                <a:spcPts val="200"/>
              </a:spcBef>
              <a:spcAft>
                <a:spcPts val="0"/>
              </a:spcAft>
              <a:buClr>
                <a:srgbClr val="923468"/>
              </a:buClr>
              <a:buSzTx/>
              <a:buFontTx/>
              <a:buNone/>
              <a:tabLst/>
              <a:defRPr/>
            </a:pPr>
            <a:r>
              <a:rPr lang="fi-FI" sz="2800" b="1" dirty="0"/>
              <a:t>2.3 Kunnat ja sote</a:t>
            </a:r>
            <a:endParaRPr kumimoji="0" lang="fi-FI" sz="2800" b="0" i="0" u="none" strike="noStrike" kern="1200" cap="none" spc="0" normalizeH="0" baseline="0" noProof="0" dirty="0">
              <a:ln>
                <a:noFill/>
              </a:ln>
              <a:solidFill>
                <a:prstClr val="white"/>
              </a:solidFill>
              <a:effectLst/>
              <a:uLnTx/>
              <a:uFillTx/>
              <a:latin typeface="Work Sans ExtraBold"/>
              <a:ea typeface="+mn-ea"/>
              <a:cs typeface="+mn-cs"/>
            </a:endParaRPr>
          </a:p>
          <a:p>
            <a:pPr marL="0" marR="0" lvl="0" indent="0" algn="l" defTabSz="914400" rtl="0" eaLnBrk="1" fontAlgn="auto" latinLnBrk="0" hangingPunct="1">
              <a:lnSpc>
                <a:spcPct val="90000"/>
              </a:lnSpc>
              <a:spcBef>
                <a:spcPts val="200"/>
              </a:spcBef>
              <a:spcAft>
                <a:spcPts val="0"/>
              </a:spcAft>
              <a:buClr>
                <a:srgbClr val="923468"/>
              </a:buClr>
              <a:buSzTx/>
              <a:buFontTx/>
              <a:buNone/>
              <a:tabLst/>
              <a:defRPr/>
            </a:pPr>
            <a:endParaRPr kumimoji="0" lang="fi-FI" sz="2400" b="0" i="0" u="none" strike="noStrike" kern="1200" cap="none" spc="0" normalizeH="0" baseline="0" noProof="0" dirty="0">
              <a:ln>
                <a:noFill/>
              </a:ln>
              <a:solidFill>
                <a:prstClr val="white"/>
              </a:solidFill>
              <a:effectLst/>
              <a:uLnTx/>
              <a:uFillTx/>
              <a:latin typeface="Work Sans ExtraBold"/>
              <a:ea typeface="+mn-ea"/>
              <a:cs typeface="+mn-cs"/>
            </a:endParaRPr>
          </a:p>
          <a:p>
            <a:pPr marL="0" marR="0" lvl="0" indent="0" algn="l" defTabSz="914400" rtl="0" eaLnBrk="1" fontAlgn="auto" latinLnBrk="0" hangingPunct="1">
              <a:lnSpc>
                <a:spcPct val="90000"/>
              </a:lnSpc>
              <a:spcBef>
                <a:spcPts val="200"/>
              </a:spcBef>
              <a:spcAft>
                <a:spcPts val="0"/>
              </a:spcAft>
              <a:buClr>
                <a:srgbClr val="923468"/>
              </a:buClr>
              <a:buSzTx/>
              <a:buFontTx/>
              <a:buNone/>
              <a:tabLst/>
              <a:defRPr/>
            </a:pPr>
            <a:r>
              <a:rPr kumimoji="0" lang="fi-FI" sz="2000" b="0" i="0" u="none" strike="noStrike" kern="1200" cap="none" spc="0" normalizeH="0" baseline="0" noProof="0" dirty="0">
                <a:ln>
                  <a:noFill/>
                </a:ln>
                <a:solidFill>
                  <a:prstClr val="white"/>
                </a:solidFill>
                <a:effectLst/>
                <a:uLnTx/>
                <a:uFillTx/>
                <a:latin typeface="Work Sans ExtraBold"/>
                <a:ea typeface="+mn-ea"/>
                <a:cs typeface="+mn-cs"/>
              </a:rPr>
              <a:t>Vaikuttavuustavoitteemme:</a:t>
            </a:r>
          </a:p>
          <a:p>
            <a:pPr marL="0" indent="0">
              <a:buNone/>
            </a:pPr>
            <a:endParaRPr lang="fi-FI" sz="1800" dirty="0">
              <a:latin typeface="+mn-lt"/>
            </a:endParaRPr>
          </a:p>
          <a:p>
            <a:pPr marL="0" indent="0">
              <a:buNone/>
            </a:pPr>
            <a:r>
              <a:rPr lang="fi-FI" sz="1800" dirty="0">
                <a:latin typeface="+mn-lt"/>
              </a:rPr>
              <a:t>Kunnilla ja hyvinvointialueilla on mahdollisuudet sote- ja pelastustoimen tehtävien hallittuun siirtoon.</a:t>
            </a:r>
          </a:p>
          <a:p>
            <a:pPr marL="0" indent="0">
              <a:buNone/>
            </a:pPr>
            <a:endParaRPr lang="fi-FI" sz="1800" dirty="0">
              <a:latin typeface="+mn-lt"/>
            </a:endParaRPr>
          </a:p>
          <a:p>
            <a:pPr marL="0" indent="0">
              <a:buNone/>
            </a:pPr>
            <a:r>
              <a:rPr lang="fi-FI" sz="1800" dirty="0">
                <a:latin typeface="+mn-lt"/>
              </a:rPr>
              <a:t>Hyvinvointialueiden ja kuntien yhteistyöstä muodostuu toimivaa ja yhteistyön toteuttamistavat joustavat alueellisten tarpeiden perusteella</a:t>
            </a:r>
          </a:p>
          <a:p>
            <a:pPr marL="0" indent="0">
              <a:buNone/>
            </a:pPr>
            <a:endParaRPr lang="fi-FI" sz="1800" dirty="0">
              <a:latin typeface="+mn-lt"/>
            </a:endParaRPr>
          </a:p>
          <a:p>
            <a:pPr marL="0" indent="0">
              <a:buNone/>
            </a:pPr>
            <a:r>
              <a:rPr lang="fi-FI" sz="1800" dirty="0">
                <a:latin typeface="+mn-lt"/>
              </a:rPr>
              <a:t>Uudistuksen toimeenpanossa ja siihen liittyvän lainsäädännön valmistelussa huomioidaan alueiden ja kuntien erilaisuus sekä painopisteen siirtäminen peruspalveluihin ja ennaltaehkäisevään toimintaan </a:t>
            </a:r>
          </a:p>
          <a:p>
            <a:pPr marL="0" indent="0">
              <a:buNone/>
            </a:pPr>
            <a:endParaRPr lang="fi-FI" sz="1800" dirty="0">
              <a:latin typeface="+mn-lt"/>
            </a:endParaRPr>
          </a:p>
          <a:p>
            <a:pPr marL="0" indent="0">
              <a:buNone/>
            </a:pPr>
            <a:r>
              <a:rPr lang="fi-FI" sz="1800" dirty="0">
                <a:latin typeface="+mn-lt"/>
              </a:rPr>
              <a:t>Hyvinvointialueita ja kuntia koskevaa lainsäädäntöä uudistetaan huomioiden yhteiset asukkaat, paikallinen ja alueellinen itsehallinto sekä julkisen talouden kokonaisuus niin, että molemmilla on kyky vastata niiden lakisääteisistä tehtävistä</a:t>
            </a:r>
          </a:p>
          <a:p>
            <a:endParaRPr lang="fi-FI" dirty="0"/>
          </a:p>
        </p:txBody>
      </p:sp>
    </p:spTree>
    <p:extLst>
      <p:ext uri="{BB962C8B-B14F-4D97-AF65-F5344CB8AC3E}">
        <p14:creationId xmlns:p14="http://schemas.microsoft.com/office/powerpoint/2010/main" val="1161371667"/>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E5455F9-BB6B-4DC7-A9AF-FF74AAEF30AF}"/>
              </a:ext>
            </a:extLst>
          </p:cNvPr>
          <p:cNvSpPr>
            <a:spLocks noGrp="1"/>
          </p:cNvSpPr>
          <p:nvPr>
            <p:ph type="title"/>
          </p:nvPr>
        </p:nvSpPr>
        <p:spPr>
          <a:xfrm>
            <a:off x="766763" y="510914"/>
            <a:ext cx="10658475" cy="1008113"/>
          </a:xfrm>
        </p:spPr>
        <p:txBody>
          <a:bodyPr/>
          <a:lstStyle/>
          <a:p>
            <a:r>
              <a:rPr lang="fi-FI" sz="3200" dirty="0"/>
              <a:t>Vaikutustavoitteet ja toimenpiteet 2022</a:t>
            </a:r>
            <a:br>
              <a:rPr lang="fi-FI" sz="1600" dirty="0"/>
            </a:br>
            <a:endParaRPr lang="fi-FI" sz="1600" dirty="0"/>
          </a:p>
        </p:txBody>
      </p:sp>
      <p:sp>
        <p:nvSpPr>
          <p:cNvPr id="4" name="Dian numeron paikkamerkki 3">
            <a:extLst>
              <a:ext uri="{FF2B5EF4-FFF2-40B4-BE49-F238E27FC236}">
                <a16:creationId xmlns:a16="http://schemas.microsoft.com/office/drawing/2014/main" id="{3301F640-9B1E-4A60-A738-EB0EBB61497A}"/>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61148C-697E-4B67-BDAA-872F34DF1106}" type="slidenum">
              <a:rPr kumimoji="0" lang="fi-FI" sz="1000" b="0" i="0" u="none" strike="noStrike" kern="1200" cap="none" spc="0" normalizeH="0" baseline="0" noProof="0" smtClean="0">
                <a:ln>
                  <a:noFill/>
                </a:ln>
                <a:solidFill>
                  <a:srgbClr val="923468"/>
                </a:solidFill>
                <a:effectLst/>
                <a:uLnTx/>
                <a:uFillTx/>
                <a:latin typeface="Work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fi-FI" sz="1000" b="0" i="0" u="none" strike="noStrike" kern="1200" cap="none" spc="0" normalizeH="0" baseline="0" noProof="0">
              <a:ln>
                <a:noFill/>
              </a:ln>
              <a:solidFill>
                <a:srgbClr val="923468"/>
              </a:solidFill>
              <a:effectLst/>
              <a:uLnTx/>
              <a:uFillTx/>
              <a:latin typeface="Work Sans"/>
              <a:ea typeface="+mn-ea"/>
              <a:cs typeface="+mn-cs"/>
            </a:endParaRPr>
          </a:p>
        </p:txBody>
      </p:sp>
      <p:graphicFrame>
        <p:nvGraphicFramePr>
          <p:cNvPr id="5" name="Taulukko 5">
            <a:extLst>
              <a:ext uri="{FF2B5EF4-FFF2-40B4-BE49-F238E27FC236}">
                <a16:creationId xmlns:a16="http://schemas.microsoft.com/office/drawing/2014/main" id="{618D9B43-1CC4-41F0-96A3-91833684A9A9}"/>
              </a:ext>
            </a:extLst>
          </p:cNvPr>
          <p:cNvGraphicFramePr>
            <a:graphicFrameLocks noGrp="1"/>
          </p:cNvGraphicFramePr>
          <p:nvPr>
            <p:extLst>
              <p:ext uri="{D42A27DB-BD31-4B8C-83A1-F6EECF244321}">
                <p14:modId xmlns:p14="http://schemas.microsoft.com/office/powerpoint/2010/main" val="3914006312"/>
              </p:ext>
            </p:extLst>
          </p:nvPr>
        </p:nvGraphicFramePr>
        <p:xfrm>
          <a:off x="588600" y="1251899"/>
          <a:ext cx="11014797" cy="4962025"/>
        </p:xfrm>
        <a:graphic>
          <a:graphicData uri="http://schemas.openxmlformats.org/drawingml/2006/table">
            <a:tbl>
              <a:tblPr firstRow="1" bandRow="1">
                <a:tableStyleId>{F2DE63D5-997A-4646-A377-4702673A728D}</a:tableStyleId>
              </a:tblPr>
              <a:tblGrid>
                <a:gridCol w="1872208">
                  <a:extLst>
                    <a:ext uri="{9D8B030D-6E8A-4147-A177-3AD203B41FA5}">
                      <a16:colId xmlns:a16="http://schemas.microsoft.com/office/drawing/2014/main" val="3052323804"/>
                    </a:ext>
                  </a:extLst>
                </a:gridCol>
                <a:gridCol w="9142589">
                  <a:extLst>
                    <a:ext uri="{9D8B030D-6E8A-4147-A177-3AD203B41FA5}">
                      <a16:colId xmlns:a16="http://schemas.microsoft.com/office/drawing/2014/main" val="1734561935"/>
                    </a:ext>
                  </a:extLst>
                </a:gridCol>
              </a:tblGrid>
              <a:tr h="299327">
                <a:tc>
                  <a:txBody>
                    <a:bodyPr/>
                    <a:lstStyle/>
                    <a:p>
                      <a:r>
                        <a:rPr lang="fi-FI" sz="1400"/>
                        <a:t>Vaikutustavoite</a:t>
                      </a:r>
                    </a:p>
                  </a:txBody>
                  <a:tcPr/>
                </a:tc>
                <a:tc>
                  <a:txBody>
                    <a:bodyPr/>
                    <a:lstStyle/>
                    <a:p>
                      <a:r>
                        <a:rPr lang="fi-FI" sz="1400" dirty="0"/>
                        <a:t>Toimenpiteet tavoitteen saavuttamiseksi</a:t>
                      </a:r>
                    </a:p>
                  </a:txBody>
                  <a:tcPr/>
                </a:tc>
                <a:extLst>
                  <a:ext uri="{0D108BD9-81ED-4DB2-BD59-A6C34878D82A}">
                    <a16:rowId xmlns:a16="http://schemas.microsoft.com/office/drawing/2014/main" val="3734606832"/>
                  </a:ext>
                </a:extLst>
              </a:tr>
              <a:tr h="4657225">
                <a:tc>
                  <a:txBody>
                    <a:bodyPr/>
                    <a:lstStyle/>
                    <a:p>
                      <a:pPr marL="0" indent="0">
                        <a:buNone/>
                      </a:pPr>
                      <a:r>
                        <a:rPr lang="fi-FI" sz="1400" b="1"/>
                        <a:t>Kunnilla ja hyvinvointialueilla on mahdollisuudet sote- ja pelastustoimen tehtävien hallittuun siirtoon</a:t>
                      </a:r>
                    </a:p>
                  </a:txBody>
                  <a:tcPr/>
                </a:tc>
                <a:tc>
                  <a:txBody>
                    <a:bodyPr/>
                    <a:lstStyle/>
                    <a:p>
                      <a:pPr marL="0" indent="0">
                        <a:buFont typeface="Arial" panose="020B0604020202020204" pitchFamily="34" charset="0"/>
                        <a:buNone/>
                      </a:pPr>
                      <a:r>
                        <a:rPr lang="fi-FI" sz="1400" b="1" dirty="0"/>
                        <a:t>Kansallisen uudistuksen tilannekuvan kokoaminen ja viestintä kunnille</a:t>
                      </a:r>
                    </a:p>
                    <a:p>
                      <a:pPr marL="171450" indent="-171450">
                        <a:buFont typeface="Arial" panose="020B0604020202020204" pitchFamily="34" charset="0"/>
                        <a:buChar char="•"/>
                      </a:pPr>
                      <a:r>
                        <a:rPr lang="fi-FI" sz="1400" b="0" dirty="0"/>
                        <a:t>Järjestetään sote-tulevaisuuspäiviä ja muita teemawebinaareja</a:t>
                      </a:r>
                    </a:p>
                    <a:p>
                      <a:pPr marL="171450" indent="-171450">
                        <a:buFont typeface="Arial" panose="020B0604020202020204" pitchFamily="34" charset="0"/>
                        <a:buChar char="•"/>
                      </a:pPr>
                      <a:r>
                        <a:rPr lang="fi-FI" sz="1400" b="0" dirty="0"/>
                        <a:t>Käsitellään uudistusta ja sen toimeenpanoa tehostetusti verkostoissa ja uutiskirjeissä</a:t>
                      </a:r>
                    </a:p>
                    <a:p>
                      <a:pPr marL="171450" indent="-171450">
                        <a:buFont typeface="Arial" panose="020B0604020202020204" pitchFamily="34" charset="0"/>
                        <a:buChar char="•"/>
                      </a:pPr>
                      <a:r>
                        <a:rPr lang="fi-FI" sz="1400" b="0" dirty="0"/>
                        <a:t>Kuntaliitto.fi/soteuudistus – verkkosivustojen kehittäminen ja hyödyntäminen</a:t>
                      </a:r>
                    </a:p>
                    <a:p>
                      <a:pPr marL="0" indent="0">
                        <a:buFont typeface="Arial" panose="020B0604020202020204" pitchFamily="34" charset="0"/>
                        <a:buNone/>
                      </a:pPr>
                      <a:endParaRPr lang="fi-FI" sz="1400" b="1" dirty="0"/>
                    </a:p>
                    <a:p>
                      <a:pPr marL="0" indent="0">
                        <a:buFont typeface="Arial" panose="020B0604020202020204" pitchFamily="34" charset="0"/>
                        <a:buNone/>
                      </a:pPr>
                      <a:r>
                        <a:rPr lang="fi-FI" sz="1400" b="1" dirty="0"/>
                        <a:t>Alueiden ja kuntien toimeenpanon tilannekuvan kokoaminen ja viestintä</a:t>
                      </a:r>
                    </a:p>
                    <a:p>
                      <a:pPr marL="171450" indent="-171450">
                        <a:buFont typeface="Arial" panose="020B0604020202020204" pitchFamily="34" charset="0"/>
                        <a:buChar char="•"/>
                      </a:pPr>
                      <a:r>
                        <a:rPr lang="fi-FI" sz="1400" b="0" dirty="0"/>
                        <a:t>Kuntapulssi-kyselyt toimeenpanon tilanteesta, erityisesti kuntien näkökulmasta</a:t>
                      </a:r>
                    </a:p>
                    <a:p>
                      <a:pPr marL="171450" indent="-171450">
                        <a:buFont typeface="Arial" panose="020B0604020202020204" pitchFamily="34" charset="0"/>
                        <a:buChar char="•"/>
                      </a:pPr>
                      <a:r>
                        <a:rPr lang="fi-FI" sz="1400" b="0" dirty="0"/>
                        <a:t>Uudistuksen aikatauluun riittävyyden arviointi alueiden ja kuntien tilannekuvatietojen perusteella</a:t>
                      </a:r>
                    </a:p>
                    <a:p>
                      <a:pPr marL="0" indent="0">
                        <a:buFont typeface="Arial" panose="020B0604020202020204" pitchFamily="34" charset="0"/>
                        <a:buNone/>
                      </a:pPr>
                      <a:endParaRPr lang="fi-FI" sz="1400" b="0" dirty="0"/>
                    </a:p>
                    <a:p>
                      <a:pPr marL="0" indent="0">
                        <a:buFont typeface="Arial" panose="020B0604020202020204" pitchFamily="34" charset="0"/>
                        <a:buNone/>
                      </a:pPr>
                      <a:r>
                        <a:rPr lang="fi-FI" sz="1400" b="1" dirty="0"/>
                        <a:t>Muutostuki</a:t>
                      </a:r>
                    </a:p>
                    <a:p>
                      <a:pPr marL="171450" indent="-171450">
                        <a:buFont typeface="Arial" panose="020B0604020202020204" pitchFamily="34" charset="0"/>
                        <a:buChar char="•"/>
                      </a:pPr>
                      <a:r>
                        <a:rPr lang="fi-FI" sz="1400" b="0" dirty="0"/>
                        <a:t>Tuetaan kuntia ja alueita uudistuksen toimeenpanossa niiden esittämiin tarpeisiin perustuen</a:t>
                      </a:r>
                    </a:p>
                    <a:p>
                      <a:pPr marL="171450" indent="-171450">
                        <a:buFont typeface="Arial" panose="020B0604020202020204" pitchFamily="34" charset="0"/>
                        <a:buChar char="•"/>
                      </a:pPr>
                      <a:endParaRPr lang="fi-FI" sz="1400" b="0" dirty="0"/>
                    </a:p>
                    <a:p>
                      <a:pPr marL="0" indent="0">
                        <a:buFont typeface="Arial" panose="020B0604020202020204" pitchFamily="34" charset="0"/>
                        <a:buNone/>
                      </a:pPr>
                      <a:r>
                        <a:rPr lang="fi-FI" sz="1400" b="1" dirty="0"/>
                        <a:t>Muutoskustannukset</a:t>
                      </a:r>
                    </a:p>
                    <a:p>
                      <a:pPr marL="171450" indent="-171450">
                        <a:buFont typeface="Arial" panose="020B0604020202020204" pitchFamily="34" charset="0"/>
                        <a:buChar char="•"/>
                      </a:pPr>
                      <a:r>
                        <a:rPr lang="fi-FI" sz="1400" b="0" dirty="0"/>
                        <a:t>Varmistetaan, että muutoskustannukset kuntien ja alueiden osalta on realistisesti arvioitu, ja  ne korvataan  </a:t>
                      </a:r>
                    </a:p>
                    <a:p>
                      <a:pPr marL="171450" indent="-171450">
                        <a:buFont typeface="Arial" panose="020B0604020202020204" pitchFamily="34" charset="0"/>
                        <a:buChar char="•"/>
                      </a:pPr>
                      <a:endParaRPr lang="fi-FI" sz="1400" b="0" dirty="0"/>
                    </a:p>
                    <a:p>
                      <a:pPr marL="0" indent="0">
                        <a:buFont typeface="Arial" panose="020B0604020202020204" pitchFamily="34" charset="0"/>
                        <a:buNone/>
                      </a:pPr>
                      <a:r>
                        <a:rPr lang="fi-FI" sz="1400" b="1" dirty="0"/>
                        <a:t>Sektorilainsäädäntö ja sisältöuudistukset</a:t>
                      </a:r>
                    </a:p>
                    <a:p>
                      <a:pPr marL="171450" indent="-171450">
                        <a:buFont typeface="Arial" panose="020B0604020202020204" pitchFamily="34" charset="0"/>
                        <a:buChar char="•"/>
                      </a:pPr>
                      <a:r>
                        <a:rPr lang="fi-FI" sz="1400" b="0" dirty="0"/>
                        <a:t>Sektorilainsäädännön muutoksissa ja sisältöuudistuksissa huomioidaan sote-rakenneuudistuksen ja korona-epidemian jälkihoidon samanaikaisuus ja vaikutetaan niin, että muut muutokset ja sisältöuudistukset eivät vaaranna sote-uudistuksen toimeenpanoa</a:t>
                      </a:r>
                    </a:p>
                  </a:txBody>
                  <a:tcPr/>
                </a:tc>
                <a:extLst>
                  <a:ext uri="{0D108BD9-81ED-4DB2-BD59-A6C34878D82A}">
                    <a16:rowId xmlns:a16="http://schemas.microsoft.com/office/drawing/2014/main" val="667141435"/>
                  </a:ext>
                </a:extLst>
              </a:tr>
            </a:tbl>
          </a:graphicData>
        </a:graphic>
      </p:graphicFrame>
      <p:sp>
        <p:nvSpPr>
          <p:cNvPr id="6" name="Tekstiruutu 5">
            <a:extLst>
              <a:ext uri="{FF2B5EF4-FFF2-40B4-BE49-F238E27FC236}">
                <a16:creationId xmlns:a16="http://schemas.microsoft.com/office/drawing/2014/main" id="{2DE4BF78-494A-4E47-9F5E-8D66E552C60A}"/>
              </a:ext>
            </a:extLst>
          </p:cNvPr>
          <p:cNvSpPr txBox="1"/>
          <p:nvPr/>
        </p:nvSpPr>
        <p:spPr>
          <a:xfrm>
            <a:off x="664020" y="261285"/>
            <a:ext cx="3298004" cy="307777"/>
          </a:xfrm>
          <a:prstGeom prst="rect">
            <a:avLst/>
          </a:prstGeom>
          <a:noFill/>
        </p:spPr>
        <p:txBody>
          <a:bodyPr wrap="square" rtlCol="0">
            <a:spAutoFit/>
          </a:bodyPr>
          <a:lstStyle/>
          <a:p>
            <a:r>
              <a:rPr lang="fi-FI" sz="1400" dirty="0">
                <a:solidFill>
                  <a:schemeClr val="accent3"/>
                </a:solidFill>
              </a:rPr>
              <a:t>Kunnat ja sote</a:t>
            </a:r>
          </a:p>
        </p:txBody>
      </p:sp>
    </p:spTree>
    <p:extLst>
      <p:ext uri="{BB962C8B-B14F-4D97-AF65-F5344CB8AC3E}">
        <p14:creationId xmlns:p14="http://schemas.microsoft.com/office/powerpoint/2010/main" val="1110532932"/>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E5455F9-BB6B-4DC7-A9AF-FF74AAEF30AF}"/>
              </a:ext>
            </a:extLst>
          </p:cNvPr>
          <p:cNvSpPr>
            <a:spLocks noGrp="1"/>
          </p:cNvSpPr>
          <p:nvPr>
            <p:ph type="title"/>
          </p:nvPr>
        </p:nvSpPr>
        <p:spPr>
          <a:xfrm>
            <a:off x="766762" y="552006"/>
            <a:ext cx="10658475" cy="1008113"/>
          </a:xfrm>
        </p:spPr>
        <p:txBody>
          <a:bodyPr/>
          <a:lstStyle/>
          <a:p>
            <a:r>
              <a:rPr lang="fi-FI" sz="3200" dirty="0"/>
              <a:t>Vaikutustavoitteet ja toimenpiteet 2022</a:t>
            </a:r>
            <a:br>
              <a:rPr lang="fi-FI" sz="1600" dirty="0"/>
            </a:br>
            <a:endParaRPr lang="fi-FI" sz="1600" dirty="0"/>
          </a:p>
        </p:txBody>
      </p:sp>
      <p:sp>
        <p:nvSpPr>
          <p:cNvPr id="4" name="Dian numeron paikkamerkki 3">
            <a:extLst>
              <a:ext uri="{FF2B5EF4-FFF2-40B4-BE49-F238E27FC236}">
                <a16:creationId xmlns:a16="http://schemas.microsoft.com/office/drawing/2014/main" id="{3301F640-9B1E-4A60-A738-EB0EBB61497A}"/>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61148C-697E-4B67-BDAA-872F34DF1106}" type="slidenum">
              <a:rPr kumimoji="0" lang="fi-FI" sz="1000" b="0" i="0" u="none" strike="noStrike" kern="1200" cap="none" spc="0" normalizeH="0" baseline="0" noProof="0" smtClean="0">
                <a:ln>
                  <a:noFill/>
                </a:ln>
                <a:solidFill>
                  <a:srgbClr val="923468"/>
                </a:solidFill>
                <a:effectLst/>
                <a:uLnTx/>
                <a:uFillTx/>
                <a:latin typeface="Work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fi-FI" sz="1000" b="0" i="0" u="none" strike="noStrike" kern="1200" cap="none" spc="0" normalizeH="0" baseline="0" noProof="0">
              <a:ln>
                <a:noFill/>
              </a:ln>
              <a:solidFill>
                <a:srgbClr val="923468"/>
              </a:solidFill>
              <a:effectLst/>
              <a:uLnTx/>
              <a:uFillTx/>
              <a:latin typeface="Work Sans"/>
              <a:ea typeface="+mn-ea"/>
              <a:cs typeface="+mn-cs"/>
            </a:endParaRPr>
          </a:p>
        </p:txBody>
      </p:sp>
      <p:graphicFrame>
        <p:nvGraphicFramePr>
          <p:cNvPr id="5" name="Taulukko 5">
            <a:extLst>
              <a:ext uri="{FF2B5EF4-FFF2-40B4-BE49-F238E27FC236}">
                <a16:creationId xmlns:a16="http://schemas.microsoft.com/office/drawing/2014/main" id="{618D9B43-1CC4-41F0-96A3-91833684A9A9}"/>
              </a:ext>
            </a:extLst>
          </p:cNvPr>
          <p:cNvGraphicFramePr>
            <a:graphicFrameLocks noGrp="1"/>
          </p:cNvGraphicFramePr>
          <p:nvPr>
            <p:extLst>
              <p:ext uri="{D42A27DB-BD31-4B8C-83A1-F6EECF244321}">
                <p14:modId xmlns:p14="http://schemas.microsoft.com/office/powerpoint/2010/main" val="3241632074"/>
              </p:ext>
            </p:extLst>
          </p:nvPr>
        </p:nvGraphicFramePr>
        <p:xfrm>
          <a:off x="587387" y="1124744"/>
          <a:ext cx="11017224" cy="5098998"/>
        </p:xfrm>
        <a:graphic>
          <a:graphicData uri="http://schemas.openxmlformats.org/drawingml/2006/table">
            <a:tbl>
              <a:tblPr firstRow="1" bandRow="1">
                <a:tableStyleId>{F2DE63D5-997A-4646-A377-4702673A728D}</a:tableStyleId>
              </a:tblPr>
              <a:tblGrid>
                <a:gridCol w="2304256">
                  <a:extLst>
                    <a:ext uri="{9D8B030D-6E8A-4147-A177-3AD203B41FA5}">
                      <a16:colId xmlns:a16="http://schemas.microsoft.com/office/drawing/2014/main" val="3052323804"/>
                    </a:ext>
                  </a:extLst>
                </a:gridCol>
                <a:gridCol w="8712968">
                  <a:extLst>
                    <a:ext uri="{9D8B030D-6E8A-4147-A177-3AD203B41FA5}">
                      <a16:colId xmlns:a16="http://schemas.microsoft.com/office/drawing/2014/main" val="1734561935"/>
                    </a:ext>
                  </a:extLst>
                </a:gridCol>
              </a:tblGrid>
              <a:tr h="313638">
                <a:tc>
                  <a:txBody>
                    <a:bodyPr/>
                    <a:lstStyle/>
                    <a:p>
                      <a:r>
                        <a:rPr lang="fi-FI" sz="1400"/>
                        <a:t>Vaikutustavoite</a:t>
                      </a:r>
                    </a:p>
                  </a:txBody>
                  <a:tcPr/>
                </a:tc>
                <a:tc>
                  <a:txBody>
                    <a:bodyPr/>
                    <a:lstStyle/>
                    <a:p>
                      <a:r>
                        <a:rPr lang="fi-FI" sz="1400" dirty="0"/>
                        <a:t>Toimenpiteet tavoitteen saavuttamiseksi</a:t>
                      </a:r>
                    </a:p>
                  </a:txBody>
                  <a:tcPr/>
                </a:tc>
                <a:extLst>
                  <a:ext uri="{0D108BD9-81ED-4DB2-BD59-A6C34878D82A}">
                    <a16:rowId xmlns:a16="http://schemas.microsoft.com/office/drawing/2014/main" val="3734606832"/>
                  </a:ext>
                </a:extLst>
              </a:tr>
              <a:tr h="4257388">
                <a:tc>
                  <a:txBody>
                    <a:bodyPr/>
                    <a:lstStyle/>
                    <a:p>
                      <a:pPr marL="0" indent="0">
                        <a:buNone/>
                      </a:pPr>
                      <a:r>
                        <a:rPr lang="fi-FI" sz="1400" b="1"/>
                        <a:t>Hyvinvointialueiden ja kuntien </a:t>
                      </a:r>
                      <a:r>
                        <a:rPr lang="fi-FI" sz="1400" b="1">
                          <a:solidFill>
                            <a:schemeClr val="tx1"/>
                          </a:solidFill>
                        </a:rPr>
                        <a:t>yhteistyöstä muodostuu toimivaa ja yhteistyön toteuttamistavat joustavat alueellisten tarpeiden perusteella</a:t>
                      </a:r>
                    </a:p>
                    <a:p>
                      <a:pPr marL="0" indent="0">
                        <a:buNone/>
                      </a:pPr>
                      <a:endParaRPr lang="fi-FI" sz="1400" b="1">
                        <a:solidFill>
                          <a:srgbClr val="FF0000"/>
                        </a:solidFill>
                      </a:endParaRPr>
                    </a:p>
                    <a:p>
                      <a:pPr marL="0" indent="0">
                        <a:buNone/>
                      </a:pPr>
                      <a:endParaRPr lang="fi-FI" sz="1400" b="1"/>
                    </a:p>
                  </a:txBody>
                  <a:tcPr/>
                </a:tc>
                <a:tc>
                  <a:txBody>
                    <a:bodyPr/>
                    <a:lstStyle/>
                    <a:p>
                      <a:pPr marL="0" indent="0">
                        <a:buFont typeface="Arial" panose="020B0604020202020204" pitchFamily="34" charset="0"/>
                        <a:buNone/>
                      </a:pPr>
                      <a:r>
                        <a:rPr lang="fi-FI" sz="1400" b="1" dirty="0"/>
                        <a:t>Hyvinvointialueiden ja kuntien työnjako ja yhteistyö</a:t>
                      </a:r>
                    </a:p>
                    <a:p>
                      <a:pPr marL="171450" indent="-171450">
                        <a:buFont typeface="Arial" panose="020B0604020202020204" pitchFamily="34" charset="0"/>
                        <a:buChar char="•"/>
                      </a:pPr>
                      <a:r>
                        <a:rPr lang="fi-FI" sz="1400" b="0" dirty="0">
                          <a:solidFill>
                            <a:schemeClr val="tx1"/>
                          </a:solidFill>
                        </a:rPr>
                        <a:t>Osallistutaan aktiivisesti kuntien ja hyvinvointialueiden yhteistyörakenteiden kehittämiseen ja niiden johtamisjärjestelmien yhteensovittamiseen yhteisten asukkaiden ja tavoitteiden näkökulmista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sz="1400" b="0" dirty="0">
                          <a:solidFill>
                            <a:schemeClr val="tx1"/>
                          </a:solidFill>
                        </a:rPr>
                        <a:t>Vaikutetaan kuntien ja hyvinvointialueiden yhdyspintoja koskevaan lainsäädäntöön mm. kuntien ja hyvinvointialueiden työnjaon tarkentamiseksi sekä alueellisista ja paikallisista tarpeista lähtevien sopimismahdollisuuksien laajentamiseksi (lyhyt/keskipitkäaikaväli)</a:t>
                      </a:r>
                    </a:p>
                    <a:p>
                      <a:pPr marL="171450" indent="-171450">
                        <a:buFont typeface="Arial" panose="020B0604020202020204" pitchFamily="34" charset="0"/>
                        <a:buChar char="•"/>
                      </a:pPr>
                      <a:r>
                        <a:rPr lang="fi-FI" sz="1400" b="0" dirty="0">
                          <a:solidFill>
                            <a:schemeClr val="tx1"/>
                          </a:solidFill>
                        </a:rPr>
                        <a:t>Tuetaan kuntia ja hyvinvointialueita yhdyspintojen suunnittelussa ja näihin liittyvien hyvien käytäntöjen levittämisessä</a:t>
                      </a:r>
                    </a:p>
                    <a:p>
                      <a:pPr marL="171450" indent="-171450">
                        <a:buFont typeface="Arial" panose="020B0604020202020204" pitchFamily="34" charset="0"/>
                        <a:buChar char="•"/>
                      </a:pPr>
                      <a:r>
                        <a:rPr lang="fi-FI" sz="1400" b="0" dirty="0">
                          <a:solidFill>
                            <a:schemeClr val="tx1"/>
                          </a:solidFill>
                        </a:rPr>
                        <a:t>Osallistutaan os</a:t>
                      </a:r>
                      <a:r>
                        <a:rPr lang="fi-FI" sz="1400" b="0" dirty="0"/>
                        <a:t>ana Uudet kestävät kunnat -työskentelyä tehtävään kuntien ja hyvinvointialueiden rooleihin ja työnjakoon liittyvään työhön (pitkä aikaväli. Liittyy myös maakuntien monialaisuutta koskevaan työhön)</a:t>
                      </a:r>
                    </a:p>
                    <a:p>
                      <a:pPr marL="0" indent="0">
                        <a:buFont typeface="Arial" panose="020B0604020202020204" pitchFamily="34" charset="0"/>
                        <a:buNone/>
                      </a:pPr>
                      <a:endParaRPr lang="fi-FI" sz="1400" b="0" dirty="0"/>
                    </a:p>
                    <a:p>
                      <a:pPr marL="0" indent="0">
                        <a:buFont typeface="Arial" panose="020B0604020202020204" pitchFamily="34" charset="0"/>
                        <a:buNone/>
                      </a:pPr>
                      <a:r>
                        <a:rPr lang="fi-FI" sz="1400" b="1" dirty="0"/>
                        <a:t>Hyvinvointialueet ja Kuntaliitto</a:t>
                      </a:r>
                    </a:p>
                    <a:p>
                      <a:pPr marL="171450" indent="-171450">
                        <a:buFont typeface="Arial" panose="020B0604020202020204" pitchFamily="34" charset="0"/>
                        <a:buChar char="•"/>
                      </a:pPr>
                      <a:r>
                        <a:rPr lang="fi-FI" sz="1400" b="0" dirty="0"/>
                        <a:t>Mahdollistetaan foorumi kuntien ja hyvinvointialueiden yhteisten asioiden käsittelylle kansallisella tasolla</a:t>
                      </a:r>
                    </a:p>
                    <a:p>
                      <a:pPr marL="0" indent="0">
                        <a:buFont typeface="Arial" panose="020B0604020202020204" pitchFamily="34" charset="0"/>
                        <a:buNone/>
                      </a:pPr>
                      <a:endParaRPr lang="fi-FI" sz="1400" b="0" dirty="0"/>
                    </a:p>
                    <a:p>
                      <a:pPr marL="0" indent="0">
                        <a:buFont typeface="Arial" panose="020B0604020202020204" pitchFamily="34" charset="0"/>
                        <a:buNone/>
                      </a:pPr>
                      <a:endParaRPr lang="fi-FI" sz="1400" b="0" dirty="0"/>
                    </a:p>
                    <a:p>
                      <a:pPr marL="171450" indent="-171450">
                        <a:buFont typeface="Arial" panose="020B0604020202020204" pitchFamily="34" charset="0"/>
                        <a:buChar char="•"/>
                      </a:pPr>
                      <a:endParaRPr lang="fi-FI" sz="1400" b="1" dirty="0"/>
                    </a:p>
                    <a:p>
                      <a:pPr marL="171450" indent="-171450">
                        <a:buFont typeface="Arial" panose="020B0604020202020204" pitchFamily="34" charset="0"/>
                        <a:buChar char="•"/>
                      </a:pPr>
                      <a:endParaRPr lang="fi-FI" sz="1400" b="0" dirty="0"/>
                    </a:p>
                    <a:p>
                      <a:pPr marL="171450" indent="-171450">
                        <a:buFont typeface="Arial" panose="020B0604020202020204" pitchFamily="34" charset="0"/>
                        <a:buChar char="•"/>
                      </a:pPr>
                      <a:endParaRPr lang="fi-FI" sz="1400" b="0" dirty="0"/>
                    </a:p>
                    <a:p>
                      <a:pPr marL="171450" indent="-171450">
                        <a:buFont typeface="Arial" panose="020B0604020202020204" pitchFamily="34" charset="0"/>
                        <a:buChar char="•"/>
                      </a:pPr>
                      <a:endParaRPr lang="fi-FI" sz="1400" b="0" dirty="0"/>
                    </a:p>
                  </a:txBody>
                  <a:tcPr/>
                </a:tc>
                <a:extLst>
                  <a:ext uri="{0D108BD9-81ED-4DB2-BD59-A6C34878D82A}">
                    <a16:rowId xmlns:a16="http://schemas.microsoft.com/office/drawing/2014/main" val="667141435"/>
                  </a:ext>
                </a:extLst>
              </a:tr>
            </a:tbl>
          </a:graphicData>
        </a:graphic>
      </p:graphicFrame>
      <p:sp>
        <p:nvSpPr>
          <p:cNvPr id="6" name="Tekstiruutu 5">
            <a:extLst>
              <a:ext uri="{FF2B5EF4-FFF2-40B4-BE49-F238E27FC236}">
                <a16:creationId xmlns:a16="http://schemas.microsoft.com/office/drawing/2014/main" id="{635CC655-341F-4655-8C26-9388ABF33FAC}"/>
              </a:ext>
            </a:extLst>
          </p:cNvPr>
          <p:cNvSpPr txBox="1"/>
          <p:nvPr/>
        </p:nvSpPr>
        <p:spPr>
          <a:xfrm>
            <a:off x="664020" y="261285"/>
            <a:ext cx="3298004" cy="307777"/>
          </a:xfrm>
          <a:prstGeom prst="rect">
            <a:avLst/>
          </a:prstGeom>
          <a:noFill/>
        </p:spPr>
        <p:txBody>
          <a:bodyPr wrap="square" rtlCol="0">
            <a:spAutoFit/>
          </a:bodyPr>
          <a:lstStyle/>
          <a:p>
            <a:r>
              <a:rPr lang="fi-FI" sz="1400" dirty="0">
                <a:solidFill>
                  <a:schemeClr val="accent3"/>
                </a:solidFill>
              </a:rPr>
              <a:t>Kunnat ja sote</a:t>
            </a:r>
          </a:p>
        </p:txBody>
      </p:sp>
    </p:spTree>
    <p:extLst>
      <p:ext uri="{BB962C8B-B14F-4D97-AF65-F5344CB8AC3E}">
        <p14:creationId xmlns:p14="http://schemas.microsoft.com/office/powerpoint/2010/main" val="246819856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E5455F9-BB6B-4DC7-A9AF-FF74AAEF30AF}"/>
              </a:ext>
            </a:extLst>
          </p:cNvPr>
          <p:cNvSpPr>
            <a:spLocks noGrp="1"/>
          </p:cNvSpPr>
          <p:nvPr>
            <p:ph type="title"/>
          </p:nvPr>
        </p:nvSpPr>
        <p:spPr>
          <a:xfrm>
            <a:off x="766763" y="569704"/>
            <a:ext cx="10658475" cy="1008113"/>
          </a:xfrm>
        </p:spPr>
        <p:txBody>
          <a:bodyPr/>
          <a:lstStyle/>
          <a:p>
            <a:r>
              <a:rPr lang="fi-FI" sz="3200" dirty="0"/>
              <a:t>Vaikutustavoitteet ja toimenpiteet 2022</a:t>
            </a:r>
            <a:br>
              <a:rPr lang="fi-FI" sz="1600" dirty="0"/>
            </a:br>
            <a:endParaRPr lang="fi-FI" sz="1600" dirty="0"/>
          </a:p>
        </p:txBody>
      </p:sp>
      <p:sp>
        <p:nvSpPr>
          <p:cNvPr id="4" name="Dian numeron paikkamerkki 3">
            <a:extLst>
              <a:ext uri="{FF2B5EF4-FFF2-40B4-BE49-F238E27FC236}">
                <a16:creationId xmlns:a16="http://schemas.microsoft.com/office/drawing/2014/main" id="{3301F640-9B1E-4A60-A738-EB0EBB61497A}"/>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61148C-697E-4B67-BDAA-872F34DF1106}" type="slidenum">
              <a:rPr kumimoji="0" lang="fi-FI" sz="1000" b="0" i="0" u="none" strike="noStrike" kern="1200" cap="none" spc="0" normalizeH="0" baseline="0" noProof="0" smtClean="0">
                <a:ln>
                  <a:noFill/>
                </a:ln>
                <a:solidFill>
                  <a:srgbClr val="923468"/>
                </a:solidFill>
                <a:effectLst/>
                <a:uLnTx/>
                <a:uFillTx/>
                <a:latin typeface="Work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fi-FI" sz="1000" b="0" i="0" u="none" strike="noStrike" kern="1200" cap="none" spc="0" normalizeH="0" baseline="0" noProof="0">
              <a:ln>
                <a:noFill/>
              </a:ln>
              <a:solidFill>
                <a:srgbClr val="923468"/>
              </a:solidFill>
              <a:effectLst/>
              <a:uLnTx/>
              <a:uFillTx/>
              <a:latin typeface="Work Sans"/>
              <a:ea typeface="+mn-ea"/>
              <a:cs typeface="+mn-cs"/>
            </a:endParaRPr>
          </a:p>
        </p:txBody>
      </p:sp>
      <p:graphicFrame>
        <p:nvGraphicFramePr>
          <p:cNvPr id="5" name="Taulukko 5">
            <a:extLst>
              <a:ext uri="{FF2B5EF4-FFF2-40B4-BE49-F238E27FC236}">
                <a16:creationId xmlns:a16="http://schemas.microsoft.com/office/drawing/2014/main" id="{618D9B43-1CC4-41F0-96A3-91833684A9A9}"/>
              </a:ext>
            </a:extLst>
          </p:cNvPr>
          <p:cNvGraphicFramePr>
            <a:graphicFrameLocks noGrp="1"/>
          </p:cNvGraphicFramePr>
          <p:nvPr>
            <p:extLst>
              <p:ext uri="{D42A27DB-BD31-4B8C-83A1-F6EECF244321}">
                <p14:modId xmlns:p14="http://schemas.microsoft.com/office/powerpoint/2010/main" val="3440089829"/>
              </p:ext>
            </p:extLst>
          </p:nvPr>
        </p:nvGraphicFramePr>
        <p:xfrm>
          <a:off x="263351" y="1233835"/>
          <a:ext cx="11665296" cy="5358760"/>
        </p:xfrm>
        <a:graphic>
          <a:graphicData uri="http://schemas.openxmlformats.org/drawingml/2006/table">
            <a:tbl>
              <a:tblPr firstRow="1" bandRow="1">
                <a:tableStyleId>{F2DE63D5-997A-4646-A377-4702673A728D}</a:tableStyleId>
              </a:tblPr>
              <a:tblGrid>
                <a:gridCol w="2722713">
                  <a:extLst>
                    <a:ext uri="{9D8B030D-6E8A-4147-A177-3AD203B41FA5}">
                      <a16:colId xmlns:a16="http://schemas.microsoft.com/office/drawing/2014/main" val="3052323804"/>
                    </a:ext>
                  </a:extLst>
                </a:gridCol>
                <a:gridCol w="8942583">
                  <a:extLst>
                    <a:ext uri="{9D8B030D-6E8A-4147-A177-3AD203B41FA5}">
                      <a16:colId xmlns:a16="http://schemas.microsoft.com/office/drawing/2014/main" val="1734561935"/>
                    </a:ext>
                  </a:extLst>
                </a:gridCol>
              </a:tblGrid>
              <a:tr h="360040">
                <a:tc>
                  <a:txBody>
                    <a:bodyPr/>
                    <a:lstStyle/>
                    <a:p>
                      <a:r>
                        <a:rPr lang="fi-FI" sz="1400"/>
                        <a:t>Vaikutustavoite</a:t>
                      </a:r>
                    </a:p>
                  </a:txBody>
                  <a:tcPr/>
                </a:tc>
                <a:tc>
                  <a:txBody>
                    <a:bodyPr/>
                    <a:lstStyle/>
                    <a:p>
                      <a:r>
                        <a:rPr lang="fi-FI" sz="1400"/>
                        <a:t>Toimenpiteet tavoitteen saavuttamiseksi</a:t>
                      </a:r>
                    </a:p>
                  </a:txBody>
                  <a:tcPr/>
                </a:tc>
                <a:extLst>
                  <a:ext uri="{0D108BD9-81ED-4DB2-BD59-A6C34878D82A}">
                    <a16:rowId xmlns:a16="http://schemas.microsoft.com/office/drawing/2014/main" val="3734606832"/>
                  </a:ext>
                </a:extLst>
              </a:tr>
              <a:tr h="1859100">
                <a:tc>
                  <a:txBody>
                    <a:bodyPr/>
                    <a:lstStyle/>
                    <a:p>
                      <a:pPr marL="0" indent="0">
                        <a:buNone/>
                      </a:pPr>
                      <a:r>
                        <a:rPr lang="fi-FI" sz="1400" b="1"/>
                        <a:t>Uudistuksen toimeenpanossa ja siihen liittyvän </a:t>
                      </a:r>
                      <a:r>
                        <a:rPr lang="fi-FI" sz="1400" b="1">
                          <a:solidFill>
                            <a:schemeClr val="tx1"/>
                          </a:solidFill>
                        </a:rPr>
                        <a:t>lainsäädännön valmistelussa huomioidaan alueiden ja kuntien erilaisuus sekä painopisteen siirtäminen peruspalveluihin ja ennaltaehkäisevään toimintaan</a:t>
                      </a:r>
                    </a:p>
                    <a:p>
                      <a:pPr marL="0" indent="0">
                        <a:buNone/>
                      </a:pPr>
                      <a:endParaRPr lang="fi-FI" sz="1400"/>
                    </a:p>
                    <a:p>
                      <a:pPr marL="0" indent="0">
                        <a:buNone/>
                      </a:pPr>
                      <a:r>
                        <a:rPr lang="fi-FI" sz="1400" b="1" kern="1200">
                          <a:solidFill>
                            <a:schemeClr val="tx1"/>
                          </a:solidFill>
                          <a:latin typeface="+mn-lt"/>
                          <a:ea typeface="+mn-ea"/>
                          <a:cs typeface="+mn-cs"/>
                        </a:rPr>
                        <a:t>Hyvinvointialueita ja kuntia koskevaa lainsäädäntöä uudistetaan huomioiden yhteiset asukkaat, paikallinen ja alueellinen itsehallinto sekä julkisen talouden kokonaisuus niin, että molemmilla on kyky vastata niiden lakisääteisistä tehtävistä</a:t>
                      </a:r>
                    </a:p>
                    <a:p>
                      <a:pPr marL="0" indent="0">
                        <a:buNone/>
                      </a:pPr>
                      <a:endParaRPr lang="fi-FI" sz="1400" b="1" kern="1200">
                        <a:solidFill>
                          <a:srgbClr val="FF0000"/>
                        </a:solidFill>
                        <a:latin typeface="+mn-lt"/>
                        <a:ea typeface="+mn-ea"/>
                        <a:cs typeface="+mn-cs"/>
                      </a:endParaRPr>
                    </a:p>
                    <a:p>
                      <a:pPr marL="0" indent="0">
                        <a:buNone/>
                      </a:pPr>
                      <a:endParaRPr lang="fi-FI" sz="1000" b="1" kern="1200">
                        <a:solidFill>
                          <a:srgbClr val="FF0000"/>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i-FI" sz="1400" b="1" dirty="0"/>
                        <a:t>Lainsäädäntö ja sisältöuudistukset</a:t>
                      </a:r>
                      <a:endParaRPr lang="fi-FI" sz="1400" b="0" dirty="0"/>
                    </a:p>
                    <a:p>
                      <a:pPr marL="171450" indent="-171450">
                        <a:buFont typeface="Arial" panose="020B0604020202020204" pitchFamily="34" charset="0"/>
                        <a:buChar char="•"/>
                      </a:pPr>
                      <a:r>
                        <a:rPr lang="fi-FI" sz="1400" b="0" dirty="0">
                          <a:solidFill>
                            <a:schemeClr val="tx1"/>
                          </a:solidFill>
                        </a:rPr>
                        <a:t>Vaikutetaan tehtäväkohtaisen lainsäädännön uudistamiseen ja seurataan rahoitusperiaatteen toteutumista siten, että sääntelyn muutokset aidosti tukevat uudistuksen tavoitteita ja ovat toimeenpantavissa myös käytännössä </a:t>
                      </a:r>
                    </a:p>
                    <a:p>
                      <a:pPr marL="171450" indent="-171450">
                        <a:buFont typeface="Arial" panose="020B0604020202020204" pitchFamily="34" charset="0"/>
                        <a:buChar char="•"/>
                      </a:pPr>
                      <a:r>
                        <a:rPr lang="fi-FI" sz="1400" b="0" dirty="0">
                          <a:solidFill>
                            <a:schemeClr val="tx1"/>
                          </a:solidFill>
                        </a:rPr>
                        <a:t>Vaikutetaan hyvinvointialueiden </a:t>
                      </a:r>
                      <a:r>
                        <a:rPr lang="fi-FI" sz="1400" b="0" dirty="0"/>
                        <a:t>toiminnan ja talouden ohjausjärjestelmän jatkokehittämiseen</a:t>
                      </a:r>
                    </a:p>
                    <a:p>
                      <a:pPr marL="171450" indent="-171450">
                        <a:buFont typeface="Arial" panose="020B0604020202020204" pitchFamily="34" charset="0"/>
                        <a:buChar char="•"/>
                      </a:pPr>
                      <a:endParaRPr lang="fi-FI" sz="1400" b="0" dirty="0"/>
                    </a:p>
                    <a:p>
                      <a:pPr marL="171450" indent="-171450">
                        <a:buFont typeface="Arial" panose="020B0604020202020204" pitchFamily="34" charset="0"/>
                        <a:buChar char="•"/>
                      </a:pPr>
                      <a:endParaRPr lang="fi-FI" sz="1400" b="0" dirty="0"/>
                    </a:p>
                    <a:p>
                      <a:pPr marL="0" indent="0">
                        <a:buFont typeface="Arial" panose="020B0604020202020204" pitchFamily="34" charset="0"/>
                        <a:buNone/>
                      </a:pPr>
                      <a:r>
                        <a:rPr lang="fi-FI" sz="1400" b="1" dirty="0"/>
                        <a:t>Hyvinvointialueet ja Kuntaliitto</a:t>
                      </a:r>
                    </a:p>
                    <a:p>
                      <a:pPr marL="171450" indent="-171450">
                        <a:buFont typeface="Arial" panose="020B0604020202020204" pitchFamily="34" charset="0"/>
                        <a:buChar char="•"/>
                      </a:pPr>
                      <a:r>
                        <a:rPr lang="fi-FI" sz="1400" b="0" dirty="0">
                          <a:solidFill>
                            <a:schemeClr val="tx1"/>
                          </a:solidFill>
                        </a:rPr>
                        <a:t>Tiivistetään uudistuksen siirtymävaiheessa tehtävää edunvalvontayhteistyötä alueiden ja kuntien verkostojen kanssa ja lisätään niiden välistä vuoropuhelua</a:t>
                      </a:r>
                    </a:p>
                    <a:p>
                      <a:pPr marL="171450" indent="-171450">
                        <a:buFont typeface="Arial" panose="020B0604020202020204" pitchFamily="34" charset="0"/>
                        <a:buChar char="•"/>
                      </a:pPr>
                      <a:r>
                        <a:rPr lang="fi-FI" sz="1400" b="0" strike="noStrike" dirty="0">
                          <a:solidFill>
                            <a:schemeClr val="tx1"/>
                          </a:solidFill>
                        </a:rPr>
                        <a:t>Käynnistetään hyvinvointialueiden edustajien kanssa Kuntaliiton ja hyvinvointialueiden suhteeseen liittyvä vuoropuhelu </a:t>
                      </a:r>
                      <a:endParaRPr lang="fi-FI" sz="1400" b="0" strike="sngStrike" dirty="0">
                        <a:solidFill>
                          <a:schemeClr val="tx1"/>
                        </a:solidFill>
                      </a:endParaRPr>
                    </a:p>
                    <a:p>
                      <a:pPr marL="171450" indent="-171450">
                        <a:buFont typeface="Arial" panose="020B0604020202020204" pitchFamily="34" charset="0"/>
                        <a:buChar char="•"/>
                      </a:pPr>
                      <a:endParaRPr lang="fi-FI" sz="1400" b="1" dirty="0"/>
                    </a:p>
                    <a:p>
                      <a:pPr marL="0" indent="0">
                        <a:buFont typeface="Arial" panose="020B0604020202020204" pitchFamily="34" charset="0"/>
                        <a:buNone/>
                      </a:pPr>
                      <a:r>
                        <a:rPr lang="fi-FI" sz="1400" b="1" dirty="0"/>
                        <a:t>Kuntien ja hyvinvointialueiden rahoitusjärjestelmät</a:t>
                      </a:r>
                    </a:p>
                    <a:p>
                      <a:pPr marL="171450" indent="-171450">
                        <a:buFont typeface="Arial" panose="020B0604020202020204" pitchFamily="34" charset="0"/>
                        <a:buChar char="•"/>
                      </a:pPr>
                      <a:r>
                        <a:rPr lang="fi-FI" sz="1400" b="0" dirty="0">
                          <a:solidFill>
                            <a:schemeClr val="tx1"/>
                          </a:solidFill>
                        </a:rPr>
                        <a:t>Vaikutetaan siihen, että korona-epidemian aiheuttaman poikkeustilan vaikutukset eivät vääristä uudistuksen siirtolaskelmia</a:t>
                      </a:r>
                    </a:p>
                    <a:p>
                      <a:pPr marL="171450" indent="-171450">
                        <a:buFont typeface="Arial" panose="020B0604020202020204" pitchFamily="34" charset="0"/>
                        <a:buChar char="•"/>
                      </a:pPr>
                      <a:r>
                        <a:rPr lang="fi-FI" sz="1400" b="0" dirty="0">
                          <a:solidFill>
                            <a:schemeClr val="tx1"/>
                          </a:solidFill>
                        </a:rPr>
                        <a:t>Vaikutetaan hyvinvointialueiden rahoitusjärjestelmän ja –kriteerien jatkokehittämiseen, siten että siinä huomioidaan nykyistä vahvemmin peruspalveluiden ja ennaltaehkäisevän toiminnan näkökulmat, sekä alueiden väliset mm. kustannustasoerot</a:t>
                      </a:r>
                    </a:p>
                    <a:p>
                      <a:pPr marL="171450" indent="-171450">
                        <a:buFont typeface="Arial" panose="020B0604020202020204" pitchFamily="34" charset="0"/>
                        <a:buChar char="•"/>
                      </a:pPr>
                      <a:r>
                        <a:rPr lang="fi-FI" sz="1400" b="0" dirty="0">
                          <a:solidFill>
                            <a:schemeClr val="tx1"/>
                          </a:solidFill>
                        </a:rPr>
                        <a:t>Vaikutetaan</a:t>
                      </a:r>
                      <a:r>
                        <a:rPr lang="fi-FI" sz="1400" b="1" dirty="0">
                          <a:solidFill>
                            <a:schemeClr val="tx1"/>
                          </a:solidFill>
                        </a:rPr>
                        <a:t> </a:t>
                      </a:r>
                      <a:r>
                        <a:rPr lang="fi-FI" sz="1400" b="0" dirty="0">
                          <a:solidFill>
                            <a:schemeClr val="tx1"/>
                          </a:solidFill>
                        </a:rPr>
                        <a:t>monikanavarahoituksen purkamiseen tähtäävään valmisteluun siten, että muutoksilla voidaan aidosti tukea uudistuksen tavoitteiden toteutumista</a:t>
                      </a:r>
                    </a:p>
                    <a:p>
                      <a:pPr marL="171450" indent="-171450">
                        <a:buFont typeface="Arial" panose="020B0604020202020204" pitchFamily="34" charset="0"/>
                        <a:buChar char="•"/>
                      </a:pPr>
                      <a:r>
                        <a:rPr lang="fi-FI" sz="1400" b="0" dirty="0">
                          <a:solidFill>
                            <a:schemeClr val="tx1"/>
                          </a:solidFill>
                        </a:rPr>
                        <a:t>Osallistutaan ja vaikutetaan maakuntaveron </a:t>
                      </a:r>
                      <a:r>
                        <a:rPr lang="fi-FI" sz="1400" b="0" dirty="0"/>
                        <a:t>jatkovalmisteluun</a:t>
                      </a:r>
                    </a:p>
                    <a:p>
                      <a:pPr marL="0" indent="0">
                        <a:buFont typeface="Arial" panose="020B0604020202020204" pitchFamily="34" charset="0"/>
                        <a:buNone/>
                      </a:pPr>
                      <a:endParaRPr lang="fi-FI" sz="1400" b="1" dirty="0"/>
                    </a:p>
                  </a:txBody>
                  <a:tcPr/>
                </a:tc>
                <a:extLst>
                  <a:ext uri="{0D108BD9-81ED-4DB2-BD59-A6C34878D82A}">
                    <a16:rowId xmlns:a16="http://schemas.microsoft.com/office/drawing/2014/main" val="667141435"/>
                  </a:ext>
                </a:extLst>
              </a:tr>
            </a:tbl>
          </a:graphicData>
        </a:graphic>
      </p:graphicFrame>
      <p:sp>
        <p:nvSpPr>
          <p:cNvPr id="6" name="Tekstiruutu 5">
            <a:extLst>
              <a:ext uri="{FF2B5EF4-FFF2-40B4-BE49-F238E27FC236}">
                <a16:creationId xmlns:a16="http://schemas.microsoft.com/office/drawing/2014/main" id="{58C5124C-B5FD-4EE4-8DD0-DD20FA08556C}"/>
              </a:ext>
            </a:extLst>
          </p:cNvPr>
          <p:cNvSpPr txBox="1"/>
          <p:nvPr/>
        </p:nvSpPr>
        <p:spPr>
          <a:xfrm>
            <a:off x="664020" y="261285"/>
            <a:ext cx="3298004" cy="307777"/>
          </a:xfrm>
          <a:prstGeom prst="rect">
            <a:avLst/>
          </a:prstGeom>
          <a:noFill/>
        </p:spPr>
        <p:txBody>
          <a:bodyPr wrap="square" rtlCol="0">
            <a:spAutoFit/>
          </a:bodyPr>
          <a:lstStyle/>
          <a:p>
            <a:r>
              <a:rPr lang="fi-FI" sz="1400" dirty="0">
                <a:solidFill>
                  <a:schemeClr val="accent3"/>
                </a:solidFill>
              </a:rPr>
              <a:t>Kunnat ja sote</a:t>
            </a:r>
          </a:p>
        </p:txBody>
      </p:sp>
    </p:spTree>
    <p:extLst>
      <p:ext uri="{BB962C8B-B14F-4D97-AF65-F5344CB8AC3E}">
        <p14:creationId xmlns:p14="http://schemas.microsoft.com/office/powerpoint/2010/main" val="2680607157"/>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numeron paikkamerkki 1">
            <a:extLst>
              <a:ext uri="{FF2B5EF4-FFF2-40B4-BE49-F238E27FC236}">
                <a16:creationId xmlns:a16="http://schemas.microsoft.com/office/drawing/2014/main" id="{79516C49-3D2C-4945-894E-9175345DCB15}"/>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61148C-697E-4B67-BDAA-872F34DF1106}" type="slidenum">
              <a:rPr kumimoji="0" lang="fi-FI" sz="1000" b="0" i="0" u="none" strike="noStrike" kern="1200" cap="none" spc="0" normalizeH="0" baseline="0" noProof="0" smtClean="0">
                <a:ln>
                  <a:noFill/>
                </a:ln>
                <a:noFill/>
                <a:effectLst/>
                <a:uLnTx/>
                <a:uFillTx/>
                <a:latin typeface="Work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fi-FI" sz="1000" b="0" i="0" u="none" strike="noStrike" kern="1200" cap="none" spc="0" normalizeH="0" baseline="0" noProof="0">
              <a:ln>
                <a:noFill/>
              </a:ln>
              <a:noFill/>
              <a:effectLst/>
              <a:uLnTx/>
              <a:uFillTx/>
              <a:latin typeface="Work Sans"/>
              <a:ea typeface="+mn-ea"/>
              <a:cs typeface="+mn-cs"/>
            </a:endParaRPr>
          </a:p>
        </p:txBody>
      </p:sp>
      <p:sp>
        <p:nvSpPr>
          <p:cNvPr id="3" name="Tekstin paikkamerkki 2">
            <a:extLst>
              <a:ext uri="{FF2B5EF4-FFF2-40B4-BE49-F238E27FC236}">
                <a16:creationId xmlns:a16="http://schemas.microsoft.com/office/drawing/2014/main" id="{D07A8D41-29A4-4184-A05F-F7D2783FB0B5}"/>
              </a:ext>
            </a:extLst>
          </p:cNvPr>
          <p:cNvSpPr>
            <a:spLocks noGrp="1"/>
          </p:cNvSpPr>
          <p:nvPr>
            <p:ph type="body" sz="quarter" idx="13"/>
          </p:nvPr>
        </p:nvSpPr>
        <p:spPr>
          <a:xfrm>
            <a:off x="5589142" y="1371679"/>
            <a:ext cx="6236622" cy="4464620"/>
          </a:xfrm>
        </p:spPr>
        <p:txBody>
          <a:bodyPr/>
          <a:lstStyle/>
          <a:p>
            <a:pPr marL="0" marR="0" lvl="0" indent="0" algn="l" defTabSz="914400" rtl="0" eaLnBrk="1" fontAlgn="auto" latinLnBrk="0" hangingPunct="1">
              <a:lnSpc>
                <a:spcPct val="90000"/>
              </a:lnSpc>
              <a:spcBef>
                <a:spcPts val="200"/>
              </a:spcBef>
              <a:spcAft>
                <a:spcPts val="0"/>
              </a:spcAft>
              <a:buClr>
                <a:srgbClr val="923468"/>
              </a:buClr>
              <a:buSzTx/>
              <a:buFontTx/>
              <a:buNone/>
              <a:tabLst/>
              <a:defRPr/>
            </a:pPr>
            <a:endParaRPr kumimoji="0" lang="fi-FI" sz="3200" b="0" i="0" u="none" strike="noStrike" kern="1200" cap="none" spc="0" normalizeH="0" baseline="0" noProof="0" dirty="0">
              <a:ln>
                <a:noFill/>
              </a:ln>
              <a:solidFill>
                <a:prstClr val="white"/>
              </a:solidFill>
              <a:effectLst/>
              <a:uLnTx/>
              <a:uFillTx/>
              <a:latin typeface="Work Sans ExtraBold"/>
              <a:ea typeface="+mn-ea"/>
              <a:cs typeface="+mn-cs"/>
            </a:endParaRPr>
          </a:p>
          <a:p>
            <a:pPr marL="0" marR="0" lvl="0" indent="0" algn="l" defTabSz="914400" rtl="0" eaLnBrk="1" fontAlgn="auto" latinLnBrk="0" hangingPunct="1">
              <a:lnSpc>
                <a:spcPct val="90000"/>
              </a:lnSpc>
              <a:spcBef>
                <a:spcPts val="200"/>
              </a:spcBef>
              <a:spcAft>
                <a:spcPts val="0"/>
              </a:spcAft>
              <a:buClr>
                <a:srgbClr val="923468"/>
              </a:buClr>
              <a:buSzTx/>
              <a:buFontTx/>
              <a:buNone/>
              <a:tabLst/>
              <a:defRPr/>
            </a:pPr>
            <a:r>
              <a:rPr lang="fi-FI" sz="2800" dirty="0"/>
              <a:t>2.4 Kunnat työllisyyden ja elinkeinotoiminnan  edistäjinä</a:t>
            </a:r>
            <a:endParaRPr lang="fi-FI" sz="2800" dirty="0">
              <a:solidFill>
                <a:prstClr val="white"/>
              </a:solidFill>
              <a:latin typeface="Work Sans ExtraBold"/>
            </a:endParaRPr>
          </a:p>
          <a:p>
            <a:pPr marL="0" marR="0" lvl="0" indent="0" algn="l" defTabSz="914400" rtl="0" eaLnBrk="1" fontAlgn="auto" latinLnBrk="0" hangingPunct="1">
              <a:lnSpc>
                <a:spcPct val="90000"/>
              </a:lnSpc>
              <a:spcBef>
                <a:spcPts val="200"/>
              </a:spcBef>
              <a:spcAft>
                <a:spcPts val="0"/>
              </a:spcAft>
              <a:buClr>
                <a:srgbClr val="923468"/>
              </a:buClr>
              <a:buSzTx/>
              <a:buFontTx/>
              <a:buNone/>
              <a:tabLst/>
              <a:defRPr/>
            </a:pPr>
            <a:endParaRPr kumimoji="0" lang="fi-FI" sz="2000" b="0" i="0" u="none" strike="noStrike" kern="1200" cap="none" spc="0" normalizeH="0" baseline="0" noProof="0" dirty="0">
              <a:ln>
                <a:noFill/>
              </a:ln>
              <a:solidFill>
                <a:prstClr val="white"/>
              </a:solidFill>
              <a:effectLst/>
              <a:uLnTx/>
              <a:uFillTx/>
              <a:latin typeface="Work Sans ExtraBold"/>
              <a:ea typeface="+mn-ea"/>
              <a:cs typeface="+mn-cs"/>
            </a:endParaRPr>
          </a:p>
          <a:p>
            <a:pPr marL="0" marR="0" lvl="0" indent="0" algn="l" defTabSz="914400" rtl="0" eaLnBrk="1" fontAlgn="auto" latinLnBrk="0" hangingPunct="1">
              <a:lnSpc>
                <a:spcPct val="90000"/>
              </a:lnSpc>
              <a:spcBef>
                <a:spcPts val="200"/>
              </a:spcBef>
              <a:spcAft>
                <a:spcPts val="0"/>
              </a:spcAft>
              <a:buClr>
                <a:srgbClr val="923468"/>
              </a:buClr>
              <a:buSzTx/>
              <a:buFontTx/>
              <a:buNone/>
              <a:tabLst/>
              <a:defRPr/>
            </a:pPr>
            <a:r>
              <a:rPr kumimoji="0" lang="fi-FI" sz="2000" b="0" i="0" u="none" strike="noStrike" kern="1200" cap="none" spc="0" normalizeH="0" baseline="0" noProof="0" dirty="0">
                <a:ln>
                  <a:noFill/>
                </a:ln>
                <a:solidFill>
                  <a:prstClr val="white"/>
                </a:solidFill>
                <a:effectLst/>
                <a:uLnTx/>
                <a:uFillTx/>
                <a:latin typeface="Work Sans ExtraBold"/>
                <a:ea typeface="+mn-ea"/>
                <a:cs typeface="+mn-cs"/>
              </a:rPr>
              <a:t>Vaikuttavuustavoitteemme:</a:t>
            </a:r>
          </a:p>
          <a:p>
            <a:endParaRPr lang="fi-FI" sz="2000" b="1" dirty="0">
              <a:latin typeface="+mn-lt"/>
            </a:endParaRPr>
          </a:p>
          <a:p>
            <a:r>
              <a:rPr lang="fi-FI" sz="1800" b="1" dirty="0">
                <a:latin typeface="+mn-lt"/>
              </a:rPr>
              <a:t>Työvoimapalvelut on toimiva osa kuntien yrittäjyyttä ja työllisyyttä tukevaa ekosysteemiä</a:t>
            </a:r>
          </a:p>
          <a:p>
            <a:endParaRPr lang="fi-FI" sz="1800" b="0" i="0" kern="1200" dirty="0">
              <a:solidFill>
                <a:schemeClr val="bg1"/>
              </a:solidFill>
              <a:effectLst/>
              <a:latin typeface="+mn-lt"/>
              <a:ea typeface="+mn-ea"/>
              <a:cs typeface="+mn-cs"/>
            </a:endParaRPr>
          </a:p>
          <a:p>
            <a:r>
              <a:rPr lang="fi-FI" sz="1800" b="0" i="0" kern="1200" dirty="0">
                <a:solidFill>
                  <a:schemeClr val="bg1"/>
                </a:solidFill>
                <a:effectLst/>
                <a:latin typeface="+mn-lt"/>
                <a:ea typeface="+mn-ea"/>
                <a:cs typeface="+mn-cs"/>
              </a:rPr>
              <a:t>Elinvoimainen, korkean työllisyyden ja osaamisen Suomi rakennetaan tulevaisuuden kunnissa asiakkaat keskiössä </a:t>
            </a:r>
            <a:r>
              <a:rPr lang="fi-FI" sz="1800" b="0" i="0" kern="1200" dirty="0">
                <a:effectLst/>
                <a:latin typeface="+mn-lt"/>
                <a:ea typeface="+mn-ea"/>
                <a:cs typeface="+mn-cs"/>
              </a:rPr>
              <a:t>paikalliset olosuhteet huomioiden</a:t>
            </a:r>
            <a:r>
              <a:rPr lang="fi-FI" sz="1800" b="0" i="0" kern="1200" dirty="0">
                <a:solidFill>
                  <a:schemeClr val="bg1"/>
                </a:solidFill>
                <a:effectLst/>
                <a:latin typeface="+mn-lt"/>
                <a:ea typeface="+mn-ea"/>
                <a:cs typeface="+mn-cs"/>
              </a:rPr>
              <a:t>.</a:t>
            </a:r>
          </a:p>
          <a:p>
            <a:endParaRPr lang="fi-FI" sz="1800" dirty="0">
              <a:latin typeface="+mn-lt"/>
            </a:endParaRPr>
          </a:p>
          <a:p>
            <a:r>
              <a:rPr lang="fi-FI" sz="1800" b="0" i="0" kern="1200" dirty="0">
                <a:solidFill>
                  <a:schemeClr val="bg1"/>
                </a:solidFill>
                <a:effectLst/>
                <a:latin typeface="+mn-lt"/>
                <a:ea typeface="+mn-ea"/>
                <a:cs typeface="+mn-cs"/>
              </a:rPr>
              <a:t>Kunnilla on riittävät resurssit ja lainsäädännön suoma liikkumatila organisoida työllisyyspalvelut  kustannustehokkaasti osaksi muuta yritystoiminnan ja työllisyyden edistämisen ekosysteemiä.</a:t>
            </a:r>
          </a:p>
          <a:p>
            <a:endParaRPr lang="fi-FI" sz="1600" b="0" i="0" kern="1200" dirty="0">
              <a:solidFill>
                <a:schemeClr val="bg1"/>
              </a:solidFill>
              <a:effectLst/>
              <a:latin typeface="+mn-lt"/>
              <a:ea typeface="+mn-ea"/>
              <a:cs typeface="+mn-cs"/>
            </a:endParaRPr>
          </a:p>
          <a:p>
            <a:endParaRPr lang="fi-FI" sz="2000" dirty="0">
              <a:latin typeface="+mn-lt"/>
            </a:endParaRPr>
          </a:p>
        </p:txBody>
      </p:sp>
    </p:spTree>
    <p:extLst>
      <p:ext uri="{BB962C8B-B14F-4D97-AF65-F5344CB8AC3E}">
        <p14:creationId xmlns:p14="http://schemas.microsoft.com/office/powerpoint/2010/main" val="3061606640"/>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E5455F9-BB6B-4DC7-A9AF-FF74AAEF30AF}"/>
              </a:ext>
            </a:extLst>
          </p:cNvPr>
          <p:cNvSpPr>
            <a:spLocks noGrp="1"/>
          </p:cNvSpPr>
          <p:nvPr>
            <p:ph type="title"/>
          </p:nvPr>
        </p:nvSpPr>
        <p:spPr>
          <a:xfrm>
            <a:off x="766763" y="541736"/>
            <a:ext cx="10658475" cy="1008113"/>
          </a:xfrm>
        </p:spPr>
        <p:txBody>
          <a:bodyPr/>
          <a:lstStyle/>
          <a:p>
            <a:r>
              <a:rPr lang="fi-FI" sz="3200" dirty="0"/>
              <a:t>Vaikutustavoitteet ja toimenpiteet 2022</a:t>
            </a:r>
            <a:br>
              <a:rPr lang="fi-FI" sz="1600" dirty="0"/>
            </a:br>
            <a:endParaRPr lang="fi-FI" sz="1600" dirty="0"/>
          </a:p>
        </p:txBody>
      </p:sp>
      <p:sp>
        <p:nvSpPr>
          <p:cNvPr id="4" name="Dian numeron paikkamerkki 3">
            <a:extLst>
              <a:ext uri="{FF2B5EF4-FFF2-40B4-BE49-F238E27FC236}">
                <a16:creationId xmlns:a16="http://schemas.microsoft.com/office/drawing/2014/main" id="{3301F640-9B1E-4A60-A738-EB0EBB61497A}"/>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61148C-697E-4B67-BDAA-872F34DF1106}" type="slidenum">
              <a:rPr kumimoji="0" lang="fi-FI" sz="1000" b="0" i="0" u="none" strike="noStrike" kern="1200" cap="none" spc="0" normalizeH="0" baseline="0" noProof="0" smtClean="0">
                <a:ln>
                  <a:noFill/>
                </a:ln>
                <a:solidFill>
                  <a:srgbClr val="923468"/>
                </a:solidFill>
                <a:effectLst/>
                <a:uLnTx/>
                <a:uFillTx/>
                <a:latin typeface="Work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fi-FI" sz="1000" b="0" i="0" u="none" strike="noStrike" kern="1200" cap="none" spc="0" normalizeH="0" baseline="0" noProof="0">
              <a:ln>
                <a:noFill/>
              </a:ln>
              <a:solidFill>
                <a:srgbClr val="923468"/>
              </a:solidFill>
              <a:effectLst/>
              <a:uLnTx/>
              <a:uFillTx/>
              <a:latin typeface="Work Sans"/>
              <a:ea typeface="+mn-ea"/>
              <a:cs typeface="+mn-cs"/>
            </a:endParaRPr>
          </a:p>
        </p:txBody>
      </p:sp>
      <p:graphicFrame>
        <p:nvGraphicFramePr>
          <p:cNvPr id="5" name="Taulukko 5">
            <a:extLst>
              <a:ext uri="{FF2B5EF4-FFF2-40B4-BE49-F238E27FC236}">
                <a16:creationId xmlns:a16="http://schemas.microsoft.com/office/drawing/2014/main" id="{618D9B43-1CC4-41F0-96A3-91833684A9A9}"/>
              </a:ext>
            </a:extLst>
          </p:cNvPr>
          <p:cNvGraphicFramePr>
            <a:graphicFrameLocks noGrp="1"/>
          </p:cNvGraphicFramePr>
          <p:nvPr>
            <p:extLst>
              <p:ext uri="{D42A27DB-BD31-4B8C-83A1-F6EECF244321}">
                <p14:modId xmlns:p14="http://schemas.microsoft.com/office/powerpoint/2010/main" val="1057063659"/>
              </p:ext>
            </p:extLst>
          </p:nvPr>
        </p:nvGraphicFramePr>
        <p:xfrm>
          <a:off x="623392" y="1124744"/>
          <a:ext cx="11018192" cy="5449808"/>
        </p:xfrm>
        <a:graphic>
          <a:graphicData uri="http://schemas.openxmlformats.org/drawingml/2006/table">
            <a:tbl>
              <a:tblPr firstRow="1" bandRow="1">
                <a:tableStyleId>{F2DE63D5-997A-4646-A377-4702673A728D}</a:tableStyleId>
              </a:tblPr>
              <a:tblGrid>
                <a:gridCol w="3034208">
                  <a:extLst>
                    <a:ext uri="{9D8B030D-6E8A-4147-A177-3AD203B41FA5}">
                      <a16:colId xmlns:a16="http://schemas.microsoft.com/office/drawing/2014/main" val="3052323804"/>
                    </a:ext>
                  </a:extLst>
                </a:gridCol>
                <a:gridCol w="7983984">
                  <a:extLst>
                    <a:ext uri="{9D8B030D-6E8A-4147-A177-3AD203B41FA5}">
                      <a16:colId xmlns:a16="http://schemas.microsoft.com/office/drawing/2014/main" val="1734561935"/>
                    </a:ext>
                  </a:extLst>
                </a:gridCol>
              </a:tblGrid>
              <a:tr h="288032">
                <a:tc>
                  <a:txBody>
                    <a:bodyPr/>
                    <a:lstStyle/>
                    <a:p>
                      <a:r>
                        <a:rPr lang="fi-FI" sz="1400"/>
                        <a:t>Vaikutustavoite</a:t>
                      </a:r>
                    </a:p>
                  </a:txBody>
                  <a:tcPr/>
                </a:tc>
                <a:tc>
                  <a:txBody>
                    <a:bodyPr/>
                    <a:lstStyle/>
                    <a:p>
                      <a:r>
                        <a:rPr lang="fi-FI" sz="1400"/>
                        <a:t>Toimenpiteet tavoitteen saavuttamiseksi</a:t>
                      </a:r>
                    </a:p>
                  </a:txBody>
                  <a:tcPr/>
                </a:tc>
                <a:extLst>
                  <a:ext uri="{0D108BD9-81ED-4DB2-BD59-A6C34878D82A}">
                    <a16:rowId xmlns:a16="http://schemas.microsoft.com/office/drawing/2014/main" val="3734606832"/>
                  </a:ext>
                </a:extLst>
              </a:tr>
              <a:tr h="847328">
                <a:tc>
                  <a:txBody>
                    <a:bodyPr/>
                    <a:lstStyle/>
                    <a:p>
                      <a:r>
                        <a:rPr lang="fi-FI" sz="1200" b="1"/>
                        <a:t>Työllisyyspalvelut tuodaan osaksi kuntien yritystoimintaa ja työllisyyttä edistävää toimenpidekokonaisuutta, mikä vahvistaa kuntien edellytyksiä paikallisen elinvoiman edistämisessä.</a:t>
                      </a:r>
                    </a:p>
                  </a:txBody>
                  <a:tcPr/>
                </a:tc>
                <a:tc>
                  <a:txBody>
                    <a:bodyPr/>
                    <a:lstStyle/>
                    <a:p>
                      <a:pPr marL="171450" lvl="0" indent="-171450">
                        <a:buFont typeface="Arial" panose="020B0604020202020204" pitchFamily="34" charset="0"/>
                        <a:buChar char="•"/>
                      </a:pPr>
                      <a:r>
                        <a:rPr lang="fi-FI" sz="1200">
                          <a:solidFill>
                            <a:schemeClr val="tx1"/>
                          </a:solidFill>
                        </a:rPr>
                        <a:t>Kuntaliitto korostaa kuntien roolia yrityspalveluiden tarjoajana ja yritysten toimintaympäristön rakentajana ja vaikuttaa edunvalvonnan keinoin, että työllisyyspalvelu-uudistuksen toteuttaminen tehdään tavalla, mikä tukee paikallistasolla tehtävää työtä niin työvoiman kysynnän kuin sen tarjonnankin kentässä.</a:t>
                      </a:r>
                    </a:p>
                    <a:p>
                      <a:pPr marL="171450" lvl="0" indent="-171450">
                        <a:buFont typeface="Arial" panose="020B0604020202020204" pitchFamily="34" charset="0"/>
                        <a:buChar char="•"/>
                      </a:pPr>
                      <a:r>
                        <a:rPr lang="fi-FI" sz="1200">
                          <a:solidFill>
                            <a:schemeClr val="tx1"/>
                          </a:solidFill>
                        </a:rPr>
                        <a:t>Kuntaliitto jatkaa ja kehittää kuntien elinvoimatyötä tukevaa verkostoyhteistyötä ottaen huomioon erilaisten kuntien eriävät tarpeet (elinvoimaverkostotyö </a:t>
                      </a:r>
                      <a:r>
                        <a:rPr lang="fi-FI" sz="1200" err="1">
                          <a:solidFill>
                            <a:schemeClr val="tx1"/>
                          </a:solidFill>
                        </a:rPr>
                        <a:t>kuntatyyppiverkostoien</a:t>
                      </a:r>
                      <a:r>
                        <a:rPr lang="fi-FI" sz="1200">
                          <a:solidFill>
                            <a:schemeClr val="tx1"/>
                          </a:solidFill>
                        </a:rPr>
                        <a:t> yhteyteen)  </a:t>
                      </a:r>
                    </a:p>
                  </a:txBody>
                  <a:tcPr/>
                </a:tc>
                <a:extLst>
                  <a:ext uri="{0D108BD9-81ED-4DB2-BD59-A6C34878D82A}">
                    <a16:rowId xmlns:a16="http://schemas.microsoft.com/office/drawing/2014/main" val="956222867"/>
                  </a:ext>
                </a:extLst>
              </a:tr>
              <a:tr h="847328">
                <a:tc>
                  <a:txBody>
                    <a:bodyPr/>
                    <a:lstStyle/>
                    <a:p>
                      <a:r>
                        <a:rPr lang="fi-FI" sz="1200" b="1"/>
                        <a:t>Työllisyyspalvelu-uudistus toteutetaan tavalla, joka antaa kunnille edellytykset vastata työllisyyspalveluiden järjestämisestä vaikuttavasti ja kustannustehokkaasti.</a:t>
                      </a:r>
                    </a:p>
                  </a:txBody>
                  <a:tcPr/>
                </a:tc>
                <a:tc>
                  <a:txBody>
                    <a:bodyPr/>
                    <a:lstStyle/>
                    <a:p>
                      <a:pPr marL="171450" indent="-171450">
                        <a:buFont typeface="Arial" panose="020B0604020202020204" pitchFamily="34" charset="0"/>
                        <a:buChar char="•"/>
                      </a:pPr>
                      <a:r>
                        <a:rPr lang="fi-FI" sz="1200"/>
                        <a:t>Aktiivinen vaikuttaminen työllisyyspalvelu-uudistuksen valmisteluun, niin että tuleva toteutus antaa kunnille riittävän vapauden organisoida palvelut paikalliset olosuhteet huomioiden vaikuttavasti ja kustannustehokkaasti. Työtä tehdään tiiviissä </a:t>
                      </a:r>
                      <a:r>
                        <a:rPr lang="fi-FI" sz="1200">
                          <a:solidFill>
                            <a:schemeClr val="tx1"/>
                          </a:solidFill>
                        </a:rPr>
                        <a:t>vuorovaikutuksessa erilaisten kuntien, millä varmistetaan uudistuksen kannalta keskeisten tekijöiden huomioon ottaminen edunvalvonnassa.</a:t>
                      </a:r>
                    </a:p>
                    <a:p>
                      <a:pPr marL="171450" indent="-171450">
                        <a:buFont typeface="Arial" panose="020B0604020202020204" pitchFamily="34" charset="0"/>
                        <a:buChar char="•"/>
                      </a:pPr>
                      <a:r>
                        <a:rPr lang="fi-FI" sz="1200"/>
                        <a:t>Työllisyyspalvelu-uudistuksen muutostukihankkeen toteuttaminen (fokuksessa viestintä ja vuorovaikutus)</a:t>
                      </a:r>
                    </a:p>
                    <a:p>
                      <a:pPr marL="628650" lvl="1" indent="-171450">
                        <a:buFont typeface="Arial" panose="020B0604020202020204" pitchFamily="34" charset="0"/>
                        <a:buChar char="•"/>
                      </a:pPr>
                      <a:r>
                        <a:rPr lang="fi-FI" sz="1200">
                          <a:solidFill>
                            <a:schemeClr val="tx1"/>
                          </a:solidFill>
                        </a:rPr>
                        <a:t>Huomioiden kaikki kuntatyypit</a:t>
                      </a:r>
                    </a:p>
                    <a:p>
                      <a:pPr marL="628650" lvl="1" indent="-171450">
                        <a:buFont typeface="Arial" panose="020B0604020202020204" pitchFamily="34" charset="0"/>
                        <a:buChar char="•"/>
                      </a:pPr>
                      <a:r>
                        <a:rPr lang="fi-FI" sz="1200">
                          <a:solidFill>
                            <a:schemeClr val="tx1"/>
                          </a:solidFill>
                        </a:rPr>
                        <a:t>Muutoksen kokonaiskuva: järjestämisvastuu ja siihen liittyvät yhteistyörakenteet, siirtyvät palvelut, kutien rahoitusvastuun taso sekä kustannusneutraalius kunta- valtio suhteessa</a:t>
                      </a:r>
                    </a:p>
                    <a:p>
                      <a:pPr marL="628650" lvl="1" indent="-171450">
                        <a:buFont typeface="Arial" panose="020B0604020202020204" pitchFamily="34" charset="0"/>
                        <a:buChar char="•"/>
                      </a:pPr>
                      <a:r>
                        <a:rPr lang="fi-FI" sz="1200"/>
                        <a:t>Työllisyyskokeilun kokemusten hyödyntäminen</a:t>
                      </a:r>
                    </a:p>
                    <a:p>
                      <a:pPr marL="628650" lvl="1" indent="-171450">
                        <a:buFont typeface="Arial" panose="020B0604020202020204" pitchFamily="34" charset="0"/>
                        <a:buChar char="•"/>
                      </a:pPr>
                      <a:r>
                        <a:rPr lang="fi-FI" sz="1200"/>
                        <a:t>Tiedon tuottaminen uudistuksen kuntatalousvaikutuksista </a:t>
                      </a:r>
                    </a:p>
                    <a:p>
                      <a:pPr marL="628650" lvl="1" indent="-171450">
                        <a:buFont typeface="Arial" panose="020B0604020202020204" pitchFamily="34" charset="0"/>
                        <a:buChar char="•"/>
                      </a:pPr>
                      <a:r>
                        <a:rPr lang="fi-FI" sz="1200">
                          <a:solidFill>
                            <a:schemeClr val="tx1"/>
                          </a:solidFill>
                        </a:rPr>
                        <a:t>Tarvittavan yhteistyön rakentaminen </a:t>
                      </a:r>
                      <a:r>
                        <a:rPr lang="fi-FI" sz="1200" err="1">
                          <a:solidFill>
                            <a:schemeClr val="tx1"/>
                          </a:solidFill>
                        </a:rPr>
                        <a:t>Tem:n</a:t>
                      </a:r>
                      <a:r>
                        <a:rPr lang="fi-FI" sz="1200">
                          <a:solidFill>
                            <a:schemeClr val="tx1"/>
                          </a:solidFill>
                        </a:rPr>
                        <a:t> kanssa uudistuksen käytännön toteutusta varten </a:t>
                      </a:r>
                    </a:p>
                  </a:txBody>
                  <a:tcPr/>
                </a:tc>
                <a:extLst>
                  <a:ext uri="{0D108BD9-81ED-4DB2-BD59-A6C34878D82A}">
                    <a16:rowId xmlns:a16="http://schemas.microsoft.com/office/drawing/2014/main" val="4253487791"/>
                  </a:ext>
                </a:extLst>
              </a:tr>
              <a:tr h="847328">
                <a:tc>
                  <a:txBody>
                    <a:bodyPr/>
                    <a:lstStyle/>
                    <a:p>
                      <a:r>
                        <a:rPr lang="fi-FI" sz="1200" b="1">
                          <a:solidFill>
                            <a:schemeClr val="tx1"/>
                          </a:solidFill>
                        </a:rPr>
                        <a:t>Työnhakijan työllistymisen polun  palvelutuottajat on tunnistettu ja niille on luotu edellytykset toimia saumattomasti yhdessä.</a:t>
                      </a:r>
                    </a:p>
                  </a:txBody>
                  <a:tcPr/>
                </a:tc>
                <a:tc>
                  <a:txBody>
                    <a:bodyPr/>
                    <a:lstStyle/>
                    <a:p>
                      <a:pPr marL="171450" indent="-171450">
                        <a:buFont typeface="Arial" panose="020B0604020202020204" pitchFamily="34" charset="0"/>
                        <a:buChar char="•"/>
                      </a:pPr>
                      <a:r>
                        <a:rPr lang="fi-FI" sz="1200">
                          <a:solidFill>
                            <a:schemeClr val="tx1"/>
                          </a:solidFill>
                        </a:rPr>
                        <a:t>Yhdyspintojen tunnistaminen, edunvalvonta ja yhteistyön kehittäminen  </a:t>
                      </a:r>
                    </a:p>
                    <a:p>
                      <a:pPr marL="628650" lvl="1" indent="-171450">
                        <a:buFont typeface="Arial" panose="020B0604020202020204" pitchFamily="34" charset="0"/>
                        <a:buChar char="•"/>
                      </a:pPr>
                      <a:r>
                        <a:rPr lang="fi-FI" sz="1200">
                          <a:solidFill>
                            <a:schemeClr val="tx1"/>
                          </a:solidFill>
                        </a:rPr>
                        <a:t>Sote – työllisyyspalvelut sekä </a:t>
                      </a:r>
                      <a:r>
                        <a:rPr lang="fi-FI" sz="1200" err="1">
                          <a:solidFill>
                            <a:schemeClr val="tx1"/>
                          </a:solidFill>
                        </a:rPr>
                        <a:t>hyte</a:t>
                      </a:r>
                      <a:r>
                        <a:rPr lang="fi-FI" sz="1200">
                          <a:solidFill>
                            <a:schemeClr val="tx1"/>
                          </a:solidFill>
                        </a:rPr>
                        <a:t> - työllisyyspalvelut</a:t>
                      </a:r>
                    </a:p>
                    <a:p>
                      <a:pPr marL="628650" lvl="1" indent="-171450">
                        <a:buFont typeface="Arial" panose="020B0604020202020204" pitchFamily="34" charset="0"/>
                        <a:buChar char="•"/>
                      </a:pPr>
                      <a:r>
                        <a:rPr lang="fi-FI" sz="1200">
                          <a:solidFill>
                            <a:schemeClr val="tx1"/>
                          </a:solidFill>
                        </a:rPr>
                        <a:t>Koulutus – työllisyyspalvelut</a:t>
                      </a:r>
                    </a:p>
                    <a:p>
                      <a:pPr marL="628650" lvl="1" indent="-171450">
                        <a:buFont typeface="Arial" panose="020B0604020202020204" pitchFamily="34" charset="0"/>
                        <a:buChar char="•"/>
                      </a:pPr>
                      <a:r>
                        <a:rPr lang="fi-FI" sz="1200">
                          <a:solidFill>
                            <a:schemeClr val="tx1"/>
                          </a:solidFill>
                        </a:rPr>
                        <a:t>Työperäinen maahanmuutto – työllisyyspalvelut.</a:t>
                      </a:r>
                    </a:p>
                  </a:txBody>
                  <a:tcPr/>
                </a:tc>
                <a:extLst>
                  <a:ext uri="{0D108BD9-81ED-4DB2-BD59-A6C34878D82A}">
                    <a16:rowId xmlns:a16="http://schemas.microsoft.com/office/drawing/2014/main" val="667141435"/>
                  </a:ext>
                </a:extLst>
              </a:tr>
              <a:tr h="498854">
                <a:tc>
                  <a:txBody>
                    <a:bodyPr/>
                    <a:lstStyle/>
                    <a:p>
                      <a:r>
                        <a:rPr lang="fi-FI" sz="1200" b="1"/>
                        <a:t>Kuntien rooli ja toimijaverkostot kuntien kumppanina ovat vakiintuneet työllisyyden edistämisessä.</a:t>
                      </a:r>
                    </a:p>
                  </a:txBody>
                  <a:tcPr/>
                </a:tc>
                <a:tc>
                  <a:txBody>
                    <a:bodyPr/>
                    <a:lstStyle/>
                    <a:p>
                      <a:pPr marL="171450" indent="-171450">
                        <a:buFont typeface="Arial" panose="020B0604020202020204" pitchFamily="34" charset="0"/>
                        <a:buChar char="•"/>
                      </a:pPr>
                      <a:r>
                        <a:rPr lang="fi-FI" sz="1200">
                          <a:solidFill>
                            <a:schemeClr val="tx1"/>
                          </a:solidFill>
                        </a:rPr>
                        <a:t>Vaikutetaan kansallisella tasolla yrittäjäjärjestöihin, kolmannen sektorin toimijoihin jne. jotta valmiudet yhteistyön rakentamiseen paikallisissa ekosysteemeissä vahvistuvat</a:t>
                      </a:r>
                      <a:r>
                        <a:rPr lang="fi-FI" sz="1200">
                          <a:solidFill>
                            <a:srgbClr val="FF0000"/>
                          </a:solidFill>
                        </a:rPr>
                        <a:t>.</a:t>
                      </a:r>
                    </a:p>
                  </a:txBody>
                  <a:tcPr/>
                </a:tc>
                <a:extLst>
                  <a:ext uri="{0D108BD9-81ED-4DB2-BD59-A6C34878D82A}">
                    <a16:rowId xmlns:a16="http://schemas.microsoft.com/office/drawing/2014/main" val="300080967"/>
                  </a:ext>
                </a:extLst>
              </a:tr>
            </a:tbl>
          </a:graphicData>
        </a:graphic>
      </p:graphicFrame>
      <p:sp>
        <p:nvSpPr>
          <p:cNvPr id="6" name="Tekstiruutu 5">
            <a:extLst>
              <a:ext uri="{FF2B5EF4-FFF2-40B4-BE49-F238E27FC236}">
                <a16:creationId xmlns:a16="http://schemas.microsoft.com/office/drawing/2014/main" id="{B47282F6-D521-4F3E-8754-A660B080D393}"/>
              </a:ext>
            </a:extLst>
          </p:cNvPr>
          <p:cNvSpPr txBox="1"/>
          <p:nvPr/>
        </p:nvSpPr>
        <p:spPr>
          <a:xfrm>
            <a:off x="664019" y="261285"/>
            <a:ext cx="5027863" cy="307777"/>
          </a:xfrm>
          <a:prstGeom prst="rect">
            <a:avLst/>
          </a:prstGeom>
          <a:noFill/>
        </p:spPr>
        <p:txBody>
          <a:bodyPr wrap="square" rtlCol="0">
            <a:spAutoFit/>
          </a:bodyPr>
          <a:lstStyle/>
          <a:p>
            <a:r>
              <a:rPr lang="fi-FI" sz="1400" dirty="0">
                <a:solidFill>
                  <a:schemeClr val="accent3"/>
                </a:solidFill>
              </a:rPr>
              <a:t>Kunnat työllisyyden ja elinkeinotoiminnan edistäjinä</a:t>
            </a:r>
          </a:p>
        </p:txBody>
      </p:sp>
    </p:spTree>
    <p:extLst>
      <p:ext uri="{BB962C8B-B14F-4D97-AF65-F5344CB8AC3E}">
        <p14:creationId xmlns:p14="http://schemas.microsoft.com/office/powerpoint/2010/main" val="199745689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numeron paikkamerkki 1">
            <a:extLst>
              <a:ext uri="{FF2B5EF4-FFF2-40B4-BE49-F238E27FC236}">
                <a16:creationId xmlns:a16="http://schemas.microsoft.com/office/drawing/2014/main" id="{79516C49-3D2C-4945-894E-9175345DCB15}"/>
              </a:ext>
            </a:extLst>
          </p:cNvPr>
          <p:cNvSpPr>
            <a:spLocks noGrp="1"/>
          </p:cNvSpPr>
          <p:nvPr>
            <p:ph type="sldNum" sz="quarter" idx="12"/>
          </p:nvPr>
        </p:nvSpPr>
        <p:spPr/>
        <p:txBody>
          <a:bodyPr/>
          <a:lstStyle/>
          <a:p>
            <a:fld id="{0861148C-697E-4B67-BDAA-872F34DF1106}" type="slidenum">
              <a:rPr lang="fi-FI" smtClean="0"/>
              <a:pPr/>
              <a:t>18</a:t>
            </a:fld>
            <a:endParaRPr lang="fi-FI"/>
          </a:p>
        </p:txBody>
      </p:sp>
      <p:sp>
        <p:nvSpPr>
          <p:cNvPr id="3" name="Tekstin paikkamerkki 2">
            <a:extLst>
              <a:ext uri="{FF2B5EF4-FFF2-40B4-BE49-F238E27FC236}">
                <a16:creationId xmlns:a16="http://schemas.microsoft.com/office/drawing/2014/main" id="{D07A8D41-29A4-4184-A05F-F7D2783FB0B5}"/>
              </a:ext>
            </a:extLst>
          </p:cNvPr>
          <p:cNvSpPr>
            <a:spLocks noGrp="1"/>
          </p:cNvSpPr>
          <p:nvPr>
            <p:ph type="body" sz="quarter" idx="13"/>
          </p:nvPr>
        </p:nvSpPr>
        <p:spPr>
          <a:xfrm>
            <a:off x="6312024" y="1412776"/>
            <a:ext cx="5400724" cy="4464620"/>
          </a:xfrm>
        </p:spPr>
        <p:txBody>
          <a:bodyPr/>
          <a:lstStyle/>
          <a:p>
            <a:pPr marL="0" marR="0" lvl="0" indent="0" algn="l" defTabSz="914400" rtl="0" eaLnBrk="1" fontAlgn="auto" latinLnBrk="0" hangingPunct="1">
              <a:lnSpc>
                <a:spcPct val="90000"/>
              </a:lnSpc>
              <a:spcBef>
                <a:spcPts val="200"/>
              </a:spcBef>
              <a:spcAft>
                <a:spcPts val="0"/>
              </a:spcAft>
              <a:buClr>
                <a:srgbClr val="923468"/>
              </a:buClr>
              <a:buSzTx/>
              <a:buFontTx/>
              <a:buNone/>
              <a:tabLst/>
              <a:defRPr/>
            </a:pPr>
            <a:r>
              <a:rPr lang="fi-FI" sz="2800" b="1" dirty="0"/>
              <a:t>2.5 Koulutuspalvelujen saavutettavuus ja perusopetuksen kestävät rakenteet</a:t>
            </a:r>
            <a:endParaRPr kumimoji="0" lang="fi-FI" sz="2800" b="0" i="0" u="none" strike="noStrike" kern="1200" cap="none" spc="0" normalizeH="0" baseline="0" noProof="0" dirty="0">
              <a:ln>
                <a:noFill/>
              </a:ln>
              <a:solidFill>
                <a:prstClr val="white"/>
              </a:solidFill>
              <a:effectLst/>
              <a:uLnTx/>
              <a:uFillTx/>
              <a:latin typeface="Work Sans ExtraBold"/>
              <a:ea typeface="+mn-ea"/>
              <a:cs typeface="+mn-cs"/>
            </a:endParaRPr>
          </a:p>
          <a:p>
            <a:pPr marL="0" marR="0" lvl="0" indent="0" algn="l" defTabSz="914400" rtl="0" eaLnBrk="1" fontAlgn="auto" latinLnBrk="0" hangingPunct="1">
              <a:lnSpc>
                <a:spcPct val="90000"/>
              </a:lnSpc>
              <a:spcBef>
                <a:spcPts val="200"/>
              </a:spcBef>
              <a:spcAft>
                <a:spcPts val="0"/>
              </a:spcAft>
              <a:buClr>
                <a:srgbClr val="923468"/>
              </a:buClr>
              <a:buSzTx/>
              <a:buFontTx/>
              <a:buNone/>
              <a:tabLst/>
              <a:defRPr/>
            </a:pPr>
            <a:endParaRPr lang="fi-FI" sz="2400" dirty="0">
              <a:solidFill>
                <a:prstClr val="white"/>
              </a:solidFill>
              <a:latin typeface="Work Sans ExtraBold"/>
            </a:endParaRPr>
          </a:p>
          <a:p>
            <a:pPr marL="0" marR="0" lvl="0" indent="0" algn="l" defTabSz="914400" rtl="0" eaLnBrk="1" fontAlgn="auto" latinLnBrk="0" hangingPunct="1">
              <a:lnSpc>
                <a:spcPct val="90000"/>
              </a:lnSpc>
              <a:spcBef>
                <a:spcPts val="200"/>
              </a:spcBef>
              <a:spcAft>
                <a:spcPts val="0"/>
              </a:spcAft>
              <a:buClr>
                <a:srgbClr val="923468"/>
              </a:buClr>
              <a:buSzTx/>
              <a:buFontTx/>
              <a:buNone/>
              <a:tabLst/>
              <a:defRPr/>
            </a:pPr>
            <a:r>
              <a:rPr kumimoji="0" lang="fi-FI" sz="2000" b="0" i="0" u="none" strike="noStrike" kern="1200" cap="none" spc="0" normalizeH="0" baseline="0" noProof="0" dirty="0">
                <a:ln>
                  <a:noFill/>
                </a:ln>
                <a:solidFill>
                  <a:prstClr val="white"/>
                </a:solidFill>
                <a:effectLst/>
                <a:uLnTx/>
                <a:uFillTx/>
                <a:latin typeface="Work Sans ExtraBold"/>
                <a:ea typeface="+mn-ea"/>
                <a:cs typeface="+mn-cs"/>
              </a:rPr>
              <a:t>Vaikuttavuustavoitteemme:</a:t>
            </a:r>
          </a:p>
          <a:p>
            <a:endParaRPr lang="fi-FI" sz="2400" dirty="0"/>
          </a:p>
          <a:p>
            <a:r>
              <a:rPr lang="fi-FI" sz="1800" dirty="0">
                <a:latin typeface="+mn-lt"/>
              </a:rPr>
              <a:t>Sivistyspalvelut ovat keskeinen osa uusien kuntien toimintaa.</a:t>
            </a:r>
          </a:p>
          <a:p>
            <a:endParaRPr lang="fi-FI" sz="1800" dirty="0">
              <a:latin typeface="+mn-lt"/>
            </a:endParaRPr>
          </a:p>
          <a:p>
            <a:r>
              <a:rPr lang="fi-FI" sz="1800" dirty="0">
                <a:latin typeface="+mn-lt"/>
              </a:rPr>
              <a:t>Koulutuspalvelut ovat kestävästi saatavilla ja saavutettavissa. </a:t>
            </a:r>
          </a:p>
          <a:p>
            <a:endParaRPr kumimoji="0" lang="fi-FI" sz="1800" b="0" i="0" u="none" strike="noStrike" kern="1200" cap="none" spc="0" normalizeH="0" baseline="0" noProof="0" dirty="0">
              <a:ln>
                <a:noFill/>
              </a:ln>
              <a:solidFill>
                <a:srgbClr val="923468"/>
              </a:solidFill>
              <a:effectLst/>
              <a:uLnTx/>
              <a:uFillTx/>
              <a:latin typeface="Work Sans ExtraBold"/>
              <a:ea typeface="+mn-ea"/>
              <a:cs typeface="+mn-cs"/>
            </a:endParaRPr>
          </a:p>
          <a:p>
            <a:r>
              <a:rPr kumimoji="0" lang="fi-FI" sz="1800" b="0" i="0" u="none" strike="noStrike" kern="1200" cap="none" spc="0" normalizeH="0" baseline="0" noProof="0" dirty="0">
                <a:ln>
                  <a:noFill/>
                </a:ln>
                <a:effectLst/>
                <a:uLnTx/>
                <a:uFillTx/>
                <a:latin typeface="+mn-lt"/>
                <a:ea typeface="+mn-ea"/>
                <a:cs typeface="+mn-cs"/>
              </a:rPr>
              <a:t>Kuntapohjainen perusopetus edistää lasten sivistystä, osaamista ja hyvinvointia.</a:t>
            </a:r>
          </a:p>
          <a:p>
            <a:endParaRPr lang="fi-FI" sz="1800" dirty="0">
              <a:latin typeface="+mn-lt"/>
            </a:endParaRPr>
          </a:p>
          <a:p>
            <a:r>
              <a:rPr lang="fi-FI" sz="1800" dirty="0">
                <a:latin typeface="+mn-lt"/>
              </a:rPr>
              <a:t>Kunnilla ja koulutuksen järjestäjillä  on toimivat ja taloudelliset yhteistyömallit koulutuksen järjestämiseen ja työelämän koulutustarpeisiin.</a:t>
            </a:r>
          </a:p>
          <a:p>
            <a:endParaRPr lang="fi-FI" sz="1800" b="1" dirty="0">
              <a:latin typeface="+mn-lt"/>
            </a:endParaRPr>
          </a:p>
          <a:p>
            <a:endParaRPr lang="fi-FI" sz="2000" dirty="0">
              <a:latin typeface="+mn-lt"/>
            </a:endParaRPr>
          </a:p>
        </p:txBody>
      </p:sp>
    </p:spTree>
    <p:extLst>
      <p:ext uri="{BB962C8B-B14F-4D97-AF65-F5344CB8AC3E}">
        <p14:creationId xmlns:p14="http://schemas.microsoft.com/office/powerpoint/2010/main" val="176624542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E5455F9-BB6B-4DC7-A9AF-FF74AAEF30AF}"/>
              </a:ext>
            </a:extLst>
          </p:cNvPr>
          <p:cNvSpPr>
            <a:spLocks noGrp="1"/>
          </p:cNvSpPr>
          <p:nvPr>
            <p:ph type="title"/>
          </p:nvPr>
        </p:nvSpPr>
        <p:spPr>
          <a:xfrm>
            <a:off x="766762" y="572559"/>
            <a:ext cx="10658475" cy="1008113"/>
          </a:xfrm>
        </p:spPr>
        <p:txBody>
          <a:bodyPr/>
          <a:lstStyle/>
          <a:p>
            <a:r>
              <a:rPr lang="fi-FI" sz="3200" dirty="0"/>
              <a:t>Vaikutustavoitteet ja toimenpiteet 2022</a:t>
            </a:r>
            <a:endParaRPr lang="fi-FI" sz="1600" dirty="0"/>
          </a:p>
        </p:txBody>
      </p:sp>
      <p:sp>
        <p:nvSpPr>
          <p:cNvPr id="4" name="Dian numeron paikkamerkki 3">
            <a:extLst>
              <a:ext uri="{FF2B5EF4-FFF2-40B4-BE49-F238E27FC236}">
                <a16:creationId xmlns:a16="http://schemas.microsoft.com/office/drawing/2014/main" id="{3301F640-9B1E-4A60-A738-EB0EBB61497A}"/>
              </a:ext>
            </a:extLst>
          </p:cNvPr>
          <p:cNvSpPr>
            <a:spLocks noGrp="1"/>
          </p:cNvSpPr>
          <p:nvPr>
            <p:ph type="sldNum" sz="quarter" idx="12"/>
          </p:nvPr>
        </p:nvSpPr>
        <p:spPr/>
        <p:txBody>
          <a:bodyPr/>
          <a:lstStyle/>
          <a:p>
            <a:fld id="{0861148C-697E-4B67-BDAA-872F34DF1106}" type="slidenum">
              <a:rPr lang="fi-FI" smtClean="0"/>
              <a:t>19</a:t>
            </a:fld>
            <a:endParaRPr lang="fi-FI"/>
          </a:p>
        </p:txBody>
      </p:sp>
      <p:graphicFrame>
        <p:nvGraphicFramePr>
          <p:cNvPr id="5" name="Taulukko 5">
            <a:extLst>
              <a:ext uri="{FF2B5EF4-FFF2-40B4-BE49-F238E27FC236}">
                <a16:creationId xmlns:a16="http://schemas.microsoft.com/office/drawing/2014/main" id="{618D9B43-1CC4-41F0-96A3-91833684A9A9}"/>
              </a:ext>
            </a:extLst>
          </p:cNvPr>
          <p:cNvGraphicFramePr>
            <a:graphicFrameLocks noGrp="1"/>
          </p:cNvGraphicFramePr>
          <p:nvPr>
            <p:extLst>
              <p:ext uri="{D42A27DB-BD31-4B8C-83A1-F6EECF244321}">
                <p14:modId xmlns:p14="http://schemas.microsoft.com/office/powerpoint/2010/main" val="2662160426"/>
              </p:ext>
            </p:extLst>
          </p:nvPr>
        </p:nvGraphicFramePr>
        <p:xfrm>
          <a:off x="441790" y="1106418"/>
          <a:ext cx="11260476" cy="5014160"/>
        </p:xfrm>
        <a:graphic>
          <a:graphicData uri="http://schemas.openxmlformats.org/drawingml/2006/table">
            <a:tbl>
              <a:tblPr firstRow="1" bandRow="1">
                <a:tableStyleId>{F2DE63D5-997A-4646-A377-4702673A728D}</a:tableStyleId>
              </a:tblPr>
              <a:tblGrid>
                <a:gridCol w="5422317">
                  <a:extLst>
                    <a:ext uri="{9D8B030D-6E8A-4147-A177-3AD203B41FA5}">
                      <a16:colId xmlns:a16="http://schemas.microsoft.com/office/drawing/2014/main" val="3052323804"/>
                    </a:ext>
                  </a:extLst>
                </a:gridCol>
                <a:gridCol w="5838159">
                  <a:extLst>
                    <a:ext uri="{9D8B030D-6E8A-4147-A177-3AD203B41FA5}">
                      <a16:colId xmlns:a16="http://schemas.microsoft.com/office/drawing/2014/main" val="1734561935"/>
                    </a:ext>
                  </a:extLst>
                </a:gridCol>
              </a:tblGrid>
              <a:tr h="288032">
                <a:tc>
                  <a:txBody>
                    <a:bodyPr/>
                    <a:lstStyle/>
                    <a:p>
                      <a:r>
                        <a:rPr lang="fi-FI" sz="1400"/>
                        <a:t>Vaikutustavoite</a:t>
                      </a:r>
                    </a:p>
                  </a:txBody>
                  <a:tcPr/>
                </a:tc>
                <a:tc>
                  <a:txBody>
                    <a:bodyPr/>
                    <a:lstStyle/>
                    <a:p>
                      <a:r>
                        <a:rPr lang="fi-FI" sz="1400"/>
                        <a:t>Toimenpiteet tavoitteen saavuttamiseksi</a:t>
                      </a:r>
                    </a:p>
                  </a:txBody>
                  <a:tcPr/>
                </a:tc>
                <a:extLst>
                  <a:ext uri="{0D108BD9-81ED-4DB2-BD59-A6C34878D82A}">
                    <a16:rowId xmlns:a16="http://schemas.microsoft.com/office/drawing/2014/main" val="3734606832"/>
                  </a:ext>
                </a:extLst>
              </a:tr>
              <a:tr h="721176">
                <a:tc>
                  <a:txBody>
                    <a:bodyPr/>
                    <a:lstStyle/>
                    <a:p>
                      <a:r>
                        <a:rPr lang="fi-FI" sz="1400" b="1" dirty="0"/>
                        <a:t>Perusopetuksen kestävät rakenteet </a:t>
                      </a:r>
                    </a:p>
                    <a:p>
                      <a:pPr marL="285750" indent="-285750">
                        <a:buFont typeface="Arial" panose="020B0604020202020204" pitchFamily="34" charset="0"/>
                        <a:buChar char="•"/>
                      </a:pPr>
                      <a:r>
                        <a:rPr lang="fi-FI" sz="1400" b="0" dirty="0">
                          <a:solidFill>
                            <a:schemeClr val="tx1"/>
                          </a:solidFill>
                        </a:rPr>
                        <a:t>Perusopetuksen tilannekuva tunnustetaan</a:t>
                      </a:r>
                    </a:p>
                    <a:p>
                      <a:pPr marL="285750" indent="-285750">
                        <a:buFont typeface="Arial" panose="020B0604020202020204" pitchFamily="34" charset="0"/>
                        <a:buChar char="•"/>
                      </a:pPr>
                      <a:r>
                        <a:rPr lang="fi-FI" sz="1400" b="0" dirty="0">
                          <a:solidFill>
                            <a:schemeClr val="tx1"/>
                          </a:solidFill>
                          <a:latin typeface="+mn-lt"/>
                        </a:rPr>
                        <a:t>Kunnat ja valtio ratkaisevat yhdessä perusopetuksen järjestämisen haasteita ja määrittävät laatua.</a:t>
                      </a:r>
                    </a:p>
                    <a:p>
                      <a:pPr marL="285750" indent="-285750">
                        <a:buFont typeface="Arial" panose="020B0604020202020204" pitchFamily="34" charset="0"/>
                        <a:buChar char="•"/>
                      </a:pPr>
                      <a:r>
                        <a:rPr lang="fi-FI" sz="1400" b="0" dirty="0">
                          <a:solidFill>
                            <a:schemeClr val="tx1"/>
                          </a:solidFill>
                          <a:latin typeface="+mn-lt"/>
                        </a:rPr>
                        <a:t>Järjestämisen lähtökohdissa tunnistetaan vaihtoehdot. Jousto ja monipuolisuus ovat voimavara.</a:t>
                      </a:r>
                    </a:p>
                    <a:p>
                      <a:pPr marL="285750" indent="-285750">
                        <a:buFont typeface="Arial" panose="020B0604020202020204" pitchFamily="34" charset="0"/>
                        <a:buChar char="•"/>
                      </a:pPr>
                      <a:r>
                        <a:rPr lang="fi-FI" sz="1400" b="0" dirty="0">
                          <a:solidFill>
                            <a:schemeClr val="tx1"/>
                          </a:solidFill>
                          <a:latin typeface="+mn-lt"/>
                        </a:rPr>
                        <a:t>Kuntien yhteistyö on avoimeen agendaan perustuvaa kumppanuutta. Verkostot ovat luontevia ja saavutettavia perusopetuksen kehittämisen alustoja.</a:t>
                      </a:r>
                    </a:p>
                  </a:txBody>
                  <a:tcPr/>
                </a:tc>
                <a:tc>
                  <a:txBody>
                    <a:bodyPr/>
                    <a:lstStyle/>
                    <a:p>
                      <a:pPr marL="171450" indent="-171450">
                        <a:buFont typeface="Arial" panose="020B0604020202020204" pitchFamily="34" charset="0"/>
                        <a:buChar char="•"/>
                      </a:pPr>
                      <a:r>
                        <a:rPr lang="fi-FI" sz="1200"/>
                        <a:t>Vuoropuhelun jatkaminen kuntien päättäjien kanssa väestönkehityksen ja toimintaympäristön muutosten vaikutuksesta perusopetuksen järjestämiseen.</a:t>
                      </a:r>
                    </a:p>
                    <a:p>
                      <a:pPr marL="171450" indent="-171450">
                        <a:buFont typeface="Arial" panose="020B0604020202020204" pitchFamily="34" charset="0"/>
                        <a:buChar char="•"/>
                      </a:pPr>
                      <a:r>
                        <a:rPr lang="fi-FI" sz="1200"/>
                        <a:t>Vaikuttaminen koulutuspoliittiseen päätöksentekoon ja tulevaan hallitusohjelmaan perusopetuksen järjestämisen toimintaedellytysten vahvistamiseksi.</a:t>
                      </a:r>
                    </a:p>
                    <a:p>
                      <a:pPr marL="171450" indent="-171450">
                        <a:buFont typeface="Arial" panose="020B0604020202020204" pitchFamily="34" charset="0"/>
                        <a:buChar char="•"/>
                      </a:pPr>
                      <a:r>
                        <a:rPr lang="fi-FI" sz="1200"/>
                        <a:t>Suunnitellaan ja käynnistetään kuntien kanssa projekti, jonka avulla haetaan joustavia perusopetuksen järjestämisen malleja. </a:t>
                      </a:r>
                    </a:p>
                  </a:txBody>
                  <a:tcPr/>
                </a:tc>
                <a:extLst>
                  <a:ext uri="{0D108BD9-81ED-4DB2-BD59-A6C34878D82A}">
                    <a16:rowId xmlns:a16="http://schemas.microsoft.com/office/drawing/2014/main" val="4253487791"/>
                  </a:ext>
                </a:extLst>
              </a:tr>
              <a:tr h="5945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400" b="1" kern="1200">
                          <a:solidFill>
                            <a:schemeClr val="tx1"/>
                          </a:solidFill>
                          <a:effectLst/>
                          <a:latin typeface="+mn-lt"/>
                          <a:ea typeface="+mn-ea"/>
                          <a:cs typeface="+mn-cs"/>
                        </a:rPr>
                        <a:t>Vahvistetaan kuntien roolia rooli koulutuksen ja osaamisen kehittämisessä </a:t>
                      </a:r>
                    </a:p>
                  </a:txBody>
                  <a:tcPr/>
                </a:tc>
                <a:tc>
                  <a:txBody>
                    <a:bodyPr/>
                    <a:lstStyle/>
                    <a:p>
                      <a:pPr marL="171450" indent="-171450">
                        <a:buFont typeface="Arial" panose="020B0604020202020204" pitchFamily="34" charset="0"/>
                        <a:buChar char="•"/>
                      </a:pPr>
                      <a:r>
                        <a:rPr lang="fi-FI" sz="1200"/>
                        <a:t>Vaikutetaan tulevan hallitusohjelman sisältöön niin että kuntien järjestämisvastuu ja rooli osaamisen kehittämisessä pidetään vahvana. </a:t>
                      </a:r>
                    </a:p>
                  </a:txBody>
                  <a:tcPr/>
                </a:tc>
                <a:extLst>
                  <a:ext uri="{0D108BD9-81ED-4DB2-BD59-A6C34878D82A}">
                    <a16:rowId xmlns:a16="http://schemas.microsoft.com/office/drawing/2014/main" val="667141435"/>
                  </a:ext>
                </a:extLst>
              </a:tr>
              <a:tr h="4988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400" b="1" kern="1200">
                          <a:solidFill>
                            <a:schemeClr val="tx1"/>
                          </a:solidFill>
                          <a:effectLst/>
                          <a:latin typeface="+mn-lt"/>
                          <a:ea typeface="+mn-ea"/>
                          <a:cs typeface="+mn-cs"/>
                        </a:rPr>
                        <a:t>Kuntarajat ja koulutusmuodot ylittävän yhteistyön edistäminen koulutuksen saavutettavuuden varmistamiseksi</a:t>
                      </a:r>
                    </a:p>
                    <a:p>
                      <a:endParaRPr lang="fi-FI" sz="1400" b="1"/>
                    </a:p>
                  </a:txBody>
                  <a:tcPr/>
                </a:tc>
                <a:tc>
                  <a:txBody>
                    <a:bodyPr/>
                    <a:lstStyle/>
                    <a:p>
                      <a:pPr marL="171450" indent="-171450">
                        <a:buFont typeface="Arial" panose="020B0604020202020204" pitchFamily="34" charset="0"/>
                        <a:buChar char="•"/>
                      </a:pPr>
                      <a:r>
                        <a:rPr lang="fi-FI" sz="1200"/>
                        <a:t>Vaikutetaan lainsäädännön valmisteluun monimuotoisten ratkaisujen mahdollistamiseksi koulutuksen järjestämisessä.</a:t>
                      </a:r>
                    </a:p>
                    <a:p>
                      <a:pPr marL="171450" indent="-171450">
                        <a:buFont typeface="Arial" panose="020B0604020202020204" pitchFamily="34" charset="0"/>
                        <a:buChar char="•"/>
                      </a:pPr>
                      <a:r>
                        <a:rPr lang="fi-FI" sz="1200"/>
                        <a:t>Edistetään alueellista yhteistyötä levittämällä Koulutus palveluna (KOPA)-projektista saatua tietoa, kokemusta ja yhteistyömalleja</a:t>
                      </a:r>
                    </a:p>
                    <a:p>
                      <a:pPr marL="171450" indent="-171450">
                        <a:buFont typeface="Arial" panose="020B0604020202020204" pitchFamily="34" charset="0"/>
                        <a:buChar char="•"/>
                      </a:pPr>
                      <a:r>
                        <a:rPr lang="fi-FI" sz="1200"/>
                        <a:t>Edistetään alueellisten verkostojen syntymistä eri alueilla.</a:t>
                      </a:r>
                    </a:p>
                  </a:txBody>
                  <a:tcPr/>
                </a:tc>
                <a:extLst>
                  <a:ext uri="{0D108BD9-81ED-4DB2-BD59-A6C34878D82A}">
                    <a16:rowId xmlns:a16="http://schemas.microsoft.com/office/drawing/2014/main" val="300080967"/>
                  </a:ext>
                </a:extLst>
              </a:tr>
              <a:tr h="4231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400" b="1" kern="1200">
                          <a:solidFill>
                            <a:schemeClr val="tx1"/>
                          </a:solidFill>
                          <a:effectLst/>
                          <a:latin typeface="+mn-lt"/>
                          <a:ea typeface="+mn-ea"/>
                          <a:cs typeface="+mn-cs"/>
                        </a:rPr>
                        <a:t>Koulutuksen perusrahoituksen tason korottaminen</a:t>
                      </a:r>
                    </a:p>
                  </a:txBody>
                  <a:tcPr/>
                </a:tc>
                <a:tc>
                  <a:txBody>
                    <a:bodyPr/>
                    <a:lstStyle/>
                    <a:p>
                      <a:pPr marL="171450" indent="-171450">
                        <a:buFont typeface="Arial" panose="020B0604020202020204" pitchFamily="34" charset="0"/>
                        <a:buChar char="•"/>
                      </a:pPr>
                      <a:r>
                        <a:rPr lang="fi-FI" sz="1200"/>
                        <a:t>Edunvalvonnassa vaikutetaan sirpaleisen hankerahoituksen vähentämiseen ja resurssien siirtämiseen perusrahoitukseen.</a:t>
                      </a:r>
                    </a:p>
                  </a:txBody>
                  <a:tcPr/>
                </a:tc>
                <a:extLst>
                  <a:ext uri="{0D108BD9-81ED-4DB2-BD59-A6C34878D82A}">
                    <a16:rowId xmlns:a16="http://schemas.microsoft.com/office/drawing/2014/main" val="4141619030"/>
                  </a:ext>
                </a:extLst>
              </a:tr>
              <a:tr h="498854">
                <a:tc>
                  <a:txBody>
                    <a:bodyPr/>
                    <a:lstStyle/>
                    <a:p>
                      <a:r>
                        <a:rPr lang="fi-FI" sz="1400" b="1"/>
                        <a:t>Uudenlaisen yhteistyön rakentaminen kuntien ja hyvinvointialueiden välille</a:t>
                      </a:r>
                    </a:p>
                  </a:txBody>
                  <a:tcPr/>
                </a:tc>
                <a:tc>
                  <a:txBody>
                    <a:bodyPr/>
                    <a:lstStyle/>
                    <a:p>
                      <a:pPr marL="171450" indent="-171450">
                        <a:buFont typeface="Arial" panose="020B0604020202020204" pitchFamily="34" charset="0"/>
                        <a:buChar char="•"/>
                      </a:pPr>
                      <a:r>
                        <a:rPr lang="fi-FI" sz="1200" dirty="0"/>
                        <a:t>Vaikutetaan sivistys- ja sotepalveluiden välisten yhdyspintarakenteiden toimivuuteen hyvinvointialueiden valmistelun yhteydessä</a:t>
                      </a:r>
                    </a:p>
                    <a:p>
                      <a:pPr marL="171450" indent="-171450">
                        <a:buFont typeface="Arial" panose="020B0604020202020204" pitchFamily="34" charset="0"/>
                        <a:buChar char="•"/>
                      </a:pPr>
                      <a:r>
                        <a:rPr lang="fi-FI" sz="1200" dirty="0"/>
                        <a:t>Vaikuttaminen lainsäädäntöön ja lainsäädännön soveltamiseen.</a:t>
                      </a:r>
                    </a:p>
                  </a:txBody>
                  <a:tcPr/>
                </a:tc>
                <a:extLst>
                  <a:ext uri="{0D108BD9-81ED-4DB2-BD59-A6C34878D82A}">
                    <a16:rowId xmlns:a16="http://schemas.microsoft.com/office/drawing/2014/main" val="3833556562"/>
                  </a:ext>
                </a:extLst>
              </a:tr>
            </a:tbl>
          </a:graphicData>
        </a:graphic>
      </p:graphicFrame>
      <p:sp>
        <p:nvSpPr>
          <p:cNvPr id="6" name="Tekstiruutu 5">
            <a:extLst>
              <a:ext uri="{FF2B5EF4-FFF2-40B4-BE49-F238E27FC236}">
                <a16:creationId xmlns:a16="http://schemas.microsoft.com/office/drawing/2014/main" id="{A7A3AA53-898D-4BEF-91DE-6DE7FF5FBB52}"/>
              </a:ext>
            </a:extLst>
          </p:cNvPr>
          <p:cNvSpPr txBox="1"/>
          <p:nvPr/>
        </p:nvSpPr>
        <p:spPr>
          <a:xfrm>
            <a:off x="664019" y="261285"/>
            <a:ext cx="7483388" cy="307777"/>
          </a:xfrm>
          <a:prstGeom prst="rect">
            <a:avLst/>
          </a:prstGeom>
          <a:noFill/>
        </p:spPr>
        <p:txBody>
          <a:bodyPr wrap="square" rtlCol="0">
            <a:spAutoFit/>
          </a:bodyPr>
          <a:lstStyle/>
          <a:p>
            <a:r>
              <a:rPr lang="fi-FI" sz="1400" dirty="0">
                <a:solidFill>
                  <a:schemeClr val="accent3"/>
                </a:solidFill>
              </a:rPr>
              <a:t>Koulutuspalvelujen saavutettavuus ja perusopetuksen kestävät rakenteet</a:t>
            </a:r>
          </a:p>
        </p:txBody>
      </p:sp>
    </p:spTree>
    <p:extLst>
      <p:ext uri="{BB962C8B-B14F-4D97-AF65-F5344CB8AC3E}">
        <p14:creationId xmlns:p14="http://schemas.microsoft.com/office/powerpoint/2010/main" val="65166369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numeron paikkamerkki 1">
            <a:extLst>
              <a:ext uri="{FF2B5EF4-FFF2-40B4-BE49-F238E27FC236}">
                <a16:creationId xmlns:a16="http://schemas.microsoft.com/office/drawing/2014/main" id="{6B7AEE11-7B86-4D9F-B988-10FA1DF058E5}"/>
              </a:ext>
            </a:extLst>
          </p:cNvPr>
          <p:cNvSpPr>
            <a:spLocks noGrp="1"/>
          </p:cNvSpPr>
          <p:nvPr>
            <p:ph type="sldNum" sz="quarter" idx="12"/>
          </p:nvPr>
        </p:nvSpPr>
        <p:spPr/>
        <p:txBody>
          <a:bodyPr/>
          <a:lstStyle/>
          <a:p>
            <a:fld id="{0861148C-697E-4B67-BDAA-872F34DF1106}" type="slidenum">
              <a:rPr lang="fi-FI" smtClean="0"/>
              <a:pPr/>
              <a:t>2</a:t>
            </a:fld>
            <a:endParaRPr lang="fi-FI"/>
          </a:p>
        </p:txBody>
      </p:sp>
      <p:sp>
        <p:nvSpPr>
          <p:cNvPr id="3" name="Tekstin paikkamerkki 2">
            <a:extLst>
              <a:ext uri="{FF2B5EF4-FFF2-40B4-BE49-F238E27FC236}">
                <a16:creationId xmlns:a16="http://schemas.microsoft.com/office/drawing/2014/main" id="{9B836E2C-2A1F-4297-8BA2-F49FBBD88D5E}"/>
              </a:ext>
            </a:extLst>
          </p:cNvPr>
          <p:cNvSpPr>
            <a:spLocks noGrp="1"/>
          </p:cNvSpPr>
          <p:nvPr>
            <p:ph type="body" sz="quarter" idx="13"/>
          </p:nvPr>
        </p:nvSpPr>
        <p:spPr>
          <a:xfrm>
            <a:off x="6311900" y="1052670"/>
            <a:ext cx="5612622" cy="4464620"/>
          </a:xfrm>
        </p:spPr>
        <p:txBody>
          <a:bodyPr/>
          <a:lstStyle/>
          <a:p>
            <a:r>
              <a:rPr lang="fi-FI" sz="1800"/>
              <a:t>Sisällysluettelo:</a:t>
            </a:r>
          </a:p>
          <a:p>
            <a:endParaRPr lang="fi-FI" sz="1400"/>
          </a:p>
          <a:p>
            <a:pPr marL="342900" indent="-342900">
              <a:buClr>
                <a:schemeClr val="bg1"/>
              </a:buClr>
              <a:buFont typeface="+mj-lt"/>
              <a:buAutoNum type="arabicPeriod"/>
            </a:pPr>
            <a:r>
              <a:rPr lang="fi-FI" sz="1400">
                <a:latin typeface="+mn-lt"/>
              </a:rPr>
              <a:t>Visio, missio, arvot ja strategiset painopisteet</a:t>
            </a:r>
          </a:p>
          <a:p>
            <a:pPr marL="342900" indent="-342900">
              <a:buClr>
                <a:schemeClr val="bg1"/>
              </a:buClr>
              <a:buFont typeface="+mj-lt"/>
              <a:buAutoNum type="arabicPeriod"/>
            </a:pPr>
            <a:r>
              <a:rPr lang="fi-FI" sz="1400">
                <a:latin typeface="+mn-lt"/>
              </a:rPr>
              <a:t>Strategiset teemat, tavoitteet ja toimenpiteet 2022</a:t>
            </a:r>
          </a:p>
          <a:p>
            <a:pPr lvl="1"/>
            <a:r>
              <a:rPr lang="fi-FI" sz="100">
                <a:latin typeface="+mn-lt"/>
              </a:rPr>
              <a:t>2.1 Uudet kestävät kunnat</a:t>
            </a:r>
          </a:p>
          <a:p>
            <a:r>
              <a:rPr lang="fi-FI" sz="1400">
                <a:latin typeface="+mn-lt"/>
              </a:rPr>
              <a:t>	2.1 Uudet kestävät kunnat	</a:t>
            </a:r>
          </a:p>
          <a:p>
            <a:r>
              <a:rPr lang="fi-FI" sz="1400">
                <a:latin typeface="+mn-lt"/>
              </a:rPr>
              <a:t>	2.2 Kestävä kuntatalous</a:t>
            </a:r>
          </a:p>
          <a:p>
            <a:r>
              <a:rPr lang="fi-FI" sz="1400">
                <a:latin typeface="+mn-lt"/>
              </a:rPr>
              <a:t>	2.3 Kunnat ja sote</a:t>
            </a:r>
          </a:p>
          <a:p>
            <a:r>
              <a:rPr lang="fi-FI" sz="1400">
                <a:latin typeface="+mn-lt"/>
              </a:rPr>
              <a:t>	2.4 Kunnat työllisyyden ja elinkeinotoiminnan 	edistäjinä</a:t>
            </a:r>
          </a:p>
          <a:p>
            <a:r>
              <a:rPr lang="fi-FI" sz="1400">
                <a:latin typeface="+mn-lt"/>
              </a:rPr>
              <a:t>	2.5 Koulutuspalvelujen saavutettavuus ja 	perusopetuksen kestävät rakenteet</a:t>
            </a:r>
          </a:p>
          <a:p>
            <a:r>
              <a:rPr lang="fi-FI" sz="1400">
                <a:latin typeface="+mn-lt"/>
              </a:rPr>
              <a:t>	2.6 Kestävät yhdyskunnat, ilmastonmuutoksen 	hillintä ja siihen varautuminen</a:t>
            </a:r>
          </a:p>
          <a:p>
            <a:r>
              <a:rPr lang="fi-FI" sz="1400">
                <a:latin typeface="+mn-lt"/>
              </a:rPr>
              <a:t>	2.7 Sosiaalisesti kestävät kunnat</a:t>
            </a:r>
          </a:p>
          <a:p>
            <a:r>
              <a:rPr lang="fi-FI" sz="1400">
                <a:latin typeface="+mn-lt"/>
              </a:rPr>
              <a:t>	2.8 Digitalisaatio, digikyvykkyys ja alustatalous</a:t>
            </a:r>
          </a:p>
          <a:p>
            <a:r>
              <a:rPr lang="fi-FI" sz="1400">
                <a:latin typeface="+mn-lt"/>
              </a:rPr>
              <a:t>	2.9  Kuntademokratian tilanne, tulevaisuus ja uuden 	valtuustokauden tuki</a:t>
            </a:r>
          </a:p>
          <a:p>
            <a:r>
              <a:rPr lang="fi-FI" sz="1400">
                <a:latin typeface="+mn-lt"/>
              </a:rPr>
              <a:t>	2.10 Kaupungit kestävän kasvun rakentajina</a:t>
            </a:r>
          </a:p>
          <a:p>
            <a:pPr marL="342900" indent="-342900">
              <a:buClr>
                <a:schemeClr val="bg1"/>
              </a:buClr>
              <a:buFont typeface="+mj-lt"/>
              <a:buAutoNum type="arabicPeriod" startAt="3"/>
            </a:pPr>
            <a:r>
              <a:rPr lang="fi-FI" sz="1400">
                <a:latin typeface="+mn-lt"/>
              </a:rPr>
              <a:t>Monimuotoisen kuntakentän huomiointi strategisten teemojen ja tavoitteiden edistämisessä</a:t>
            </a:r>
          </a:p>
          <a:p>
            <a:pPr marL="342900" indent="-342900">
              <a:buClr>
                <a:schemeClr val="bg1"/>
              </a:buClr>
              <a:buFont typeface="+mj-lt"/>
              <a:buAutoNum type="arabicPeriod" startAt="3"/>
            </a:pPr>
            <a:r>
              <a:rPr lang="fi-FI" sz="1400">
                <a:latin typeface="+mn-lt"/>
              </a:rPr>
              <a:t>Kuntaliiton EU- ja kansainvälisen toiminnan tavoitteet</a:t>
            </a:r>
          </a:p>
          <a:p>
            <a:pPr marL="342900" indent="-342900">
              <a:buClr>
                <a:schemeClr val="bg1"/>
              </a:buClr>
              <a:buFont typeface="+mj-lt"/>
              <a:buAutoNum type="arabicPeriod" startAt="3"/>
            </a:pPr>
            <a:r>
              <a:rPr lang="fi-FI" sz="1400">
                <a:latin typeface="+mn-lt"/>
              </a:rPr>
              <a:t>Kuntaliiton uudistumisen kärjet</a:t>
            </a:r>
            <a:endParaRPr lang="fi-FI" sz="1400"/>
          </a:p>
          <a:p>
            <a:endParaRPr lang="fi-FI" sz="1400"/>
          </a:p>
        </p:txBody>
      </p:sp>
    </p:spTree>
    <p:extLst>
      <p:ext uri="{BB962C8B-B14F-4D97-AF65-F5344CB8AC3E}">
        <p14:creationId xmlns:p14="http://schemas.microsoft.com/office/powerpoint/2010/main" val="308584830"/>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numeron paikkamerkki 1">
            <a:extLst>
              <a:ext uri="{FF2B5EF4-FFF2-40B4-BE49-F238E27FC236}">
                <a16:creationId xmlns:a16="http://schemas.microsoft.com/office/drawing/2014/main" id="{79516C49-3D2C-4945-894E-9175345DCB15}"/>
              </a:ext>
            </a:extLst>
          </p:cNvPr>
          <p:cNvSpPr>
            <a:spLocks noGrp="1"/>
          </p:cNvSpPr>
          <p:nvPr>
            <p:ph type="sldNum" sz="quarter" idx="12"/>
          </p:nvPr>
        </p:nvSpPr>
        <p:spPr/>
        <p:txBody>
          <a:bodyPr/>
          <a:lstStyle/>
          <a:p>
            <a:fld id="{0861148C-697E-4B67-BDAA-872F34DF1106}" type="slidenum">
              <a:rPr lang="fi-FI" smtClean="0"/>
              <a:pPr/>
              <a:t>20</a:t>
            </a:fld>
            <a:endParaRPr lang="fi-FI"/>
          </a:p>
        </p:txBody>
      </p:sp>
      <p:sp>
        <p:nvSpPr>
          <p:cNvPr id="3" name="Tekstin paikkamerkki 2">
            <a:extLst>
              <a:ext uri="{FF2B5EF4-FFF2-40B4-BE49-F238E27FC236}">
                <a16:creationId xmlns:a16="http://schemas.microsoft.com/office/drawing/2014/main" id="{D07A8D41-29A4-4184-A05F-F7D2783FB0B5}"/>
              </a:ext>
            </a:extLst>
          </p:cNvPr>
          <p:cNvSpPr>
            <a:spLocks noGrp="1"/>
          </p:cNvSpPr>
          <p:nvPr>
            <p:ph type="body" sz="quarter" idx="13"/>
          </p:nvPr>
        </p:nvSpPr>
        <p:spPr>
          <a:xfrm>
            <a:off x="6312024" y="1505242"/>
            <a:ext cx="5400724" cy="4464620"/>
          </a:xfrm>
        </p:spPr>
        <p:txBody>
          <a:bodyPr/>
          <a:lstStyle/>
          <a:p>
            <a:pPr marL="0" marR="0" lvl="0" indent="0" algn="l" defTabSz="914400" rtl="0" eaLnBrk="1" fontAlgn="auto" latinLnBrk="0" hangingPunct="1">
              <a:lnSpc>
                <a:spcPct val="90000"/>
              </a:lnSpc>
              <a:spcBef>
                <a:spcPts val="200"/>
              </a:spcBef>
              <a:spcAft>
                <a:spcPts val="0"/>
              </a:spcAft>
              <a:buClr>
                <a:srgbClr val="923468"/>
              </a:buClr>
              <a:buSzTx/>
              <a:buFontTx/>
              <a:buNone/>
              <a:tabLst/>
              <a:defRPr/>
            </a:pPr>
            <a:r>
              <a:rPr lang="fi-FI" sz="2800" b="1" dirty="0"/>
              <a:t>2.6 Kestävät yhdyskunnat, ilmastonmuutoksen hillintä ja siihen varautuminen</a:t>
            </a:r>
            <a:endParaRPr kumimoji="0" lang="fi-FI" sz="2800" b="0" i="0" u="none" strike="noStrike" kern="1200" cap="none" spc="0" normalizeH="0" baseline="0" noProof="0" dirty="0">
              <a:ln>
                <a:noFill/>
              </a:ln>
              <a:solidFill>
                <a:prstClr val="white"/>
              </a:solidFill>
              <a:effectLst/>
              <a:uLnTx/>
              <a:uFillTx/>
              <a:latin typeface="Work Sans ExtraBold"/>
              <a:ea typeface="+mn-ea"/>
              <a:cs typeface="+mn-cs"/>
            </a:endParaRPr>
          </a:p>
          <a:p>
            <a:pPr marL="0" marR="0" lvl="0" indent="0" algn="l" defTabSz="914400" rtl="0" eaLnBrk="1" fontAlgn="auto" latinLnBrk="0" hangingPunct="1">
              <a:lnSpc>
                <a:spcPct val="90000"/>
              </a:lnSpc>
              <a:spcBef>
                <a:spcPts val="200"/>
              </a:spcBef>
              <a:spcAft>
                <a:spcPts val="0"/>
              </a:spcAft>
              <a:buClr>
                <a:srgbClr val="923468"/>
              </a:buClr>
              <a:buSzTx/>
              <a:buFontTx/>
              <a:buNone/>
              <a:tabLst/>
              <a:defRPr/>
            </a:pPr>
            <a:endParaRPr lang="fi-FI" sz="2000" dirty="0">
              <a:solidFill>
                <a:prstClr val="white"/>
              </a:solidFill>
              <a:latin typeface="Work Sans ExtraBold"/>
            </a:endParaRPr>
          </a:p>
          <a:p>
            <a:pPr marL="0" marR="0" lvl="0" indent="0" algn="l" defTabSz="914400" rtl="0" eaLnBrk="1" fontAlgn="auto" latinLnBrk="0" hangingPunct="1">
              <a:lnSpc>
                <a:spcPct val="90000"/>
              </a:lnSpc>
              <a:spcBef>
                <a:spcPts val="200"/>
              </a:spcBef>
              <a:spcAft>
                <a:spcPts val="0"/>
              </a:spcAft>
              <a:buClr>
                <a:srgbClr val="923468"/>
              </a:buClr>
              <a:buSzTx/>
              <a:buFontTx/>
              <a:buNone/>
              <a:tabLst/>
              <a:defRPr/>
            </a:pPr>
            <a:r>
              <a:rPr kumimoji="0" lang="fi-FI" sz="2000" b="0" i="0" u="none" strike="noStrike" kern="1200" cap="none" spc="0" normalizeH="0" baseline="0" noProof="0" dirty="0">
                <a:ln>
                  <a:noFill/>
                </a:ln>
                <a:solidFill>
                  <a:prstClr val="white"/>
                </a:solidFill>
                <a:effectLst/>
                <a:uLnTx/>
                <a:uFillTx/>
                <a:latin typeface="Work Sans ExtraBold"/>
                <a:ea typeface="+mn-ea"/>
                <a:cs typeface="+mn-cs"/>
              </a:rPr>
              <a:t>Vaikuttavuustavoitteemme:</a:t>
            </a:r>
          </a:p>
          <a:p>
            <a:endParaRPr lang="fi-FI" sz="1800" i="0" kern="1200" dirty="0">
              <a:solidFill>
                <a:schemeClr val="bg1"/>
              </a:solidFill>
              <a:effectLst/>
              <a:latin typeface="+mn-lt"/>
              <a:ea typeface="+mn-ea"/>
              <a:cs typeface="+mn-cs"/>
            </a:endParaRPr>
          </a:p>
          <a:p>
            <a:r>
              <a:rPr lang="fi-FI" sz="1800" dirty="0">
                <a:latin typeface="+mn-lt"/>
              </a:rPr>
              <a:t>Kunnat onnistuvat tehtävässään tuottaa ekologisesti, sosiaalisesti ja taloudellisesti kestäviä yhdyskuntia. </a:t>
            </a:r>
          </a:p>
          <a:p>
            <a:endParaRPr lang="fi-FI" sz="1800" dirty="0">
              <a:latin typeface="+mn-lt"/>
            </a:endParaRPr>
          </a:p>
          <a:p>
            <a:r>
              <a:rPr lang="fi-FI" sz="1800" dirty="0">
                <a:latin typeface="+mn-lt"/>
              </a:rPr>
              <a:t>Kuntien toimintaedellytykset luoda puitteita kuntalaisen hyvälle ja turvalliselle arjelle ja yritysten toimintaedellytyksille ovat kunnossa. </a:t>
            </a:r>
            <a:r>
              <a:rPr lang="fi-FI" sz="1800" dirty="0">
                <a:solidFill>
                  <a:srgbClr val="000000"/>
                </a:solidFill>
                <a:latin typeface="Arial"/>
                <a:cs typeface="Arial"/>
              </a:rPr>
              <a:t> </a:t>
            </a:r>
            <a:endParaRPr lang="fi-FI" sz="1800" dirty="0">
              <a:ea typeface="+mj-lt"/>
              <a:cs typeface="+mj-lt"/>
            </a:endParaRPr>
          </a:p>
          <a:p>
            <a:endParaRPr lang="fi-FI" sz="1800" dirty="0">
              <a:latin typeface="+mn-lt"/>
            </a:endParaRPr>
          </a:p>
          <a:p>
            <a:r>
              <a:rPr lang="fi-FI" sz="1800" dirty="0">
                <a:latin typeface="+mn-lt"/>
              </a:rPr>
              <a:t>Kuntien kyky vastata ilmastonmuutokseen, luontokatoon ja rakennetun ympäristön digitalisaatioon vahvistuu. </a:t>
            </a:r>
            <a:endParaRPr lang="fi-FI" sz="1800" dirty="0"/>
          </a:p>
          <a:p>
            <a:endParaRPr lang="fi-FI" sz="1800" dirty="0">
              <a:latin typeface="+mn-lt"/>
            </a:endParaRPr>
          </a:p>
          <a:p>
            <a:r>
              <a:rPr lang="fi-FI" sz="1800" dirty="0">
                <a:latin typeface="+mn-lt"/>
              </a:rPr>
              <a:t>Euroopan vihreän kehityksen ohjelma (EU Green </a:t>
            </a:r>
            <a:r>
              <a:rPr lang="fi-FI" sz="1800" dirty="0" err="1">
                <a:latin typeface="+mn-lt"/>
              </a:rPr>
              <a:t>Deal</a:t>
            </a:r>
            <a:r>
              <a:rPr lang="fi-FI" sz="1800" dirty="0">
                <a:latin typeface="+mn-lt"/>
              </a:rPr>
              <a:t>) tukee suomalaisten kuntien vihreää siirtymää.</a:t>
            </a:r>
            <a:endParaRPr lang="fi-FI" sz="1800" dirty="0"/>
          </a:p>
          <a:p>
            <a:endParaRPr lang="fi-FI" sz="1800" dirty="0">
              <a:latin typeface="+mn-lt"/>
            </a:endParaRPr>
          </a:p>
          <a:p>
            <a:endParaRPr lang="fi-FI" sz="1600" dirty="0">
              <a:latin typeface="+mn-lt"/>
            </a:endParaRPr>
          </a:p>
        </p:txBody>
      </p:sp>
    </p:spTree>
    <p:extLst>
      <p:ext uri="{BB962C8B-B14F-4D97-AF65-F5344CB8AC3E}">
        <p14:creationId xmlns:p14="http://schemas.microsoft.com/office/powerpoint/2010/main" val="198747177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E5455F9-BB6B-4DC7-A9AF-FF74AAEF30AF}"/>
              </a:ext>
            </a:extLst>
          </p:cNvPr>
          <p:cNvSpPr>
            <a:spLocks noGrp="1"/>
          </p:cNvSpPr>
          <p:nvPr>
            <p:ph type="title"/>
          </p:nvPr>
        </p:nvSpPr>
        <p:spPr>
          <a:xfrm>
            <a:off x="766763" y="541735"/>
            <a:ext cx="10658475" cy="1008113"/>
          </a:xfrm>
        </p:spPr>
        <p:txBody>
          <a:bodyPr/>
          <a:lstStyle/>
          <a:p>
            <a:r>
              <a:rPr lang="fi-FI" sz="3200" dirty="0">
                <a:latin typeface="Work Sans ExtraBold"/>
              </a:rPr>
              <a:t>Vaikutustavoitteet ja toimenpiteet 2022</a:t>
            </a:r>
            <a:endParaRPr lang="fi-FI" sz="1400" dirty="0">
              <a:solidFill>
                <a:schemeClr val="accent6"/>
              </a:solidFill>
            </a:endParaRPr>
          </a:p>
        </p:txBody>
      </p:sp>
      <p:sp>
        <p:nvSpPr>
          <p:cNvPr id="4" name="Dian numeron paikkamerkki 3">
            <a:extLst>
              <a:ext uri="{FF2B5EF4-FFF2-40B4-BE49-F238E27FC236}">
                <a16:creationId xmlns:a16="http://schemas.microsoft.com/office/drawing/2014/main" id="{3301F640-9B1E-4A60-A738-EB0EBB61497A}"/>
              </a:ext>
            </a:extLst>
          </p:cNvPr>
          <p:cNvSpPr>
            <a:spLocks noGrp="1"/>
          </p:cNvSpPr>
          <p:nvPr>
            <p:ph type="sldNum" sz="quarter" idx="12"/>
          </p:nvPr>
        </p:nvSpPr>
        <p:spPr/>
        <p:txBody>
          <a:bodyPr/>
          <a:lstStyle/>
          <a:p>
            <a:fld id="{0861148C-697E-4B67-BDAA-872F34DF1106}" type="slidenum">
              <a:rPr lang="fi-FI" smtClean="0"/>
              <a:t>21</a:t>
            </a:fld>
            <a:endParaRPr lang="fi-FI"/>
          </a:p>
        </p:txBody>
      </p:sp>
      <p:graphicFrame>
        <p:nvGraphicFramePr>
          <p:cNvPr id="5" name="Taulukko 5">
            <a:extLst>
              <a:ext uri="{FF2B5EF4-FFF2-40B4-BE49-F238E27FC236}">
                <a16:creationId xmlns:a16="http://schemas.microsoft.com/office/drawing/2014/main" id="{618D9B43-1CC4-41F0-96A3-91833684A9A9}"/>
              </a:ext>
            </a:extLst>
          </p:cNvPr>
          <p:cNvGraphicFramePr>
            <a:graphicFrameLocks noGrp="1"/>
          </p:cNvGraphicFramePr>
          <p:nvPr>
            <p:extLst>
              <p:ext uri="{D42A27DB-BD31-4B8C-83A1-F6EECF244321}">
                <p14:modId xmlns:p14="http://schemas.microsoft.com/office/powerpoint/2010/main" val="327853417"/>
              </p:ext>
            </p:extLst>
          </p:nvPr>
        </p:nvGraphicFramePr>
        <p:xfrm>
          <a:off x="586903" y="1121479"/>
          <a:ext cx="11018192" cy="5516880"/>
        </p:xfrm>
        <a:graphic>
          <a:graphicData uri="http://schemas.openxmlformats.org/drawingml/2006/table">
            <a:tbl>
              <a:tblPr firstRow="1" bandRow="1">
                <a:tableStyleId>{F2DE63D5-997A-4646-A377-4702673A728D}</a:tableStyleId>
              </a:tblPr>
              <a:tblGrid>
                <a:gridCol w="3013660">
                  <a:extLst>
                    <a:ext uri="{9D8B030D-6E8A-4147-A177-3AD203B41FA5}">
                      <a16:colId xmlns:a16="http://schemas.microsoft.com/office/drawing/2014/main" val="3052323804"/>
                    </a:ext>
                  </a:extLst>
                </a:gridCol>
                <a:gridCol w="8004532">
                  <a:extLst>
                    <a:ext uri="{9D8B030D-6E8A-4147-A177-3AD203B41FA5}">
                      <a16:colId xmlns:a16="http://schemas.microsoft.com/office/drawing/2014/main" val="1734561935"/>
                    </a:ext>
                  </a:extLst>
                </a:gridCol>
              </a:tblGrid>
              <a:tr h="288032">
                <a:tc>
                  <a:txBody>
                    <a:bodyPr/>
                    <a:lstStyle/>
                    <a:p>
                      <a:r>
                        <a:rPr lang="fi-FI" sz="1400" dirty="0"/>
                        <a:t>Vaikutustavoite</a:t>
                      </a:r>
                    </a:p>
                  </a:txBody>
                  <a:tcPr/>
                </a:tc>
                <a:tc>
                  <a:txBody>
                    <a:bodyPr/>
                    <a:lstStyle/>
                    <a:p>
                      <a:r>
                        <a:rPr lang="fi-FI" sz="1400" dirty="0"/>
                        <a:t>Toimenpiteet tavoitteen saavuttamiseksi</a:t>
                      </a:r>
                    </a:p>
                  </a:txBody>
                  <a:tcPr/>
                </a:tc>
                <a:extLst>
                  <a:ext uri="{0D108BD9-81ED-4DB2-BD59-A6C34878D82A}">
                    <a16:rowId xmlns:a16="http://schemas.microsoft.com/office/drawing/2014/main" val="3734606832"/>
                  </a:ext>
                </a:extLst>
              </a:tr>
              <a:tr h="847328">
                <a:tc>
                  <a:txBody>
                    <a:bodyPr/>
                    <a:lstStyle/>
                    <a:p>
                      <a:r>
                        <a:rPr lang="fi-FI" sz="1100" b="1" dirty="0"/>
                        <a:t>Maankäyttöä koskevissa lainsäädännön uudistuksissa (MRL, lunastuslaki) turvataan kuntien mahdollisuudet kehittää yhdyskuntia kestävästi (kaavamonopoli, maapolitiikka, rakennusvalvonta)</a:t>
                      </a:r>
                    </a:p>
                  </a:txBody>
                  <a:tcPr/>
                </a:tc>
                <a:tc>
                  <a:txBody>
                    <a:bodyPr/>
                    <a:lstStyle/>
                    <a:p>
                      <a:pPr marL="171450" indent="-171450">
                        <a:buFont typeface="Arial" panose="020B0604020202020204" pitchFamily="34" charset="0"/>
                        <a:buChar char="•"/>
                      </a:pPr>
                      <a:r>
                        <a:rPr lang="fi-FI" sz="1100" b="0" i="0" dirty="0">
                          <a:solidFill>
                            <a:srgbClr val="000000"/>
                          </a:solidFill>
                          <a:effectLst/>
                          <a:latin typeface="+mn-lt"/>
                        </a:rPr>
                        <a:t>MRL-uudistukseen ja lunastuslain uudistukseen vaikuttaminen: </a:t>
                      </a:r>
                      <a:endParaRPr lang="fi-FI" dirty="0">
                        <a:solidFill>
                          <a:schemeClr val="accent3"/>
                        </a:solidFill>
                        <a:latin typeface="+mn-lt"/>
                      </a:endParaRPr>
                    </a:p>
                    <a:p>
                      <a:pPr marL="628650" lvl="1" indent="-171450">
                        <a:buFont typeface="Arial" panose="020B0604020202020204" pitchFamily="34" charset="0"/>
                        <a:buChar char="•"/>
                      </a:pPr>
                      <a:r>
                        <a:rPr lang="fi-FI" sz="1100" b="0" i="0" dirty="0">
                          <a:solidFill>
                            <a:schemeClr val="tx1"/>
                          </a:solidFill>
                          <a:effectLst/>
                          <a:latin typeface="+mn-lt"/>
                        </a:rPr>
                        <a:t>Lausuntokierroksen jälkeen poliittista vaikuttamista. Olemme yhteydessä keskeisiin tahoihin, esim. hallituspuolueissa ministerin erityisavustaja ja muissa seurantavastuulliset erityisavustajat, ympäristövaliokunnan jäsenet, ryhmäkanslioiden poliittiset sihteerit. Vaikutamme myös Kuntaliiton omien luottamushenkilöiden ja verkostojen kautta. Vaikutamme myös aktiivisella viestinnällä ja pitämällä kuntanäkökulmasta tärkeitä kysymyksiä esillä mediassa. </a:t>
                      </a:r>
                      <a:endParaRPr lang="fi-FI" dirty="0">
                        <a:solidFill>
                          <a:schemeClr val="tx1"/>
                        </a:solidFill>
                        <a:latin typeface="+mn-lt"/>
                      </a:endParaRPr>
                    </a:p>
                    <a:p>
                      <a:pPr marL="628650" lvl="1" indent="-171450">
                        <a:buFont typeface="Arial" panose="020B0604020202020204" pitchFamily="34" charset="0"/>
                        <a:buChar char="•"/>
                      </a:pPr>
                      <a:r>
                        <a:rPr lang="fi-FI" sz="1100" b="0" i="0" dirty="0">
                          <a:solidFill>
                            <a:schemeClr val="tx1"/>
                          </a:solidFill>
                          <a:effectLst/>
                          <a:latin typeface="+mn-lt"/>
                        </a:rPr>
                        <a:t>Jos lakihanke etenee, vaikutamme jatkovalmistelun aikana </a:t>
                      </a:r>
                      <a:r>
                        <a:rPr lang="fi-FI" sz="1100" b="0" i="0" dirty="0" err="1">
                          <a:solidFill>
                            <a:schemeClr val="tx1"/>
                          </a:solidFill>
                          <a:effectLst/>
                          <a:latin typeface="+mn-lt"/>
                        </a:rPr>
                        <a:t>Kuthanekissa</a:t>
                      </a:r>
                      <a:r>
                        <a:rPr lang="fi-FI" sz="1100" b="0" i="0" dirty="0">
                          <a:solidFill>
                            <a:schemeClr val="tx1"/>
                          </a:solidFill>
                          <a:effectLst/>
                          <a:latin typeface="+mn-lt"/>
                        </a:rPr>
                        <a:t> ja suoraan </a:t>
                      </a:r>
                      <a:r>
                        <a:rPr lang="fi-FI" sz="1100" b="0" i="0" dirty="0" err="1">
                          <a:solidFill>
                            <a:schemeClr val="tx1"/>
                          </a:solidFill>
                          <a:effectLst/>
                          <a:latin typeface="+mn-lt"/>
                        </a:rPr>
                        <a:t>YM:n</a:t>
                      </a:r>
                      <a:r>
                        <a:rPr lang="fi-FI" sz="1100" b="0" i="0" dirty="0">
                          <a:solidFill>
                            <a:schemeClr val="tx1"/>
                          </a:solidFill>
                          <a:effectLst/>
                          <a:latin typeface="+mn-lt"/>
                        </a:rPr>
                        <a:t> valmisteluun (suorat </a:t>
                      </a:r>
                      <a:r>
                        <a:rPr lang="fi-FI" sz="1100" b="0" i="0" dirty="0" err="1">
                          <a:solidFill>
                            <a:schemeClr val="tx1"/>
                          </a:solidFill>
                          <a:effectLst/>
                          <a:latin typeface="+mn-lt"/>
                        </a:rPr>
                        <a:t>asiantuntijakontaktoinnit</a:t>
                      </a:r>
                      <a:r>
                        <a:rPr lang="fi-FI" sz="1100" b="0" i="0" dirty="0">
                          <a:solidFill>
                            <a:schemeClr val="tx1"/>
                          </a:solidFill>
                          <a:effectLst/>
                          <a:latin typeface="+mn-lt"/>
                        </a:rPr>
                        <a:t>, keskijohdon tapaamiset, ylimmän johdon tapaamiset). </a:t>
                      </a:r>
                      <a:endParaRPr lang="fi-FI" dirty="0">
                        <a:solidFill>
                          <a:schemeClr val="tx1"/>
                        </a:solidFill>
                        <a:latin typeface="+mn-lt"/>
                      </a:endParaRPr>
                    </a:p>
                    <a:p>
                      <a:pPr marL="628650" lvl="1" indent="-171450">
                        <a:buFont typeface="Arial" panose="020B0604020202020204" pitchFamily="34" charset="0"/>
                        <a:buChar char="•"/>
                      </a:pPr>
                      <a:r>
                        <a:rPr lang="fi-FI" sz="1100" b="0" i="0" dirty="0">
                          <a:solidFill>
                            <a:schemeClr val="tx1"/>
                          </a:solidFill>
                          <a:effectLst/>
                          <a:latin typeface="+mn-lt"/>
                        </a:rPr>
                        <a:t>Jos lakiesitys etenee eduskuntaan syksyllä 2022, on toinen poliittisen vaikuttamisen vaihe, jossa vaikuttamisen kohteena kansanedustajat ja asiaa käsittelevien valiokuntien jäsenet. </a:t>
                      </a:r>
                      <a:endParaRPr lang="fi-FI" dirty="0">
                        <a:solidFill>
                          <a:schemeClr val="tx1"/>
                        </a:solidFill>
                        <a:latin typeface="+mn-lt"/>
                      </a:endParaRPr>
                    </a:p>
                    <a:p>
                      <a:pPr marL="628650" lvl="1" indent="-171450">
                        <a:buFont typeface="Arial" panose="020B0604020202020204" pitchFamily="34" charset="0"/>
                        <a:buChar char="•"/>
                      </a:pPr>
                      <a:r>
                        <a:rPr lang="fi-FI" sz="1100" b="0" i="0" dirty="0">
                          <a:solidFill>
                            <a:schemeClr val="tx1"/>
                          </a:solidFill>
                          <a:effectLst/>
                          <a:latin typeface="+mn-lt"/>
                        </a:rPr>
                        <a:t>Riippuen tilanteesta, valmistaudumme ja vaikutamme seuraavan hallitusohjelman sisältöön. Vaikuttaminen tässä myös puolueiden poliittisten ohjelmien valmistelijoihin. </a:t>
                      </a:r>
                      <a:endParaRPr lang="fi-FI" dirty="0">
                        <a:solidFill>
                          <a:schemeClr val="tx1"/>
                        </a:solidFill>
                        <a:latin typeface="+mn-lt"/>
                      </a:endParaRPr>
                    </a:p>
                    <a:p>
                      <a:pPr marL="171450" indent="-171450">
                        <a:buFont typeface="Arial" panose="020B0604020202020204" pitchFamily="34" charset="0"/>
                        <a:buChar char="•"/>
                      </a:pPr>
                      <a:r>
                        <a:rPr lang="fi-FI" sz="1100" b="0" i="0" dirty="0">
                          <a:solidFill>
                            <a:schemeClr val="tx1"/>
                          </a:solidFill>
                          <a:effectLst/>
                          <a:latin typeface="+mn-lt"/>
                        </a:rPr>
                        <a:t>Luonnonsuojelulain uudistukseen vaikuttaminen, tavoitteena huolehtia kuntien mahdollisuuksista yhteen sovittaa luontoarvojen turvaaminen muihin maankäytön tarpeisiin </a:t>
                      </a:r>
                    </a:p>
                    <a:p>
                      <a:pPr marL="171450" lvl="0" indent="-171450">
                        <a:buFont typeface="Arial" panose="020B0604020202020204" pitchFamily="34" charset="0"/>
                        <a:buChar char="•"/>
                      </a:pPr>
                      <a:r>
                        <a:rPr lang="fi-FI" sz="1100" b="0" i="0" dirty="0">
                          <a:solidFill>
                            <a:schemeClr val="tx1"/>
                          </a:solidFill>
                          <a:effectLst/>
                          <a:latin typeface="+mn-lt"/>
                        </a:rPr>
                        <a:t>Kaupunkien tukeminen maankäytön ekologisen kompensaation toimintamallin kehittämisessä (</a:t>
                      </a:r>
                      <a:r>
                        <a:rPr lang="fi-FI" sz="1100" b="0" i="0" dirty="0" err="1">
                          <a:solidFill>
                            <a:schemeClr val="tx1"/>
                          </a:solidFill>
                          <a:effectLst/>
                          <a:latin typeface="+mn-lt"/>
                        </a:rPr>
                        <a:t>NoNetLossCity</a:t>
                      </a:r>
                      <a:r>
                        <a:rPr lang="fi-FI" sz="1100" b="0" i="0" dirty="0">
                          <a:solidFill>
                            <a:schemeClr val="tx1"/>
                          </a:solidFill>
                          <a:effectLst/>
                          <a:latin typeface="+mn-lt"/>
                        </a:rPr>
                        <a:t> ja BOOST –hankkeet)</a:t>
                      </a:r>
                      <a:endParaRPr lang="fi-FI" dirty="0">
                        <a:latin typeface="+mn-lt"/>
                      </a:endParaRPr>
                    </a:p>
                    <a:p>
                      <a:pPr marL="171450" lvl="0" indent="-171450">
                        <a:buFont typeface="Arial" panose="020B0604020202020204" pitchFamily="34" charset="0"/>
                        <a:buChar char="•"/>
                      </a:pPr>
                      <a:r>
                        <a:rPr lang="fi-FI" sz="1100" b="0" i="0" dirty="0">
                          <a:solidFill>
                            <a:srgbClr val="000000"/>
                          </a:solidFill>
                          <a:effectLst/>
                          <a:latin typeface="+mn-lt"/>
                        </a:rPr>
                        <a:t>Hallitusohjelmaan vaikuttaminen kuntien maankäyttöä koskevan kokonaisuuden osalta hyödyntäen vaikuttamisessa mm. MRL-valmistelussa saatua kuntapalautteita</a:t>
                      </a:r>
                      <a:endParaRPr lang="fi-FI" dirty="0">
                        <a:latin typeface="+mn-lt"/>
                      </a:endParaRPr>
                    </a:p>
                    <a:p>
                      <a:pPr marL="171450" lvl="0" indent="-171450">
                        <a:buFont typeface="Arial" panose="020B0604020202020204" pitchFamily="34" charset="0"/>
                        <a:buChar char="•"/>
                      </a:pPr>
                      <a:r>
                        <a:rPr lang="fi-FI" sz="1100" b="0" i="0" dirty="0">
                          <a:solidFill>
                            <a:srgbClr val="000000"/>
                          </a:solidFill>
                          <a:effectLst/>
                          <a:latin typeface="+mn-lt"/>
                        </a:rPr>
                        <a:t>Maankäyttöä koskevan viestinnän vahvistaminen Kuntaliitossa</a:t>
                      </a:r>
                    </a:p>
                  </a:txBody>
                  <a:tcPr/>
                </a:tc>
                <a:extLst>
                  <a:ext uri="{0D108BD9-81ED-4DB2-BD59-A6C34878D82A}">
                    <a16:rowId xmlns:a16="http://schemas.microsoft.com/office/drawing/2014/main" val="4253487791"/>
                  </a:ext>
                </a:extLst>
              </a:tr>
              <a:tr h="847328">
                <a:tc>
                  <a:txBody>
                    <a:bodyPr/>
                    <a:lstStyle/>
                    <a:p>
                      <a:r>
                        <a:rPr lang="fi-FI" sz="1100" b="1" dirty="0"/>
                        <a:t>Rakennetun ympäristön digitalisaatio:</a:t>
                      </a:r>
                    </a:p>
                    <a:p>
                      <a:r>
                        <a:rPr lang="fi-FI" sz="1100" b="1" dirty="0"/>
                        <a:t>Valtakunnalliseen tiedonhallinnan kehityksen tulee tukea kuntien tehokasta toimintaa ja vahvistaa kuntien digikyvykkyyttä. Tavoitteena tiedon yhteen toimivuus ja tietojen sujuva virtaaminen toimijoiden välillä. Kuntaliitto tekee työtä sen eteen, että RYHTI –hanke toteutetaan kuntien toiminnan kannalta järkevin periaattein. </a:t>
                      </a:r>
                    </a:p>
                  </a:txBody>
                  <a:tcPr/>
                </a:tc>
                <a:tc>
                  <a:txBody>
                    <a:bodyPr/>
                    <a:lstStyle/>
                    <a:p>
                      <a:pPr marL="171450" indent="-171450">
                        <a:buFont typeface="Arial" panose="020B0604020202020204" pitchFamily="34" charset="0"/>
                        <a:buChar char="•"/>
                      </a:pPr>
                      <a:r>
                        <a:rPr lang="fi-FI" sz="1100" b="0" i="0" dirty="0">
                          <a:solidFill>
                            <a:srgbClr val="000000"/>
                          </a:solidFill>
                          <a:effectLst/>
                          <a:latin typeface="+mn-lt"/>
                        </a:rPr>
                        <a:t>RYHTI-hankkeeseen ja MRL uudistukseen vaikuttaminen mahdollisen </a:t>
                      </a:r>
                      <a:r>
                        <a:rPr lang="fi-FI" sz="1100" b="0" i="0" dirty="0" err="1">
                          <a:solidFill>
                            <a:srgbClr val="000000"/>
                          </a:solidFill>
                          <a:effectLst/>
                          <a:latin typeface="+mn-lt"/>
                        </a:rPr>
                        <a:t>RYTJ:n</a:t>
                      </a:r>
                      <a:r>
                        <a:rPr lang="fi-FI" sz="1100" b="0" i="0" dirty="0">
                          <a:solidFill>
                            <a:srgbClr val="000000"/>
                          </a:solidFill>
                          <a:effectLst/>
                          <a:latin typeface="+mn-lt"/>
                        </a:rPr>
                        <a:t> sekä valtakunnallisen tiedonhallinnan osalta</a:t>
                      </a:r>
                    </a:p>
                    <a:p>
                      <a:pPr marL="171450" indent="-171450">
                        <a:buFont typeface="Arial" panose="020B0604020202020204" pitchFamily="34" charset="0"/>
                        <a:buChar char="•"/>
                      </a:pPr>
                      <a:r>
                        <a:rPr lang="fi-FI" sz="1100" b="0" i="0" dirty="0">
                          <a:solidFill>
                            <a:srgbClr val="000000"/>
                          </a:solidFill>
                          <a:effectLst/>
                          <a:latin typeface="+mn-lt"/>
                        </a:rPr>
                        <a:t>Osoitetietojärjestelmään (OTJ) vaikuttaminen valtakunnallisen osoitetietojärjestelmän ohjausryhmässä ja muulla sidosryhmäyhteistyöllä. Tarkoituksena huolehtia, ettei perusteta </a:t>
                      </a:r>
                      <a:r>
                        <a:rPr lang="fi-FI" sz="1100" b="0" i="0" u="none" strike="noStrike" noProof="0" dirty="0">
                          <a:effectLst/>
                          <a:latin typeface="+mn-lt"/>
                        </a:rPr>
                        <a:t>kuntien rekisterien kanssa päällekkäistä valtakunnallista ’rekisteriä’, vaan järjestään tiedonhallinta niin, että tieto virtaa kunnista (joiden päätöksellä osoitepäätökset tehdään) MML:n julkaisupalveluun. </a:t>
                      </a:r>
                      <a:r>
                        <a:rPr lang="fi-FI" sz="1100" b="0" i="0" dirty="0">
                          <a:solidFill>
                            <a:srgbClr val="000000"/>
                          </a:solidFill>
                          <a:effectLst/>
                          <a:latin typeface="+mn-lt"/>
                        </a:rPr>
                        <a:t> </a:t>
                      </a:r>
                    </a:p>
                    <a:p>
                      <a:pPr marL="171450" lvl="0" indent="-171450">
                        <a:buFont typeface="Arial" panose="020B0604020202020204" pitchFamily="34" charset="0"/>
                        <a:buChar char="•"/>
                      </a:pPr>
                      <a:r>
                        <a:rPr lang="fi-FI" sz="1100" b="0" i="0" dirty="0">
                          <a:solidFill>
                            <a:schemeClr val="tx1"/>
                          </a:solidFill>
                          <a:effectLst/>
                          <a:latin typeface="+mn-lt"/>
                        </a:rPr>
                        <a:t>VM:n rahoituksella toteutettavien kuntien rakennetun ympäristön digitalisaatio -hankkeiden tukeminen, jotta toiminta tehostuu ja tiedon saavutettavuus ja käytettävyys paranevat. </a:t>
                      </a:r>
                    </a:p>
                    <a:p>
                      <a:pPr marL="171450" lvl="0" indent="-171450">
                        <a:buFont typeface="Arial" panose="020B0604020202020204" pitchFamily="34" charset="0"/>
                        <a:buChar char="•"/>
                      </a:pPr>
                      <a:endParaRPr lang="fi-FI" sz="1100" b="0" i="0" dirty="0">
                        <a:solidFill>
                          <a:srgbClr val="FF0000"/>
                        </a:solidFill>
                        <a:effectLst/>
                        <a:latin typeface="Arial"/>
                      </a:endParaRPr>
                    </a:p>
                  </a:txBody>
                  <a:tcPr/>
                </a:tc>
                <a:extLst>
                  <a:ext uri="{0D108BD9-81ED-4DB2-BD59-A6C34878D82A}">
                    <a16:rowId xmlns:a16="http://schemas.microsoft.com/office/drawing/2014/main" val="81807055"/>
                  </a:ext>
                </a:extLst>
              </a:tr>
            </a:tbl>
          </a:graphicData>
        </a:graphic>
      </p:graphicFrame>
      <p:sp>
        <p:nvSpPr>
          <p:cNvPr id="6" name="Tekstiruutu 5">
            <a:extLst>
              <a:ext uri="{FF2B5EF4-FFF2-40B4-BE49-F238E27FC236}">
                <a16:creationId xmlns:a16="http://schemas.microsoft.com/office/drawing/2014/main" id="{ADAF2218-07D3-49C5-9FB0-AAF3FD5F972A}"/>
              </a:ext>
            </a:extLst>
          </p:cNvPr>
          <p:cNvSpPr txBox="1"/>
          <p:nvPr/>
        </p:nvSpPr>
        <p:spPr>
          <a:xfrm>
            <a:off x="664019" y="261285"/>
            <a:ext cx="6990228" cy="307777"/>
          </a:xfrm>
          <a:prstGeom prst="rect">
            <a:avLst/>
          </a:prstGeom>
          <a:noFill/>
        </p:spPr>
        <p:txBody>
          <a:bodyPr wrap="square" rtlCol="0">
            <a:spAutoFit/>
          </a:bodyPr>
          <a:lstStyle/>
          <a:p>
            <a:r>
              <a:rPr lang="fi-FI" sz="1400" dirty="0">
                <a:solidFill>
                  <a:schemeClr val="accent3"/>
                </a:solidFill>
              </a:rPr>
              <a:t>Kestävät yhdyskunnat, ilmastonmuutoksen hillintä ja siihen varautuminen</a:t>
            </a:r>
          </a:p>
        </p:txBody>
      </p:sp>
    </p:spTree>
    <p:extLst>
      <p:ext uri="{BB962C8B-B14F-4D97-AF65-F5344CB8AC3E}">
        <p14:creationId xmlns:p14="http://schemas.microsoft.com/office/powerpoint/2010/main" val="214190676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E5455F9-BB6B-4DC7-A9AF-FF74AAEF30AF}"/>
              </a:ext>
            </a:extLst>
          </p:cNvPr>
          <p:cNvSpPr>
            <a:spLocks noGrp="1"/>
          </p:cNvSpPr>
          <p:nvPr>
            <p:ph type="title"/>
          </p:nvPr>
        </p:nvSpPr>
        <p:spPr>
          <a:xfrm>
            <a:off x="766762" y="572554"/>
            <a:ext cx="10658475" cy="1008113"/>
          </a:xfrm>
        </p:spPr>
        <p:txBody>
          <a:bodyPr/>
          <a:lstStyle/>
          <a:p>
            <a:r>
              <a:rPr lang="fi-FI" sz="3200" dirty="0"/>
              <a:t>Vaikutustavoitteet ja toimenpiteet 2022</a:t>
            </a:r>
            <a:br>
              <a:rPr lang="fi-FI" sz="1600" dirty="0"/>
            </a:br>
            <a:endParaRPr lang="fi-FI" sz="1600" dirty="0"/>
          </a:p>
        </p:txBody>
      </p:sp>
      <p:sp>
        <p:nvSpPr>
          <p:cNvPr id="4" name="Dian numeron paikkamerkki 3">
            <a:extLst>
              <a:ext uri="{FF2B5EF4-FFF2-40B4-BE49-F238E27FC236}">
                <a16:creationId xmlns:a16="http://schemas.microsoft.com/office/drawing/2014/main" id="{3301F640-9B1E-4A60-A738-EB0EBB61497A}"/>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61148C-697E-4B67-BDAA-872F34DF1106}" type="slidenum">
              <a:rPr kumimoji="0" lang="fi-FI" sz="1000" b="0" i="0" u="none" strike="noStrike" kern="1200" cap="none" spc="0" normalizeH="0" baseline="0" noProof="0" smtClean="0">
                <a:ln>
                  <a:noFill/>
                </a:ln>
                <a:solidFill>
                  <a:srgbClr val="923468"/>
                </a:solidFill>
                <a:effectLst/>
                <a:uLnTx/>
                <a:uFillTx/>
                <a:latin typeface="Work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a:t>
            </a:fld>
            <a:endParaRPr kumimoji="0" lang="fi-FI" sz="1000" b="0" i="0" u="none" strike="noStrike" kern="1200" cap="none" spc="0" normalizeH="0" baseline="0" noProof="0">
              <a:ln>
                <a:noFill/>
              </a:ln>
              <a:solidFill>
                <a:srgbClr val="923468"/>
              </a:solidFill>
              <a:effectLst/>
              <a:uLnTx/>
              <a:uFillTx/>
              <a:latin typeface="Work Sans"/>
              <a:ea typeface="+mn-ea"/>
              <a:cs typeface="+mn-cs"/>
            </a:endParaRPr>
          </a:p>
        </p:txBody>
      </p:sp>
      <p:graphicFrame>
        <p:nvGraphicFramePr>
          <p:cNvPr id="5" name="Taulukko 5">
            <a:extLst>
              <a:ext uri="{FF2B5EF4-FFF2-40B4-BE49-F238E27FC236}">
                <a16:creationId xmlns:a16="http://schemas.microsoft.com/office/drawing/2014/main" id="{618D9B43-1CC4-41F0-96A3-91833684A9A9}"/>
              </a:ext>
            </a:extLst>
          </p:cNvPr>
          <p:cNvGraphicFramePr>
            <a:graphicFrameLocks noGrp="1"/>
          </p:cNvGraphicFramePr>
          <p:nvPr>
            <p:extLst>
              <p:ext uri="{D42A27DB-BD31-4B8C-83A1-F6EECF244321}">
                <p14:modId xmlns:p14="http://schemas.microsoft.com/office/powerpoint/2010/main" val="3490978288"/>
              </p:ext>
            </p:extLst>
          </p:nvPr>
        </p:nvGraphicFramePr>
        <p:xfrm>
          <a:off x="599325" y="1160865"/>
          <a:ext cx="10993348" cy="5364480"/>
        </p:xfrm>
        <a:graphic>
          <a:graphicData uri="http://schemas.openxmlformats.org/drawingml/2006/table">
            <a:tbl>
              <a:tblPr firstRow="1" bandRow="1">
                <a:tableStyleId>{F2DE63D5-997A-4646-A377-4702673A728D}</a:tableStyleId>
              </a:tblPr>
              <a:tblGrid>
                <a:gridCol w="3012992">
                  <a:extLst>
                    <a:ext uri="{9D8B030D-6E8A-4147-A177-3AD203B41FA5}">
                      <a16:colId xmlns:a16="http://schemas.microsoft.com/office/drawing/2014/main" val="3052323804"/>
                    </a:ext>
                  </a:extLst>
                </a:gridCol>
                <a:gridCol w="7980356">
                  <a:extLst>
                    <a:ext uri="{9D8B030D-6E8A-4147-A177-3AD203B41FA5}">
                      <a16:colId xmlns:a16="http://schemas.microsoft.com/office/drawing/2014/main" val="1734561935"/>
                    </a:ext>
                  </a:extLst>
                </a:gridCol>
              </a:tblGrid>
              <a:tr h="288032">
                <a:tc>
                  <a:txBody>
                    <a:bodyPr/>
                    <a:lstStyle/>
                    <a:p>
                      <a:r>
                        <a:rPr lang="fi-FI" sz="1400" dirty="0"/>
                        <a:t>Vaikutustavoite</a:t>
                      </a:r>
                    </a:p>
                  </a:txBody>
                  <a:tcPr/>
                </a:tc>
                <a:tc>
                  <a:txBody>
                    <a:bodyPr/>
                    <a:lstStyle/>
                    <a:p>
                      <a:r>
                        <a:rPr lang="fi-FI" sz="1400" dirty="0"/>
                        <a:t>Toimenpiteet tavoitteen saavuttamiseksi</a:t>
                      </a:r>
                    </a:p>
                  </a:txBody>
                  <a:tcPr/>
                </a:tc>
                <a:extLst>
                  <a:ext uri="{0D108BD9-81ED-4DB2-BD59-A6C34878D82A}">
                    <a16:rowId xmlns:a16="http://schemas.microsoft.com/office/drawing/2014/main" val="3734606832"/>
                  </a:ext>
                </a:extLst>
              </a:tr>
              <a:tr h="753514">
                <a:tc>
                  <a:txBody>
                    <a:bodyPr/>
                    <a:lstStyle/>
                    <a:p>
                      <a:r>
                        <a:rPr lang="fi-FI" sz="1100" b="1" dirty="0"/>
                        <a:t>Valtakunnallinen liikennejärjestelmäsuunnittelu on pitkäjänteistä, ennakoitavaa ja vaikuttavaa. Suunnittelu perustuu kuntien ja valtion hyvään yhteistyöhön ja kumppanuuteen. </a:t>
                      </a:r>
                    </a:p>
                    <a:p>
                      <a:r>
                        <a:rPr lang="fi-FI" sz="1100" b="1" dirty="0"/>
                        <a:t>Yhteisrahoitusmallin periaatteet perustuvat valtion ja kuntien väliseen vuoropuheluun ja sopimiseen.</a:t>
                      </a:r>
                    </a:p>
                  </a:txBody>
                  <a:tcPr/>
                </a:tc>
                <a:tc>
                  <a:txBody>
                    <a:bodyPr/>
                    <a:lstStyle/>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r>
                        <a:rPr lang="fi-FI" sz="1100" b="0" i="0" u="none" strike="noStrike" noProof="0" dirty="0">
                          <a:latin typeface="Work Sans"/>
                        </a:rPr>
                        <a:t>Vaikutetaan Liikenne12 suunnitelman toimeenpanoon ja tulevaan päivitykseen.</a:t>
                      </a:r>
                    </a:p>
                    <a:p>
                      <a:pPr marL="171450" indent="-171450">
                        <a:buFont typeface="Arial" panose="020B0604020202020204" pitchFamily="34" charset="0"/>
                        <a:buChar char="•"/>
                      </a:pPr>
                      <a:r>
                        <a:rPr lang="fi-FI" sz="1100" b="0" dirty="0"/>
                        <a:t>Toteutetaan MAL-kaupunkiseutujen sopimusyhteistyön edunvalvontaa ja edistetään sen kehittämistä. Vaikuttamistyössä hyödynnetään </a:t>
                      </a:r>
                      <a:r>
                        <a:rPr lang="fi-FI" sz="1100" b="0" i="0" u="none" strike="noStrike" noProof="0" dirty="0">
                          <a:latin typeface="Work Sans"/>
                        </a:rPr>
                        <a:t>Kuntaliiton MAL-selvityksen tuloksia.</a:t>
                      </a:r>
                    </a:p>
                    <a:p>
                      <a:pPr marL="171450" lvl="0" indent="-171450">
                        <a:buFont typeface="Arial" panose="020B0604020202020204" pitchFamily="34" charset="0"/>
                        <a:buChar char="•"/>
                      </a:pPr>
                      <a:r>
                        <a:rPr lang="fi-FI" sz="1100" b="0" i="0" u="none" strike="noStrike" noProof="0" dirty="0">
                          <a:latin typeface="Work Sans"/>
                        </a:rPr>
                        <a:t>Tuetaan yleisesti seudulliset lähtökohdat tunnistavaa sopimusyhteistyötä. </a:t>
                      </a:r>
                    </a:p>
                    <a:p>
                      <a:pPr marL="171450" lvl="0" indent="-171450">
                        <a:buFont typeface="Arial" panose="020B0604020202020204" pitchFamily="34" charset="0"/>
                        <a:buChar char="•"/>
                      </a:pPr>
                      <a:r>
                        <a:rPr lang="fi-FI" sz="1100" b="0" i="0" u="none" strike="noStrike" noProof="0" dirty="0">
                          <a:latin typeface="Work Sans"/>
                        </a:rPr>
                        <a:t>Vaikutetaan hallitusohjelmaan etenkin valtion liikennejärjestelmän rahoitustason, sopimusyhteistyön ja yhteisrahoitusmallin periaatteiden osalta.</a:t>
                      </a:r>
                      <a:endParaRPr lang="fi-FI" dirty="0"/>
                    </a:p>
                  </a:txBody>
                  <a:tcPr/>
                </a:tc>
                <a:extLst>
                  <a:ext uri="{0D108BD9-81ED-4DB2-BD59-A6C34878D82A}">
                    <a16:rowId xmlns:a16="http://schemas.microsoft.com/office/drawing/2014/main" val="667141435"/>
                  </a:ext>
                </a:extLst>
              </a:tr>
              <a:tr h="498854">
                <a:tc>
                  <a:txBody>
                    <a:bodyPr/>
                    <a:lstStyle/>
                    <a:p>
                      <a:pPr lvl="0" algn="l">
                        <a:lnSpc>
                          <a:spcPct val="100000"/>
                        </a:lnSpc>
                        <a:spcBef>
                          <a:spcPts val="0"/>
                        </a:spcBef>
                        <a:spcAft>
                          <a:spcPts val="0"/>
                        </a:spcAft>
                        <a:buNone/>
                      </a:pPr>
                      <a:r>
                        <a:rPr lang="fi-FI" sz="1100" b="1" i="0" u="none" strike="noStrike" noProof="0" dirty="0">
                          <a:latin typeface="Work Sans"/>
                        </a:rPr>
                        <a:t>Kuntien ilmastotyön toimintaedellytykset paranevat, tukitarpeet on tunnistettu ja rahoitusta on tarjolla riittävästi.</a:t>
                      </a:r>
                      <a:endParaRPr lang="fi-FI" sz="1100" b="0" i="0" u="none" strike="noStrike" noProof="0" dirty="0">
                        <a:latin typeface="Work Sans"/>
                      </a:endParaRPr>
                    </a:p>
                    <a:p>
                      <a:pPr lvl="0">
                        <a:buNone/>
                      </a:pPr>
                      <a:r>
                        <a:rPr lang="fi-FI" sz="1100" b="1" dirty="0"/>
                        <a:t>Kuntien ilmastojohtaminen lisää ilmastotyön vaikuttavuutta</a:t>
                      </a:r>
                      <a:endParaRPr lang="fi-FI" dirty="0"/>
                    </a:p>
                    <a:p>
                      <a:endParaRPr lang="fi-FI" sz="1100" b="1" dirty="0"/>
                    </a:p>
                  </a:txBody>
                  <a:tcPr/>
                </a:tc>
                <a:tc>
                  <a:txBody>
                    <a:bodyPr/>
                    <a:lstStyle/>
                    <a:p>
                      <a:pPr marL="171450" lvl="0" indent="-171450" algn="l">
                        <a:lnSpc>
                          <a:spcPct val="100000"/>
                        </a:lnSpc>
                        <a:spcBef>
                          <a:spcPts val="0"/>
                        </a:spcBef>
                        <a:spcAft>
                          <a:spcPts val="0"/>
                        </a:spcAft>
                        <a:buClr>
                          <a:srgbClr val="000000"/>
                        </a:buClr>
                        <a:buFont typeface="Arial"/>
                        <a:buChar char="•"/>
                      </a:pPr>
                      <a:r>
                        <a:rPr lang="fi-FI" sz="1100" b="0" i="0" u="none" strike="noStrike" noProof="0" dirty="0">
                          <a:latin typeface="Work Sans"/>
                        </a:rPr>
                        <a:t>Ilmastolain toimeenpanoon vaikuttaminen. Hallituksen budjettiriihen lisäys ilmastolakiin: velvoite laatia ilmastosuunnitelmat kunta-, seutu- tai maakuntatasolla</a:t>
                      </a:r>
                      <a:endParaRPr lang="fi-FI" dirty="0"/>
                    </a:p>
                    <a:p>
                      <a:pPr marL="171450" lvl="0" indent="-171450" algn="l">
                        <a:lnSpc>
                          <a:spcPct val="100000"/>
                        </a:lnSpc>
                        <a:spcBef>
                          <a:spcPts val="0"/>
                        </a:spcBef>
                        <a:spcAft>
                          <a:spcPts val="0"/>
                        </a:spcAft>
                        <a:buClr>
                          <a:srgbClr val="000000"/>
                        </a:buClr>
                        <a:buFont typeface="Arial"/>
                        <a:buChar char="•"/>
                      </a:pPr>
                      <a:r>
                        <a:rPr lang="fi-FI" sz="1100" b="0" i="0" u="none" strike="noStrike" noProof="0" dirty="0">
                          <a:latin typeface="Work Sans"/>
                        </a:rPr>
                        <a:t>Keskipitkän aikavälin ilmastosuunnitelman ja Ilmasto- ja energiastrategian seuranta ja niihin reagointi </a:t>
                      </a:r>
                      <a:endParaRPr lang="fi-FI" sz="1100" b="0" i="0" u="none" strike="noStrike" noProof="0" dirty="0">
                        <a:solidFill>
                          <a:schemeClr val="tx1"/>
                        </a:solidFill>
                      </a:endParaRPr>
                    </a:p>
                    <a:p>
                      <a:pPr marL="171450" lvl="0" indent="-171450" algn="l">
                        <a:lnSpc>
                          <a:spcPct val="100000"/>
                        </a:lnSpc>
                        <a:spcBef>
                          <a:spcPts val="0"/>
                        </a:spcBef>
                        <a:spcAft>
                          <a:spcPts val="0"/>
                        </a:spcAft>
                        <a:buClr>
                          <a:srgbClr val="000000"/>
                        </a:buClr>
                        <a:buFont typeface="Arial"/>
                        <a:buChar char="•"/>
                      </a:pPr>
                      <a:r>
                        <a:rPr lang="fi-FI" sz="1100" b="0" i="0" u="none" strike="noStrike" noProof="0" dirty="0">
                          <a:latin typeface="Work Sans"/>
                        </a:rPr>
                        <a:t>Kansalliseen ilmastomuutoksen sopeutussuunnitelmaan (KISS2030) vaikuttaminen</a:t>
                      </a:r>
                      <a:endParaRPr lang="fi-FI" dirty="0">
                        <a:latin typeface="Work Sans"/>
                      </a:endParaRPr>
                    </a:p>
                    <a:p>
                      <a:pPr marL="171450" lvl="0" indent="-171450">
                        <a:buClr>
                          <a:srgbClr val="000000"/>
                        </a:buClr>
                        <a:buFont typeface="Arial,Sans-Serif" panose="020B0604020202020204" pitchFamily="34" charset="0"/>
                        <a:buChar char="•"/>
                      </a:pPr>
                      <a:r>
                        <a:rPr lang="fi-FI" sz="1100" b="0" i="0" u="none" strike="noStrike" noProof="0" dirty="0">
                          <a:solidFill>
                            <a:schemeClr val="tx1"/>
                          </a:solidFill>
                        </a:rPr>
                        <a:t>Vaikutetaan kuntien ilmastotavoitteiden toteuttamiseen vaikuttavaan muuhun kansalliseen ja EU –tason säätelyyn, rahoitukseen ja kehittämisohjelmiin </a:t>
                      </a:r>
                    </a:p>
                    <a:p>
                      <a:pPr marL="171450" lvl="0" indent="-171450">
                        <a:buFont typeface="Arial" panose="020B0604020202020204" pitchFamily="34" charset="0"/>
                        <a:buChar char="•"/>
                      </a:pPr>
                      <a:r>
                        <a:rPr lang="fi-FI" sz="1100" b="0" i="0" u="none" strike="noStrike" noProof="0" dirty="0">
                          <a:solidFill>
                            <a:schemeClr val="tx1"/>
                          </a:solidFill>
                          <a:latin typeface="Work Sans"/>
                        </a:rPr>
                        <a:t>Kuntien ilmastojohtamisen valmennuksessa (ILMAVA) luodut työkalut ja -mallit levitetään kuntien käyttöön tukemaan kuntien ilmastotyötä</a:t>
                      </a:r>
                    </a:p>
                  </a:txBody>
                  <a:tcPr/>
                </a:tc>
                <a:extLst>
                  <a:ext uri="{0D108BD9-81ED-4DB2-BD59-A6C34878D82A}">
                    <a16:rowId xmlns:a16="http://schemas.microsoft.com/office/drawing/2014/main" val="300080967"/>
                  </a:ext>
                </a:extLst>
              </a:tr>
              <a:tr h="584182">
                <a:tc>
                  <a:txBody>
                    <a:bodyPr/>
                    <a:lstStyle/>
                    <a:p>
                      <a:r>
                        <a:rPr lang="fi-FI" sz="1100" b="1" dirty="0"/>
                        <a:t>Euroopan Vihreän kehityksen ohjelma (EU </a:t>
                      </a:r>
                      <a:r>
                        <a:rPr lang="fi-FI" sz="1100" b="1" dirty="0" err="1"/>
                        <a:t>GreenDeal</a:t>
                      </a:r>
                      <a:r>
                        <a:rPr lang="fi-FI" sz="1100" b="1" dirty="0"/>
                        <a:t>) tukee kuntien vihreää siirtymää (lainsäädäntö/velvoitteet, rahoitus, kehitysaloitteet)</a:t>
                      </a:r>
                    </a:p>
                  </a:txBody>
                  <a:tcPr/>
                </a:tc>
                <a:tc>
                  <a:txBody>
                    <a:bodyPr/>
                    <a:lstStyle/>
                    <a:p>
                      <a:pPr marL="171450" marR="0" lvl="0" indent="-171450" algn="l">
                        <a:lnSpc>
                          <a:spcPct val="100000"/>
                        </a:lnSpc>
                        <a:spcBef>
                          <a:spcPts val="0"/>
                        </a:spcBef>
                        <a:spcAft>
                          <a:spcPts val="0"/>
                        </a:spcAft>
                        <a:buClrTx/>
                        <a:buSzTx/>
                        <a:buFont typeface="Arial" panose="020B0604020202020204" pitchFamily="34" charset="0"/>
                        <a:buChar char="•"/>
                      </a:pPr>
                      <a:r>
                        <a:rPr lang="fi-FI" sz="1100" strike="noStrike" dirty="0">
                          <a:solidFill>
                            <a:schemeClr val="tx1"/>
                          </a:solidFill>
                        </a:rPr>
                        <a:t>EU Green </a:t>
                      </a:r>
                      <a:r>
                        <a:rPr lang="fi-FI" sz="1100" strike="noStrike" dirty="0" err="1">
                          <a:solidFill>
                            <a:schemeClr val="tx1"/>
                          </a:solidFill>
                        </a:rPr>
                        <a:t>Deal</a:t>
                      </a:r>
                      <a:r>
                        <a:rPr lang="fi-FI" sz="1100" strike="noStrike" dirty="0">
                          <a:solidFill>
                            <a:schemeClr val="tx1"/>
                          </a:solidFill>
                        </a:rPr>
                        <a:t> ohjelman toimeenpanon seuranta ja edunvalvonta</a:t>
                      </a:r>
                      <a:endParaRPr lang="fi-FI" sz="1100" dirty="0">
                        <a:solidFill>
                          <a:schemeClr val="tx1"/>
                        </a:solidFill>
                      </a:endParaRPr>
                    </a:p>
                    <a:p>
                      <a:pPr marL="628650" lvl="1" indent="-171450">
                        <a:buFont typeface="Arial" panose="020B0604020202020204" pitchFamily="34" charset="0"/>
                        <a:buChar char="•"/>
                      </a:pPr>
                      <a:r>
                        <a:rPr lang="fi-FI" sz="1100" dirty="0">
                          <a:solidFill>
                            <a:schemeClr val="tx1"/>
                          </a:solidFill>
                        </a:rPr>
                        <a:t>55 valmiuspaketin toimeenpanon edunvalvonta</a:t>
                      </a:r>
                    </a:p>
                    <a:p>
                      <a:pPr marL="171450" lvl="0" indent="-171450">
                        <a:buFont typeface="Arial" panose="020B0604020202020204" pitchFamily="34" charset="0"/>
                        <a:buChar char="•"/>
                      </a:pPr>
                      <a:r>
                        <a:rPr lang="fi-FI" sz="1100" dirty="0">
                          <a:solidFill>
                            <a:schemeClr val="tx1"/>
                          </a:solidFill>
                        </a:rPr>
                        <a:t>Seuranta ja vaikuttaminen tapahtuu sekä Brysselissä että Suomessa komission, parlamentin, Alueiden komitean, </a:t>
                      </a:r>
                      <a:r>
                        <a:rPr lang="fi-FI" sz="1100" dirty="0" err="1">
                          <a:solidFill>
                            <a:schemeClr val="tx1"/>
                          </a:solidFill>
                        </a:rPr>
                        <a:t>CEMRin</a:t>
                      </a:r>
                      <a:r>
                        <a:rPr lang="fi-FI" sz="1100" dirty="0">
                          <a:solidFill>
                            <a:schemeClr val="tx1"/>
                          </a:solidFill>
                        </a:rPr>
                        <a:t> ja Suomen EU-jaostojen ja ministeriöiden kautta tarvittaessa yhteistyössä muiden kuntajärjestöjen tai Kuntaliiton kantoja tukevien muiden etujärjestöjen kanssa</a:t>
                      </a:r>
                    </a:p>
                  </a:txBody>
                  <a:tcPr/>
                </a:tc>
                <a:extLst>
                  <a:ext uri="{0D108BD9-81ED-4DB2-BD59-A6C34878D82A}">
                    <a16:rowId xmlns:a16="http://schemas.microsoft.com/office/drawing/2014/main" val="4141619030"/>
                  </a:ext>
                </a:extLst>
              </a:tr>
              <a:tr h="498854">
                <a:tc>
                  <a:txBody>
                    <a:bodyPr/>
                    <a:lstStyle/>
                    <a:p>
                      <a:r>
                        <a:rPr lang="fi-FI" sz="1100" b="1" dirty="0"/>
                        <a:t>Kuntien mahdollisuudet toimitilojen suunnitelmalliseen ja kustannustehokkaaseen hallintaan paranevat</a:t>
                      </a:r>
                    </a:p>
                  </a:txBody>
                  <a:tcPr/>
                </a:tc>
                <a:tc>
                  <a:txBody>
                    <a:bodyPr/>
                    <a:lstStyle/>
                    <a:p>
                      <a:pPr marL="171450" indent="-171450">
                        <a:buFont typeface="Arial"/>
                        <a:buChar char="•"/>
                      </a:pPr>
                      <a:r>
                        <a:rPr lang="fi-FI" sz="1100" dirty="0"/>
                        <a:t>Hallitusohjelman tuottavuustoimiin sisältyvään "Kuntien tilatietohankkeeseen" vaikuttaminen.</a:t>
                      </a:r>
                    </a:p>
                    <a:p>
                      <a:pPr marL="171450" indent="-171450">
                        <a:buFont typeface="Arial"/>
                        <a:buChar char="•"/>
                      </a:pPr>
                      <a:r>
                        <a:rPr lang="fi-FI" sz="1100" dirty="0"/>
                        <a:t>Kuntien tukeminen sote-uudistuksen ja muiden palvelurakenneuudistusten toimitilajärjestelyihin liittyvissä muutoksissa.</a:t>
                      </a:r>
                      <a:endParaRPr lang="fi-FI" sz="1100" b="0" i="0" u="none" strike="noStrike" noProof="0" dirty="0">
                        <a:latin typeface="Work Sans"/>
                      </a:endParaRPr>
                    </a:p>
                    <a:p>
                      <a:pPr marL="171450" lvl="0" indent="-171450">
                        <a:buFont typeface="Arial"/>
                        <a:buChar char="•"/>
                      </a:pPr>
                      <a:r>
                        <a:rPr lang="fi-FI" sz="1100" b="0" i="0" u="none" strike="noStrike" noProof="0" dirty="0"/>
                        <a:t>"Valtion palvelu- ja toimitilaverkon uudistaminen 2020-luvulla" –hankkeeseen vaikuttaminen. Valtion ja kuntien yhteispalveluperiaatteiden määrittely.</a:t>
                      </a:r>
                      <a:endParaRPr lang="fi-FI" sz="1100" b="0" i="0" u="none" strike="noStrike" noProof="0" dirty="0">
                        <a:latin typeface="Work Sans"/>
                      </a:endParaRPr>
                    </a:p>
                    <a:p>
                      <a:pPr marL="171450" lvl="0" indent="-171450">
                        <a:buFont typeface="Arial"/>
                        <a:buChar char="•"/>
                      </a:pPr>
                      <a:r>
                        <a:rPr lang="fi-FI" sz="1100" dirty="0"/>
                        <a:t>Kuntaliiton sisäinen toimitilajohtamisen kehitystyö ml. EU edunvalvonta, digitalisaatio</a:t>
                      </a:r>
                      <a:endParaRPr lang="fi-FI" dirty="0"/>
                    </a:p>
                  </a:txBody>
                  <a:tcPr/>
                </a:tc>
                <a:extLst>
                  <a:ext uri="{0D108BD9-81ED-4DB2-BD59-A6C34878D82A}">
                    <a16:rowId xmlns:a16="http://schemas.microsoft.com/office/drawing/2014/main" val="3833556562"/>
                  </a:ext>
                </a:extLst>
              </a:tr>
            </a:tbl>
          </a:graphicData>
        </a:graphic>
      </p:graphicFrame>
      <p:sp>
        <p:nvSpPr>
          <p:cNvPr id="6" name="Tekstiruutu 5">
            <a:extLst>
              <a:ext uri="{FF2B5EF4-FFF2-40B4-BE49-F238E27FC236}">
                <a16:creationId xmlns:a16="http://schemas.microsoft.com/office/drawing/2014/main" id="{2B48106D-A1EE-4898-930B-547C5A6D884D}"/>
              </a:ext>
            </a:extLst>
          </p:cNvPr>
          <p:cNvSpPr txBox="1"/>
          <p:nvPr/>
        </p:nvSpPr>
        <p:spPr>
          <a:xfrm>
            <a:off x="664019" y="261285"/>
            <a:ext cx="6990228" cy="307777"/>
          </a:xfrm>
          <a:prstGeom prst="rect">
            <a:avLst/>
          </a:prstGeom>
          <a:noFill/>
        </p:spPr>
        <p:txBody>
          <a:bodyPr wrap="square" rtlCol="0">
            <a:spAutoFit/>
          </a:bodyPr>
          <a:lstStyle/>
          <a:p>
            <a:r>
              <a:rPr lang="fi-FI" sz="1400" dirty="0">
                <a:solidFill>
                  <a:schemeClr val="accent3"/>
                </a:solidFill>
              </a:rPr>
              <a:t>Kestävät yhdyskunnat, ilmastonmuutoksen hillintä ja siihen varautuminen</a:t>
            </a:r>
          </a:p>
        </p:txBody>
      </p:sp>
    </p:spTree>
    <p:extLst>
      <p:ext uri="{BB962C8B-B14F-4D97-AF65-F5344CB8AC3E}">
        <p14:creationId xmlns:p14="http://schemas.microsoft.com/office/powerpoint/2010/main" val="3870706357"/>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numeron paikkamerkki 1">
            <a:extLst>
              <a:ext uri="{FF2B5EF4-FFF2-40B4-BE49-F238E27FC236}">
                <a16:creationId xmlns:a16="http://schemas.microsoft.com/office/drawing/2014/main" id="{79516C49-3D2C-4945-894E-9175345DCB15}"/>
              </a:ext>
            </a:extLst>
          </p:cNvPr>
          <p:cNvSpPr>
            <a:spLocks noGrp="1"/>
          </p:cNvSpPr>
          <p:nvPr>
            <p:ph type="sldNum" sz="quarter" idx="12"/>
          </p:nvPr>
        </p:nvSpPr>
        <p:spPr/>
        <p:txBody>
          <a:bodyPr/>
          <a:lstStyle/>
          <a:p>
            <a:fld id="{0861148C-697E-4B67-BDAA-872F34DF1106}" type="slidenum">
              <a:rPr lang="fi-FI" smtClean="0"/>
              <a:pPr/>
              <a:t>23</a:t>
            </a:fld>
            <a:endParaRPr lang="fi-FI"/>
          </a:p>
        </p:txBody>
      </p:sp>
      <p:sp>
        <p:nvSpPr>
          <p:cNvPr id="3" name="Tekstin paikkamerkki 2">
            <a:extLst>
              <a:ext uri="{FF2B5EF4-FFF2-40B4-BE49-F238E27FC236}">
                <a16:creationId xmlns:a16="http://schemas.microsoft.com/office/drawing/2014/main" id="{D07A8D41-29A4-4184-A05F-F7D2783FB0B5}"/>
              </a:ext>
            </a:extLst>
          </p:cNvPr>
          <p:cNvSpPr>
            <a:spLocks noGrp="1"/>
          </p:cNvSpPr>
          <p:nvPr>
            <p:ph type="body" sz="quarter" idx="13"/>
          </p:nvPr>
        </p:nvSpPr>
        <p:spPr>
          <a:xfrm>
            <a:off x="6312024" y="1412776"/>
            <a:ext cx="5400724" cy="4464620"/>
          </a:xfrm>
        </p:spPr>
        <p:txBody>
          <a:bodyPr/>
          <a:lstStyle/>
          <a:p>
            <a:pPr marL="0" marR="0" lvl="0" indent="0" algn="l" defTabSz="914400" rtl="0" eaLnBrk="1" fontAlgn="auto" latinLnBrk="0" hangingPunct="1">
              <a:lnSpc>
                <a:spcPct val="90000"/>
              </a:lnSpc>
              <a:spcBef>
                <a:spcPts val="200"/>
              </a:spcBef>
              <a:spcAft>
                <a:spcPts val="0"/>
              </a:spcAft>
              <a:buClr>
                <a:srgbClr val="923468"/>
              </a:buClr>
              <a:buSzTx/>
              <a:buFontTx/>
              <a:buNone/>
              <a:tabLst/>
              <a:defRPr/>
            </a:pPr>
            <a:r>
              <a:rPr lang="fi-FI" sz="2800" dirty="0"/>
              <a:t>2.7 Sosiaalisesti kestävät kunnat</a:t>
            </a:r>
            <a:endParaRPr kumimoji="0" lang="fi-FI" sz="2800" b="0" i="0" u="none" strike="noStrike" kern="1200" cap="none" spc="0" normalizeH="0" baseline="0" noProof="0" dirty="0">
              <a:ln>
                <a:noFill/>
              </a:ln>
              <a:solidFill>
                <a:prstClr val="white"/>
              </a:solidFill>
              <a:effectLst/>
              <a:uLnTx/>
              <a:uFillTx/>
              <a:latin typeface="Work Sans ExtraBold"/>
              <a:ea typeface="+mn-ea"/>
              <a:cs typeface="+mn-cs"/>
            </a:endParaRPr>
          </a:p>
          <a:p>
            <a:pPr marL="0" marR="0" lvl="0" indent="0" algn="l" defTabSz="914400" rtl="0" eaLnBrk="1" fontAlgn="auto" latinLnBrk="0" hangingPunct="1">
              <a:lnSpc>
                <a:spcPct val="90000"/>
              </a:lnSpc>
              <a:spcBef>
                <a:spcPts val="200"/>
              </a:spcBef>
              <a:spcAft>
                <a:spcPts val="0"/>
              </a:spcAft>
              <a:buClr>
                <a:srgbClr val="923468"/>
              </a:buClr>
              <a:buSzTx/>
              <a:buFontTx/>
              <a:buNone/>
              <a:tabLst/>
              <a:defRPr/>
            </a:pPr>
            <a:endParaRPr kumimoji="0" lang="fi-FI" sz="2800" b="0" i="0" u="none" strike="noStrike" kern="1200" cap="none" spc="0" normalizeH="0" baseline="0" noProof="0" dirty="0">
              <a:ln>
                <a:noFill/>
              </a:ln>
              <a:solidFill>
                <a:prstClr val="white"/>
              </a:solidFill>
              <a:effectLst/>
              <a:uLnTx/>
              <a:uFillTx/>
              <a:latin typeface="Work Sans ExtraBold"/>
              <a:ea typeface="+mn-ea"/>
              <a:cs typeface="+mn-cs"/>
            </a:endParaRPr>
          </a:p>
          <a:p>
            <a:pPr marL="0" marR="0" lvl="0" indent="0" algn="l" defTabSz="914400" rtl="0" eaLnBrk="1" fontAlgn="auto" latinLnBrk="0" hangingPunct="1">
              <a:lnSpc>
                <a:spcPct val="90000"/>
              </a:lnSpc>
              <a:spcBef>
                <a:spcPts val="200"/>
              </a:spcBef>
              <a:spcAft>
                <a:spcPts val="0"/>
              </a:spcAft>
              <a:buClr>
                <a:srgbClr val="923468"/>
              </a:buClr>
              <a:buSzTx/>
              <a:buFontTx/>
              <a:buNone/>
              <a:tabLst/>
              <a:defRPr/>
            </a:pPr>
            <a:r>
              <a:rPr kumimoji="0" lang="fi-FI" sz="2000" b="0" i="0" u="none" strike="noStrike" kern="1200" cap="none" spc="0" normalizeH="0" baseline="0" noProof="0" dirty="0">
                <a:ln>
                  <a:noFill/>
                </a:ln>
                <a:solidFill>
                  <a:prstClr val="white"/>
                </a:solidFill>
                <a:effectLst/>
                <a:uLnTx/>
                <a:uFillTx/>
                <a:latin typeface="Work Sans ExtraBold"/>
                <a:ea typeface="+mn-ea"/>
                <a:cs typeface="+mn-cs"/>
              </a:rPr>
              <a:t>Vaikuttavuustavoitteemme:</a:t>
            </a:r>
          </a:p>
          <a:p>
            <a:endParaRPr lang="fi-FI" sz="1600" i="0" kern="1200" dirty="0">
              <a:solidFill>
                <a:schemeClr val="bg1"/>
              </a:solidFill>
              <a:effectLst/>
              <a:latin typeface="+mn-lt"/>
              <a:ea typeface="+mn-ea"/>
              <a:cs typeface="+mn-cs"/>
            </a:endParaRPr>
          </a:p>
          <a:p>
            <a:r>
              <a:rPr lang="fi-FI" sz="1800" dirty="0">
                <a:latin typeface="+mn-lt"/>
              </a:rPr>
              <a:t>Kunnilla on laaja-alainen kyvykkyys rakentaa YK:n Agenda2030-tavoitteisiin pohjautuen sosiaalisesti kestävää yhteiskuntaa ja turvata kuntalaisten hyvä arki. </a:t>
            </a:r>
          </a:p>
          <a:p>
            <a:endParaRPr lang="fi-FI" sz="1800" dirty="0">
              <a:latin typeface="+mn-lt"/>
            </a:endParaRPr>
          </a:p>
          <a:p>
            <a:r>
              <a:rPr lang="fi-FI" sz="1800" dirty="0">
                <a:latin typeface="+mn-lt"/>
              </a:rPr>
              <a:t>Näkökulmina ovat erityisesti mm. huono-osaisuuden ennaltaehkäisy, osallisuus, eriarvoisuuden kaventaminen, yhdenvertaisuus ja tasa-arvo. </a:t>
            </a:r>
          </a:p>
        </p:txBody>
      </p:sp>
    </p:spTree>
    <p:extLst>
      <p:ext uri="{BB962C8B-B14F-4D97-AF65-F5344CB8AC3E}">
        <p14:creationId xmlns:p14="http://schemas.microsoft.com/office/powerpoint/2010/main" val="341788150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E5455F9-BB6B-4DC7-A9AF-FF74AAEF30AF}"/>
              </a:ext>
            </a:extLst>
          </p:cNvPr>
          <p:cNvSpPr>
            <a:spLocks noGrp="1"/>
          </p:cNvSpPr>
          <p:nvPr>
            <p:ph type="title"/>
          </p:nvPr>
        </p:nvSpPr>
        <p:spPr>
          <a:xfrm>
            <a:off x="766762" y="558414"/>
            <a:ext cx="10658475" cy="1008113"/>
          </a:xfrm>
        </p:spPr>
        <p:txBody>
          <a:bodyPr/>
          <a:lstStyle/>
          <a:p>
            <a:r>
              <a:rPr lang="fi-FI" sz="3200" dirty="0"/>
              <a:t>Vaikutustavoitteet ja toimenpiteet 2022</a:t>
            </a:r>
            <a:br>
              <a:rPr lang="fi-FI" sz="1600" dirty="0"/>
            </a:br>
            <a:endParaRPr lang="fi-FI" sz="1600" dirty="0"/>
          </a:p>
        </p:txBody>
      </p:sp>
      <p:sp>
        <p:nvSpPr>
          <p:cNvPr id="4" name="Dian numeron paikkamerkki 3">
            <a:extLst>
              <a:ext uri="{FF2B5EF4-FFF2-40B4-BE49-F238E27FC236}">
                <a16:creationId xmlns:a16="http://schemas.microsoft.com/office/drawing/2014/main" id="{3301F640-9B1E-4A60-A738-EB0EBB61497A}"/>
              </a:ext>
            </a:extLst>
          </p:cNvPr>
          <p:cNvSpPr>
            <a:spLocks noGrp="1"/>
          </p:cNvSpPr>
          <p:nvPr>
            <p:ph type="sldNum" sz="quarter" idx="12"/>
          </p:nvPr>
        </p:nvSpPr>
        <p:spPr/>
        <p:txBody>
          <a:bodyPr/>
          <a:lstStyle/>
          <a:p>
            <a:fld id="{0861148C-697E-4B67-BDAA-872F34DF1106}" type="slidenum">
              <a:rPr lang="fi-FI" smtClean="0"/>
              <a:t>24</a:t>
            </a:fld>
            <a:endParaRPr lang="fi-FI"/>
          </a:p>
        </p:txBody>
      </p:sp>
      <p:graphicFrame>
        <p:nvGraphicFramePr>
          <p:cNvPr id="5" name="Taulukko 5">
            <a:extLst>
              <a:ext uri="{FF2B5EF4-FFF2-40B4-BE49-F238E27FC236}">
                <a16:creationId xmlns:a16="http://schemas.microsoft.com/office/drawing/2014/main" id="{618D9B43-1CC4-41F0-96A3-91833684A9A9}"/>
              </a:ext>
            </a:extLst>
          </p:cNvPr>
          <p:cNvGraphicFramePr>
            <a:graphicFrameLocks noGrp="1"/>
          </p:cNvGraphicFramePr>
          <p:nvPr>
            <p:extLst>
              <p:ext uri="{D42A27DB-BD31-4B8C-83A1-F6EECF244321}">
                <p14:modId xmlns:p14="http://schemas.microsoft.com/office/powerpoint/2010/main" val="95087689"/>
              </p:ext>
            </p:extLst>
          </p:nvPr>
        </p:nvGraphicFramePr>
        <p:xfrm>
          <a:off x="279400" y="1206732"/>
          <a:ext cx="11793264" cy="5486400"/>
        </p:xfrm>
        <a:graphic>
          <a:graphicData uri="http://schemas.openxmlformats.org/drawingml/2006/table">
            <a:tbl>
              <a:tblPr firstRow="1" bandRow="1">
                <a:tableStyleId>{F2DE63D5-997A-4646-A377-4702673A728D}</a:tableStyleId>
              </a:tblPr>
              <a:tblGrid>
                <a:gridCol w="4652196">
                  <a:extLst>
                    <a:ext uri="{9D8B030D-6E8A-4147-A177-3AD203B41FA5}">
                      <a16:colId xmlns:a16="http://schemas.microsoft.com/office/drawing/2014/main" val="3052323804"/>
                    </a:ext>
                  </a:extLst>
                </a:gridCol>
                <a:gridCol w="7141068">
                  <a:extLst>
                    <a:ext uri="{9D8B030D-6E8A-4147-A177-3AD203B41FA5}">
                      <a16:colId xmlns:a16="http://schemas.microsoft.com/office/drawing/2014/main" val="1734561935"/>
                    </a:ext>
                  </a:extLst>
                </a:gridCol>
              </a:tblGrid>
              <a:tr h="303564">
                <a:tc>
                  <a:txBody>
                    <a:bodyPr/>
                    <a:lstStyle/>
                    <a:p>
                      <a:r>
                        <a:rPr lang="fi-FI" sz="1400"/>
                        <a:t>Vaikutustavoite</a:t>
                      </a:r>
                    </a:p>
                  </a:txBody>
                  <a:tcPr/>
                </a:tc>
                <a:tc>
                  <a:txBody>
                    <a:bodyPr/>
                    <a:lstStyle/>
                    <a:p>
                      <a:r>
                        <a:rPr lang="fi-FI" sz="1400" dirty="0"/>
                        <a:t>Keskeiset toimenpiteet tavoitteen saavuttamiseksi</a:t>
                      </a:r>
                    </a:p>
                  </a:txBody>
                  <a:tcPr/>
                </a:tc>
                <a:extLst>
                  <a:ext uri="{0D108BD9-81ED-4DB2-BD59-A6C34878D82A}">
                    <a16:rowId xmlns:a16="http://schemas.microsoft.com/office/drawing/2014/main" val="3734606832"/>
                  </a:ext>
                </a:extLst>
              </a:tr>
              <a:tr h="1610021">
                <a:tc>
                  <a:txBody>
                    <a:bodyPr/>
                    <a:lstStyle/>
                    <a:p>
                      <a:r>
                        <a:rPr lang="fi-FI" sz="1400" b="1" dirty="0"/>
                        <a:t>Johtaminen ja toimintatavat: </a:t>
                      </a:r>
                    </a:p>
                    <a:p>
                      <a:r>
                        <a:rPr lang="fi-FI" sz="1400" b="0" dirty="0"/>
                        <a:t>Kunnan toimintatavat, johtaminen, arvot, resurssit ja rakenteet tukevat muutostilanteessa sosiaalista kestävyyttä sekä eriarvoisuuden kaventumista. Palveluiden toteutustavat ja saumattomuus mahdollistavat sosiaalisen kestävyyden vahvistumisen. Uudella valtuustokaudella luottamushenkilöiden pitkäjänteinen päätöksenteko turvaa kuntalaisten arjen hyvinvointia. Kunnan lisäksi muut toimijat kuten järjestöt ja lähiyhteisö tukevat sosiaalisen kestävyyden toteuttamista.</a:t>
                      </a:r>
                    </a:p>
                  </a:txBody>
                  <a:tcPr/>
                </a:tc>
                <a:tc>
                  <a:txBody>
                    <a:bodyPr/>
                    <a:lstStyle/>
                    <a:p>
                      <a:pPr marL="171450" indent="-171450">
                        <a:buFont typeface="Arial" panose="020B0604020202020204" pitchFamily="34" charset="0"/>
                        <a:buChar char="•"/>
                      </a:pPr>
                      <a:r>
                        <a:rPr lang="fi-FI" sz="1200" b="0" i="0" dirty="0"/>
                        <a:t>Tuodaan sosiaalisen kestävyyden keskeiset näkökulmat mukaan Uudet kestävät kunnat –työhön ja luodaan </a:t>
                      </a:r>
                      <a:r>
                        <a:rPr lang="fi-FI" sz="1200" b="0" i="1" dirty="0"/>
                        <a:t>Sosiaalisesti kestävä kunta 2030</a:t>
                      </a:r>
                      <a:r>
                        <a:rPr lang="fi-FI" sz="1200" b="0" i="0" dirty="0"/>
                        <a:t>-visio</a:t>
                      </a:r>
                    </a:p>
                    <a:p>
                      <a:pPr marL="171450" indent="-171450">
                        <a:buFont typeface="Arial" panose="020B0604020202020204" pitchFamily="34" charset="0"/>
                        <a:buChar char="•"/>
                      </a:pPr>
                      <a:r>
                        <a:rPr lang="fi-FI" sz="1200" b="0" i="0" dirty="0"/>
                        <a:t>Vahvistetaan sosiaalisen kestävyyden näkökulmaa sote-uudistuksen yhdyspintatyössä ja muutostuessa</a:t>
                      </a:r>
                    </a:p>
                    <a:p>
                      <a:pPr marL="171450" indent="-171450">
                        <a:buFont typeface="Arial" panose="020B0604020202020204" pitchFamily="34" charset="0"/>
                        <a:buChar char="•"/>
                      </a:pPr>
                      <a:r>
                        <a:rPr lang="fi-FI" sz="1200" b="0" i="0" dirty="0"/>
                        <a:t>Toteutetaan kehittämiskokonaisuus kuntien järjestöyhteistyön johtamisen tueksi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sz="1200" b="0" i="0" dirty="0"/>
                        <a:t>Tuetaan kuntien tasa-arvo- ja yhdenvertaisuustyön johtamista ja suunnittelua käynnistämällä ko. teemojen uudistunut toiminta Yhdessä-toimintamallin mukaisesti</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sz="1200" dirty="0"/>
                        <a:t>Vahvistetaan liikuntanäkökulman integroitumista sosiaaliseen kestävyyteen ennaltaehkäisevästä näkökulmasta</a:t>
                      </a:r>
                      <a:endParaRPr lang="fi-FI" sz="1200" b="0" i="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sz="1200" dirty="0"/>
                        <a:t>Jatketaan vuonna 2021 tehdyn jälkihuolto-kehittämiskokonaisuuden tulosten levittämistä ja jatkorahoituksen selvittämistä</a:t>
                      </a:r>
                    </a:p>
                  </a:txBody>
                  <a:tcPr/>
                </a:tc>
                <a:extLst>
                  <a:ext uri="{0D108BD9-81ED-4DB2-BD59-A6C34878D82A}">
                    <a16:rowId xmlns:a16="http://schemas.microsoft.com/office/drawing/2014/main" val="4253487791"/>
                  </a:ext>
                </a:extLst>
              </a:tr>
              <a:tr h="981063">
                <a:tc>
                  <a:txBody>
                    <a:bodyPr/>
                    <a:lstStyle/>
                    <a:p>
                      <a:r>
                        <a:rPr lang="fi-FI" sz="1400" b="1" dirty="0"/>
                        <a:t>Osallisuus</a:t>
                      </a:r>
                    </a:p>
                    <a:p>
                      <a:r>
                        <a:rPr lang="fi-FI" sz="1400" b="0" dirty="0"/>
                        <a:t>Osallisuus on tunnistettu keskeiseksi sosiaalisen kestävyyden rakentajaksi, jota erilaiset kunnat kehittävät omista vahvuuksistaan käsin erilaisten kuntalaisten parhaaksi.</a:t>
                      </a:r>
                    </a:p>
                  </a:txBody>
                  <a:tcPr/>
                </a:tc>
                <a:tc>
                  <a:txBody>
                    <a:bodyPr/>
                    <a:lstStyle/>
                    <a:p>
                      <a:pPr marL="171450" indent="-171450">
                        <a:buFont typeface="Arial" panose="020B0604020202020204" pitchFamily="34" charset="0"/>
                        <a:buChar char="•"/>
                      </a:pPr>
                      <a:r>
                        <a:rPr lang="fi-FI" sz="1200" b="0" i="0" u="none" dirty="0">
                          <a:solidFill>
                            <a:srgbClr val="000000"/>
                          </a:solidFill>
                          <a:effectLst/>
                          <a:latin typeface="Work Sans" panose="00000500000000000000" pitchFamily="2" charset="0"/>
                          <a:ea typeface="Times New Roman" panose="02020603050405020304" pitchFamily="18" charset="0"/>
                          <a:cs typeface="Times New Roman" panose="02020603050405020304" pitchFamily="18" charset="0"/>
                        </a:rPr>
                        <a:t>Vahvistetaan sosiaalisesti kestävän osallisuuden tunnistamista ja osaamista kunnissa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sz="1200" b="0" i="0" u="none" dirty="0">
                          <a:solidFill>
                            <a:srgbClr val="000000"/>
                          </a:solidFill>
                          <a:effectLst/>
                          <a:latin typeface="Work Sans" panose="00000500000000000000" pitchFamily="2" charset="0"/>
                          <a:ea typeface="Times New Roman" panose="02020603050405020304" pitchFamily="18" charset="0"/>
                          <a:cs typeface="Times New Roman" panose="02020603050405020304" pitchFamily="18" charset="0"/>
                        </a:rPr>
                        <a:t>Koostetaan vuonna 2021 tehdyn selvityksen pohjalta kehittämisideoita sosiaalisesti kestävän osallisuuden ratkaisuiksi kuntia laajasti mukaan ottaen</a:t>
                      </a:r>
                    </a:p>
                    <a:p>
                      <a:pPr marL="0" indent="0">
                        <a:buFont typeface="Arial" panose="020B0604020202020204" pitchFamily="34" charset="0"/>
                        <a:buNone/>
                      </a:pPr>
                      <a:endParaRPr lang="fi-FI" sz="1200" b="0" i="0" u="none"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667141435"/>
                  </a:ext>
                </a:extLst>
              </a:tr>
              <a:tr h="981063">
                <a:tc>
                  <a:txBody>
                    <a:bodyPr/>
                    <a:lstStyle/>
                    <a:p>
                      <a:r>
                        <a:rPr lang="fi-FI" sz="1400" b="1" dirty="0"/>
                        <a:t>Tietoisuuden vahvistuminen</a:t>
                      </a:r>
                    </a:p>
                    <a:p>
                      <a:r>
                        <a:rPr lang="fi-FI" sz="1400" b="0" dirty="0"/>
                        <a:t>Kuntien tietoisuus sosiaalisesta kestävyydestä ja siihen liittyvä osaaminen on vahvistunut. Kunnat pystyvät tunnistamaan sosiaalisen kestävyyden kehittämistarpeitaan ja etsimään ratkaisuja haasteisiin.</a:t>
                      </a:r>
                    </a:p>
                  </a:txBody>
                  <a:tcPr/>
                </a:tc>
                <a:tc>
                  <a:txBody>
                    <a:bodyPr/>
                    <a:lstStyle/>
                    <a:p>
                      <a:pPr marL="171450" indent="-171450">
                        <a:buFont typeface="Arial" panose="020B0604020202020204" pitchFamily="34" charset="0"/>
                        <a:buChar char="•"/>
                      </a:pPr>
                      <a:r>
                        <a:rPr lang="fi-FI" sz="1200" b="0" i="0" dirty="0"/>
                        <a:t>Tuodaan kuntia yhteen avoimiin ajankohtaisiin teemoitettuihin sosiaalisen kestävyyden osaamista vahvistaviin teemafoorumeihin (aiheina mm. pandemian hyvinvointihaasteet, lapset ja nuoret, väkivalta ja yksinäisyys)</a:t>
                      </a:r>
                    </a:p>
                    <a:p>
                      <a:pPr marL="171450" indent="-171450">
                        <a:buFont typeface="Arial" panose="020B0604020202020204" pitchFamily="34" charset="0"/>
                        <a:buChar char="•"/>
                      </a:pPr>
                      <a:r>
                        <a:rPr lang="fi-FI" sz="1200" b="0" i="0" dirty="0"/>
                        <a:t>Tuotetaan ja levitetään perustietoa sosiaalisen kestävyyden johtamisen ja suunnittelun tueksi</a:t>
                      </a:r>
                    </a:p>
                  </a:txBody>
                  <a:tcPr/>
                </a:tc>
                <a:extLst>
                  <a:ext uri="{0D108BD9-81ED-4DB2-BD59-A6C34878D82A}">
                    <a16:rowId xmlns:a16="http://schemas.microsoft.com/office/drawing/2014/main" val="300080967"/>
                  </a:ext>
                </a:extLst>
              </a:tr>
            </a:tbl>
          </a:graphicData>
        </a:graphic>
      </p:graphicFrame>
      <p:sp>
        <p:nvSpPr>
          <p:cNvPr id="6" name="Tekstiruutu 5">
            <a:extLst>
              <a:ext uri="{FF2B5EF4-FFF2-40B4-BE49-F238E27FC236}">
                <a16:creationId xmlns:a16="http://schemas.microsoft.com/office/drawing/2014/main" id="{9DCAE7DE-A542-41AF-9AC0-F98B4202059E}"/>
              </a:ext>
            </a:extLst>
          </p:cNvPr>
          <p:cNvSpPr txBox="1"/>
          <p:nvPr/>
        </p:nvSpPr>
        <p:spPr>
          <a:xfrm>
            <a:off x="664019" y="261285"/>
            <a:ext cx="6990228" cy="307777"/>
          </a:xfrm>
          <a:prstGeom prst="rect">
            <a:avLst/>
          </a:prstGeom>
          <a:noFill/>
        </p:spPr>
        <p:txBody>
          <a:bodyPr wrap="square" rtlCol="0">
            <a:spAutoFit/>
          </a:bodyPr>
          <a:lstStyle/>
          <a:p>
            <a:r>
              <a:rPr lang="fi-FI" sz="1400" dirty="0">
                <a:solidFill>
                  <a:schemeClr val="accent3"/>
                </a:solidFill>
              </a:rPr>
              <a:t>Sosiaalisesti kestävät kunnat</a:t>
            </a:r>
          </a:p>
        </p:txBody>
      </p:sp>
    </p:spTree>
    <p:extLst>
      <p:ext uri="{BB962C8B-B14F-4D97-AF65-F5344CB8AC3E}">
        <p14:creationId xmlns:p14="http://schemas.microsoft.com/office/powerpoint/2010/main" val="237808435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numeron paikkamerkki 1">
            <a:extLst>
              <a:ext uri="{FF2B5EF4-FFF2-40B4-BE49-F238E27FC236}">
                <a16:creationId xmlns:a16="http://schemas.microsoft.com/office/drawing/2014/main" id="{79516C49-3D2C-4945-894E-9175345DCB15}"/>
              </a:ext>
            </a:extLst>
          </p:cNvPr>
          <p:cNvSpPr>
            <a:spLocks noGrp="1"/>
          </p:cNvSpPr>
          <p:nvPr>
            <p:ph type="sldNum" sz="quarter" idx="12"/>
          </p:nvPr>
        </p:nvSpPr>
        <p:spPr/>
        <p:txBody>
          <a:bodyPr/>
          <a:lstStyle/>
          <a:p>
            <a:fld id="{0861148C-697E-4B67-BDAA-872F34DF1106}" type="slidenum">
              <a:rPr lang="fi-FI" smtClean="0"/>
              <a:pPr/>
              <a:t>25</a:t>
            </a:fld>
            <a:endParaRPr lang="fi-FI"/>
          </a:p>
        </p:txBody>
      </p:sp>
      <p:sp>
        <p:nvSpPr>
          <p:cNvPr id="3" name="Tekstin paikkamerkki 2">
            <a:extLst>
              <a:ext uri="{FF2B5EF4-FFF2-40B4-BE49-F238E27FC236}">
                <a16:creationId xmlns:a16="http://schemas.microsoft.com/office/drawing/2014/main" id="{D07A8D41-29A4-4184-A05F-F7D2783FB0B5}"/>
              </a:ext>
            </a:extLst>
          </p:cNvPr>
          <p:cNvSpPr>
            <a:spLocks noGrp="1"/>
          </p:cNvSpPr>
          <p:nvPr>
            <p:ph type="body" sz="quarter" idx="13"/>
          </p:nvPr>
        </p:nvSpPr>
        <p:spPr>
          <a:xfrm>
            <a:off x="5928189" y="1412776"/>
            <a:ext cx="5856269" cy="4464620"/>
          </a:xfrm>
        </p:spPr>
        <p:txBody>
          <a:bodyPr/>
          <a:lstStyle/>
          <a:p>
            <a:pPr marL="0" marR="0" lvl="0" indent="0" algn="l" defTabSz="914400" rtl="0" eaLnBrk="1" fontAlgn="auto" latinLnBrk="0" hangingPunct="1">
              <a:lnSpc>
                <a:spcPct val="90000"/>
              </a:lnSpc>
              <a:spcBef>
                <a:spcPts val="200"/>
              </a:spcBef>
              <a:spcAft>
                <a:spcPts val="0"/>
              </a:spcAft>
              <a:buClr>
                <a:srgbClr val="923468"/>
              </a:buClr>
              <a:buSzTx/>
              <a:buFontTx/>
              <a:buNone/>
              <a:tabLst/>
              <a:defRPr/>
            </a:pPr>
            <a:r>
              <a:rPr lang="fi-FI" sz="2800" dirty="0"/>
              <a:t>2.8 Digitalisaatio, digikyvykkyys ja alustatalous</a:t>
            </a:r>
            <a:endParaRPr kumimoji="0" lang="fi-FI" sz="2800" b="0" i="0" u="none" strike="noStrike" kern="1200" cap="none" spc="0" normalizeH="0" baseline="0" noProof="0" dirty="0">
              <a:ln>
                <a:noFill/>
              </a:ln>
              <a:solidFill>
                <a:prstClr val="white"/>
              </a:solidFill>
              <a:effectLst/>
              <a:uLnTx/>
              <a:uFillTx/>
              <a:latin typeface="Work Sans ExtraBold"/>
              <a:ea typeface="+mn-ea"/>
              <a:cs typeface="+mn-cs"/>
            </a:endParaRPr>
          </a:p>
          <a:p>
            <a:pPr marL="0" marR="0" lvl="0" indent="0" algn="l" defTabSz="914400" rtl="0" eaLnBrk="1" fontAlgn="auto" latinLnBrk="0" hangingPunct="1">
              <a:lnSpc>
                <a:spcPct val="90000"/>
              </a:lnSpc>
              <a:spcBef>
                <a:spcPts val="200"/>
              </a:spcBef>
              <a:spcAft>
                <a:spcPts val="0"/>
              </a:spcAft>
              <a:buClr>
                <a:srgbClr val="923468"/>
              </a:buClr>
              <a:buSzTx/>
              <a:buFontTx/>
              <a:buNone/>
              <a:tabLst/>
              <a:defRPr/>
            </a:pPr>
            <a:endParaRPr kumimoji="0" lang="fi-FI" sz="2800" b="0" i="0" u="none" strike="noStrike" kern="1200" cap="none" spc="0" normalizeH="0" baseline="0" noProof="0" dirty="0">
              <a:ln>
                <a:noFill/>
              </a:ln>
              <a:solidFill>
                <a:prstClr val="white"/>
              </a:solidFill>
              <a:effectLst/>
              <a:uLnTx/>
              <a:uFillTx/>
              <a:latin typeface="Work Sans ExtraBold"/>
              <a:ea typeface="+mn-ea"/>
              <a:cs typeface="+mn-cs"/>
            </a:endParaRPr>
          </a:p>
          <a:p>
            <a:pPr marL="0" marR="0" lvl="0" indent="0" algn="l" defTabSz="914400" rtl="0" eaLnBrk="1" fontAlgn="auto" latinLnBrk="0" hangingPunct="1">
              <a:lnSpc>
                <a:spcPct val="90000"/>
              </a:lnSpc>
              <a:spcBef>
                <a:spcPts val="200"/>
              </a:spcBef>
              <a:spcAft>
                <a:spcPts val="0"/>
              </a:spcAft>
              <a:buClr>
                <a:srgbClr val="923468"/>
              </a:buClr>
              <a:buSzTx/>
              <a:buFontTx/>
              <a:buNone/>
              <a:tabLst/>
              <a:defRPr/>
            </a:pPr>
            <a:r>
              <a:rPr kumimoji="0" lang="fi-FI" sz="2000" b="0" i="0" u="none" strike="noStrike" kern="1200" cap="none" spc="0" normalizeH="0" baseline="0" noProof="0" dirty="0">
                <a:ln>
                  <a:noFill/>
                </a:ln>
                <a:solidFill>
                  <a:prstClr val="white"/>
                </a:solidFill>
                <a:effectLst/>
                <a:uLnTx/>
                <a:uFillTx/>
                <a:latin typeface="Work Sans ExtraBold"/>
                <a:ea typeface="+mn-ea"/>
                <a:cs typeface="+mn-cs"/>
              </a:rPr>
              <a:t>Vaikuttavuustavoitteemme:</a:t>
            </a:r>
          </a:p>
          <a:p>
            <a:endParaRPr lang="fi-FI" sz="2000" dirty="0"/>
          </a:p>
          <a:p>
            <a:r>
              <a:rPr lang="fi-FI" sz="1800" b="0" i="0" kern="1200" dirty="0">
                <a:solidFill>
                  <a:schemeClr val="bg1"/>
                </a:solidFill>
                <a:effectLst/>
                <a:latin typeface="+mn-lt"/>
                <a:ea typeface="+mn-ea"/>
                <a:cs typeface="+mn-cs"/>
              </a:rPr>
              <a:t>Digitalisaation avulla on lisätty kuntalaisten mahdollisuutta hyvään ja toimivaan elämään ekologisesti, taloudellisesti ja sosiaalisesti kestävästi.</a:t>
            </a:r>
            <a:endParaRPr lang="fi-FI" sz="1800" b="1" dirty="0">
              <a:latin typeface="+mn-lt"/>
            </a:endParaRPr>
          </a:p>
          <a:p>
            <a:endParaRPr lang="fi-FI" sz="2000" dirty="0">
              <a:latin typeface="+mn-lt"/>
            </a:endParaRPr>
          </a:p>
        </p:txBody>
      </p:sp>
    </p:spTree>
    <p:extLst>
      <p:ext uri="{BB962C8B-B14F-4D97-AF65-F5344CB8AC3E}">
        <p14:creationId xmlns:p14="http://schemas.microsoft.com/office/powerpoint/2010/main" val="3766229690"/>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E5455F9-BB6B-4DC7-A9AF-FF74AAEF30AF}"/>
              </a:ext>
            </a:extLst>
          </p:cNvPr>
          <p:cNvSpPr>
            <a:spLocks noGrp="1"/>
          </p:cNvSpPr>
          <p:nvPr>
            <p:ph type="title"/>
          </p:nvPr>
        </p:nvSpPr>
        <p:spPr>
          <a:xfrm>
            <a:off x="766762" y="623931"/>
            <a:ext cx="10658475" cy="670614"/>
          </a:xfrm>
        </p:spPr>
        <p:txBody>
          <a:bodyPr/>
          <a:lstStyle/>
          <a:p>
            <a:r>
              <a:rPr lang="fi-FI" sz="3200" dirty="0"/>
              <a:t>Vaikutustavoitteet ja toimenpiteet 2022</a:t>
            </a:r>
            <a:br>
              <a:rPr lang="fi-FI" sz="1600" dirty="0"/>
            </a:br>
            <a:endParaRPr lang="fi-FI" sz="1600" dirty="0"/>
          </a:p>
        </p:txBody>
      </p:sp>
      <p:sp>
        <p:nvSpPr>
          <p:cNvPr id="4" name="Dian numeron paikkamerkki 3">
            <a:extLst>
              <a:ext uri="{FF2B5EF4-FFF2-40B4-BE49-F238E27FC236}">
                <a16:creationId xmlns:a16="http://schemas.microsoft.com/office/drawing/2014/main" id="{3301F640-9B1E-4A60-A738-EB0EBB61497A}"/>
              </a:ext>
            </a:extLst>
          </p:cNvPr>
          <p:cNvSpPr>
            <a:spLocks noGrp="1"/>
          </p:cNvSpPr>
          <p:nvPr>
            <p:ph type="sldNum" sz="quarter" idx="12"/>
          </p:nvPr>
        </p:nvSpPr>
        <p:spPr/>
        <p:txBody>
          <a:bodyPr/>
          <a:lstStyle/>
          <a:p>
            <a:fld id="{0861148C-697E-4B67-BDAA-872F34DF1106}" type="slidenum">
              <a:rPr lang="fi-FI" smtClean="0"/>
              <a:t>26</a:t>
            </a:fld>
            <a:endParaRPr lang="fi-FI"/>
          </a:p>
        </p:txBody>
      </p:sp>
      <p:graphicFrame>
        <p:nvGraphicFramePr>
          <p:cNvPr id="5" name="Taulukko 5">
            <a:extLst>
              <a:ext uri="{FF2B5EF4-FFF2-40B4-BE49-F238E27FC236}">
                <a16:creationId xmlns:a16="http://schemas.microsoft.com/office/drawing/2014/main" id="{618D9B43-1CC4-41F0-96A3-91833684A9A9}"/>
              </a:ext>
            </a:extLst>
          </p:cNvPr>
          <p:cNvGraphicFramePr>
            <a:graphicFrameLocks noGrp="1"/>
          </p:cNvGraphicFramePr>
          <p:nvPr>
            <p:extLst>
              <p:ext uri="{D42A27DB-BD31-4B8C-83A1-F6EECF244321}">
                <p14:modId xmlns:p14="http://schemas.microsoft.com/office/powerpoint/2010/main" val="1075654078"/>
              </p:ext>
            </p:extLst>
          </p:nvPr>
        </p:nvGraphicFramePr>
        <p:xfrm>
          <a:off x="499437" y="1473258"/>
          <a:ext cx="11341745" cy="4785360"/>
        </p:xfrm>
        <a:graphic>
          <a:graphicData uri="http://schemas.openxmlformats.org/drawingml/2006/table">
            <a:tbl>
              <a:tblPr firstRow="1" bandRow="1">
                <a:tableStyleId>{F2DE63D5-997A-4646-A377-4702673A728D}</a:tableStyleId>
              </a:tblPr>
              <a:tblGrid>
                <a:gridCol w="3134309">
                  <a:extLst>
                    <a:ext uri="{9D8B030D-6E8A-4147-A177-3AD203B41FA5}">
                      <a16:colId xmlns:a16="http://schemas.microsoft.com/office/drawing/2014/main" val="3052323804"/>
                    </a:ext>
                  </a:extLst>
                </a:gridCol>
                <a:gridCol w="8207436">
                  <a:extLst>
                    <a:ext uri="{9D8B030D-6E8A-4147-A177-3AD203B41FA5}">
                      <a16:colId xmlns:a16="http://schemas.microsoft.com/office/drawing/2014/main" val="1734561935"/>
                    </a:ext>
                  </a:extLst>
                </a:gridCol>
              </a:tblGrid>
              <a:tr h="288032">
                <a:tc>
                  <a:txBody>
                    <a:bodyPr/>
                    <a:lstStyle/>
                    <a:p>
                      <a:r>
                        <a:rPr lang="fi-FI" sz="1400"/>
                        <a:t>Vaikutustavoite</a:t>
                      </a:r>
                    </a:p>
                  </a:txBody>
                  <a:tcPr/>
                </a:tc>
                <a:tc>
                  <a:txBody>
                    <a:bodyPr/>
                    <a:lstStyle/>
                    <a:p>
                      <a:r>
                        <a:rPr lang="fi-FI" sz="1400" dirty="0"/>
                        <a:t>Toimenpiteet tavoitteen saavuttamiseksi</a:t>
                      </a:r>
                    </a:p>
                  </a:txBody>
                  <a:tcPr/>
                </a:tc>
                <a:extLst>
                  <a:ext uri="{0D108BD9-81ED-4DB2-BD59-A6C34878D82A}">
                    <a16:rowId xmlns:a16="http://schemas.microsoft.com/office/drawing/2014/main" val="3734606832"/>
                  </a:ext>
                </a:extLst>
              </a:tr>
              <a:tr h="591656">
                <a:tc>
                  <a:txBody>
                    <a:bodyPr/>
                    <a:lstStyle/>
                    <a:p>
                      <a:pPr lvl="0">
                        <a:buNone/>
                      </a:pPr>
                      <a:r>
                        <a:rPr lang="fi-FI" sz="1100" b="1" i="0" u="none" strike="noStrike" noProof="0" dirty="0">
                          <a:solidFill>
                            <a:schemeClr val="tx1"/>
                          </a:solidFill>
                          <a:latin typeface="Work Sans"/>
                        </a:rPr>
                        <a:t>Uusien kestävien kuntien tietohallinto ja tiedonhallinta löytävät uuden aktiivisen roolinsa kunnissa ja niiden digitalisaation edistäjinä</a:t>
                      </a:r>
                      <a:endParaRPr lang="fi-FI" dirty="0"/>
                    </a:p>
                  </a:txBody>
                  <a:tcPr/>
                </a:tc>
                <a:tc>
                  <a:txBody>
                    <a:bodyPr/>
                    <a:lstStyle/>
                    <a:p>
                      <a:pPr marL="171450" lvl="0" indent="-171450" algn="l">
                        <a:lnSpc>
                          <a:spcPct val="100000"/>
                        </a:lnSpc>
                        <a:spcBef>
                          <a:spcPts val="0"/>
                        </a:spcBef>
                        <a:spcAft>
                          <a:spcPts val="0"/>
                        </a:spcAft>
                        <a:buFont typeface="Arial"/>
                        <a:buChar char="•"/>
                      </a:pPr>
                      <a:r>
                        <a:rPr lang="fi-FI" sz="1100" b="0" i="0" u="none" strike="noStrike" noProof="0" dirty="0">
                          <a:latin typeface="Work Sans"/>
                        </a:rPr>
                        <a:t>Tuetaan kuntia on konkreettisissa muutostilanteissa yhteistyössä kansallisten toimijoiden kanssa.</a:t>
                      </a:r>
                    </a:p>
                    <a:p>
                      <a:pPr marL="171450" lvl="0" indent="-171450" algn="l">
                        <a:lnSpc>
                          <a:spcPct val="100000"/>
                        </a:lnSpc>
                        <a:spcBef>
                          <a:spcPts val="0"/>
                        </a:spcBef>
                        <a:spcAft>
                          <a:spcPts val="0"/>
                        </a:spcAft>
                        <a:buFont typeface="Arial"/>
                        <a:buChar char="•"/>
                      </a:pPr>
                      <a:r>
                        <a:rPr lang="fi-FI" sz="1100" b="0" i="0" u="none" strike="noStrike" noProof="0" dirty="0"/>
                        <a:t>Tuetaan kuntia tiedonhallintalain täytäntöönpanossa sekä kokonaisarkkitehtuurityön linkittämisessä kokonaisuuteen.</a:t>
                      </a:r>
                      <a:endParaRPr lang="fi-FI" sz="1100" b="0" i="0" u="none" strike="noStrike" noProof="0" dirty="0">
                        <a:latin typeface="Work Sans"/>
                      </a:endParaRPr>
                    </a:p>
                    <a:p>
                      <a:pPr marL="171450" lvl="0" indent="-171450" algn="l">
                        <a:lnSpc>
                          <a:spcPct val="100000"/>
                        </a:lnSpc>
                        <a:spcBef>
                          <a:spcPts val="0"/>
                        </a:spcBef>
                        <a:spcAft>
                          <a:spcPts val="0"/>
                        </a:spcAft>
                        <a:buFont typeface="Arial"/>
                        <a:buChar char="•"/>
                      </a:pPr>
                      <a:r>
                        <a:rPr lang="fi-FI" sz="1100" b="0" i="0" u="none" strike="noStrike" noProof="0" dirty="0">
                          <a:latin typeface="Work Sans"/>
                        </a:rPr>
                        <a:t>Arkistoinnin säilytysaikaohjeiden ylläpidon järjestämisestä on sovittu tiedonhallintalautakunnan ja Kansallisarkiston kanssa (ml. </a:t>
                      </a:r>
                      <a:r>
                        <a:rPr lang="fi-FI" sz="1100" b="0" i="0" u="none" strike="noStrike" noProof="0" dirty="0" err="1">
                          <a:latin typeface="Work Sans"/>
                        </a:rPr>
                        <a:t>THL:n</a:t>
                      </a:r>
                      <a:r>
                        <a:rPr lang="fi-FI" sz="1100" b="0" i="0" u="none" strike="noStrike" noProof="0" dirty="0">
                          <a:latin typeface="Work Sans"/>
                        </a:rPr>
                        <a:t> rooli sote-tietojen osalta). Kuntaliiton rooli sovitetaan syntyvään järjestelyyn.</a:t>
                      </a:r>
                      <a:endParaRPr lang="fi-FI" sz="1100" b="0" i="0" u="none" strike="noStrike" noProof="0" dirty="0"/>
                    </a:p>
                  </a:txBody>
                  <a:tcPr/>
                </a:tc>
                <a:extLst>
                  <a:ext uri="{0D108BD9-81ED-4DB2-BD59-A6C34878D82A}">
                    <a16:rowId xmlns:a16="http://schemas.microsoft.com/office/drawing/2014/main" val="1109864467"/>
                  </a:ext>
                </a:extLst>
              </a:tr>
              <a:tr h="591656">
                <a:tc>
                  <a:txBody>
                    <a:bodyPr/>
                    <a:lstStyle/>
                    <a:p>
                      <a:r>
                        <a:rPr lang="fi-FI" sz="1100" b="1" dirty="0"/>
                        <a:t>Kunnissa on kiinnitetty huomiota digitaalisen turvallisuuden tilaan ja käynnistetty toimenpiteitä sen vahvistamiseksi. Kuntasektorin haasteet ja tarpeet digitaalisen turvallisuuden saralla on saatu laajasti valtionhallinon toimijoiden tietoon.</a:t>
                      </a:r>
                      <a:endParaRPr lang="fi-FI" dirty="0"/>
                    </a:p>
                  </a:txBody>
                  <a:tcPr/>
                </a:tc>
                <a:tc>
                  <a:txBody>
                    <a:bodyPr/>
                    <a:lstStyle/>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r>
                        <a:rPr lang="fi-FI" sz="1100" b="0" dirty="0"/>
                        <a:t>Digitaalisen turvallisuuden kehittämiseen digi-kannustinrahoitusta saaneiden kuntien työn </a:t>
                      </a:r>
                      <a:r>
                        <a:rPr lang="fi-FI" sz="1100" dirty="0"/>
                        <a:t>vaikuttavuutta, verkostoyhteistyötä, vertaistukea ja tulosten levittämistä tuetaan. </a:t>
                      </a:r>
                      <a:endParaRPr lang="fi-FI" sz="1100" b="0" dirty="0"/>
                    </a:p>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r>
                        <a:rPr lang="fi-FI" sz="1100" b="0" dirty="0"/>
                        <a:t>Digitaalisen turvallisuuden teemaa nostetaan esiin Kuntaliiton eri verkostoissa osana varautumisen, riskienhallinnan ja johtamisen näkökulmia.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sz="1100" b="0" dirty="0"/>
                        <a:t>Vaikutetaan digitaalisen turvallisuuden yhteistyöryhmissä siihen, että valtion toimijoilla on riittävästi tietoa suunnitellessaan kuntasektoriin kohdentuvia tukitoimia.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sz="1100" b="0" dirty="0"/>
                        <a:t>Toteutetaan myöhemmin täsmennettäviä kehittämistoimenpiteitä esim. Kunta-valtio jalostamo tässä teemassa.  </a:t>
                      </a:r>
                    </a:p>
                  </a:txBody>
                  <a:tcPr/>
                </a:tc>
                <a:extLst>
                  <a:ext uri="{0D108BD9-81ED-4DB2-BD59-A6C34878D82A}">
                    <a16:rowId xmlns:a16="http://schemas.microsoft.com/office/drawing/2014/main" val="955503161"/>
                  </a:ext>
                </a:extLst>
              </a:tr>
              <a:tr h="591656">
                <a:tc>
                  <a:txBody>
                    <a:bodyPr/>
                    <a:lstStyle/>
                    <a:p>
                      <a:r>
                        <a:rPr lang="fi-FI" sz="1100" b="1" dirty="0" err="1"/>
                        <a:t>Yhteentoimivuus</a:t>
                      </a:r>
                      <a:r>
                        <a:rPr lang="fi-FI" sz="1100" b="1" dirty="0"/>
                        <a:t> on edistynyt ja konkretisoitunut kuntien tarpeista käsin </a:t>
                      </a:r>
                    </a:p>
                  </a:txBody>
                  <a:tcPr/>
                </a:tc>
                <a:tc>
                  <a:txBody>
                    <a:bodyPr/>
                    <a:lstStyle/>
                    <a:p>
                      <a:pPr marL="171450" indent="-171450">
                        <a:buFont typeface="Arial" panose="020B0604020202020204" pitchFamily="34" charset="0"/>
                        <a:buChar char="•"/>
                      </a:pPr>
                      <a:r>
                        <a:rPr lang="fi-FI" sz="1100" dirty="0"/>
                        <a:t>Tuodaan esiin kuntien tarpeita kansallisessa </a:t>
                      </a:r>
                      <a:r>
                        <a:rPr lang="fi-FI" sz="1100" dirty="0" err="1"/>
                        <a:t>yhteentoimivuustyössä</a:t>
                      </a:r>
                      <a:endParaRPr lang="fi-FI" sz="1100" dirty="0"/>
                    </a:p>
                    <a:p>
                      <a:pPr marL="171450" indent="-171450">
                        <a:buFont typeface="Arial" panose="020B0604020202020204" pitchFamily="34" charset="0"/>
                        <a:buChar char="•"/>
                      </a:pPr>
                      <a:r>
                        <a:rPr lang="fi-FI" sz="1100" dirty="0"/>
                        <a:t>Tuotetaan kuntien tarpeiden pohjalta nousevia selvityksiä, kuvauksia, oppaita ja viestintämateriaalia</a:t>
                      </a:r>
                    </a:p>
                    <a:p>
                      <a:pPr marL="171450" indent="-171450">
                        <a:buFont typeface="Arial" panose="020B0604020202020204" pitchFamily="34" charset="0"/>
                        <a:buChar char="•"/>
                      </a:pPr>
                      <a:r>
                        <a:rPr lang="fi-FI" sz="1100" b="0" i="0" kern="1200" dirty="0">
                          <a:solidFill>
                            <a:schemeClr val="tx1"/>
                          </a:solidFill>
                          <a:effectLst/>
                          <a:latin typeface="+mn-lt"/>
                          <a:ea typeface="+mn-ea"/>
                          <a:cs typeface="+mn-cs"/>
                        </a:rPr>
                        <a:t>Konkretisoidaan </a:t>
                      </a:r>
                      <a:r>
                        <a:rPr lang="fi-FI" sz="1100" b="0" i="0" kern="1200" dirty="0" err="1">
                          <a:solidFill>
                            <a:schemeClr val="tx1"/>
                          </a:solidFill>
                          <a:effectLst/>
                          <a:latin typeface="+mn-lt"/>
                          <a:ea typeface="+mn-ea"/>
                          <a:cs typeface="+mn-cs"/>
                        </a:rPr>
                        <a:t>yhteentoimivuustyötä</a:t>
                      </a:r>
                      <a:r>
                        <a:rPr lang="fi-FI" sz="1100" b="0" i="0" kern="1200" dirty="0">
                          <a:solidFill>
                            <a:schemeClr val="tx1"/>
                          </a:solidFill>
                          <a:effectLst/>
                          <a:latin typeface="+mn-lt"/>
                          <a:ea typeface="+mn-ea"/>
                          <a:cs typeface="+mn-cs"/>
                        </a:rPr>
                        <a:t> kehitysprojektin avulla ja levitetään sen tuotoksia.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sz="1100" dirty="0"/>
                        <a:t>Vahvistetaan Kuntaliiton asiantuntijoiden kyvykkyyttä tunnistaa tilanteet, joissa tulisi edistää </a:t>
                      </a:r>
                      <a:r>
                        <a:rPr lang="fi-FI" sz="1100" dirty="0" err="1"/>
                        <a:t>yhteentoimivuutta</a:t>
                      </a:r>
                      <a:r>
                        <a:rPr lang="fi-FI" sz="1100" dirty="0"/>
                        <a:t> tiedonhallintalain mukaisesti. </a:t>
                      </a:r>
                      <a:r>
                        <a:rPr lang="fi-FI" sz="1100" b="0" i="0" kern="1200" dirty="0">
                          <a:solidFill>
                            <a:schemeClr val="tx1"/>
                          </a:solidFill>
                          <a:effectLst/>
                          <a:latin typeface="+mn-lt"/>
                          <a:ea typeface="+mn-ea"/>
                          <a:cs typeface="+mn-cs"/>
                        </a:rPr>
                        <a:t> </a:t>
                      </a:r>
                      <a:endParaRPr lang="fi-FI" sz="1100" strike="noStrike" dirty="0"/>
                    </a:p>
                  </a:txBody>
                  <a:tcPr/>
                </a:tc>
                <a:extLst>
                  <a:ext uri="{0D108BD9-81ED-4DB2-BD59-A6C34878D82A}">
                    <a16:rowId xmlns:a16="http://schemas.microsoft.com/office/drawing/2014/main" val="1198606384"/>
                  </a:ext>
                </a:extLst>
              </a:tr>
              <a:tr h="423686">
                <a:tc>
                  <a:txBody>
                    <a:bodyPr/>
                    <a:lstStyle/>
                    <a:p>
                      <a:pPr lvl="0" algn="l">
                        <a:lnSpc>
                          <a:spcPct val="100000"/>
                        </a:lnSpc>
                        <a:spcBef>
                          <a:spcPts val="0"/>
                        </a:spcBef>
                        <a:spcAft>
                          <a:spcPts val="0"/>
                        </a:spcAft>
                        <a:buNone/>
                      </a:pPr>
                      <a:r>
                        <a:rPr lang="fi-FI" sz="1100" b="1" i="0" u="none" strike="noStrike" kern="1200" noProof="0" dirty="0">
                          <a:effectLst/>
                        </a:rPr>
                        <a:t>Kuntien yhteisen tietoliikenneverkon (KY-verkko) jatkuvuus on turvattu</a:t>
                      </a:r>
                      <a:endParaRPr lang="fi-FI" sz="1100" dirty="0"/>
                    </a:p>
                  </a:txBody>
                  <a:tcPr/>
                </a:tc>
                <a:tc>
                  <a:txBody>
                    <a:bodyPr/>
                    <a:lstStyle/>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r>
                        <a:rPr lang="en-US" sz="1100" dirty="0" err="1"/>
                        <a:t>Kilpailutus</a:t>
                      </a:r>
                      <a:r>
                        <a:rPr lang="en-US" sz="1100" dirty="0"/>
                        <a:t> on </a:t>
                      </a:r>
                      <a:r>
                        <a:rPr lang="en-US" sz="1100" dirty="0" err="1"/>
                        <a:t>käynnistetty</a:t>
                      </a:r>
                      <a:r>
                        <a:rPr lang="en-US" sz="1100" dirty="0"/>
                        <a:t> </a:t>
                      </a:r>
                      <a:r>
                        <a:rPr lang="en-US" sz="1100" dirty="0" err="1"/>
                        <a:t>keväällä</a:t>
                      </a:r>
                      <a:r>
                        <a:rPr lang="en-US" sz="1100" dirty="0"/>
                        <a:t> 2022, </a:t>
                      </a:r>
                      <a:r>
                        <a:rPr lang="en-US" sz="1100" dirty="0" err="1"/>
                        <a:t>joko</a:t>
                      </a:r>
                      <a:r>
                        <a:rPr lang="en-US" sz="1100" dirty="0"/>
                        <a:t> </a:t>
                      </a:r>
                      <a:r>
                        <a:rPr lang="en-US" sz="1100" dirty="0" err="1"/>
                        <a:t>Kuntaliiton</a:t>
                      </a:r>
                      <a:r>
                        <a:rPr lang="en-US" sz="1100" dirty="0"/>
                        <a:t> </a:t>
                      </a:r>
                      <a:r>
                        <a:rPr lang="en-US" sz="1100" dirty="0" err="1"/>
                        <a:t>toimesta</a:t>
                      </a:r>
                      <a:r>
                        <a:rPr lang="en-US" sz="1100" dirty="0"/>
                        <a:t> tai </a:t>
                      </a:r>
                      <a:r>
                        <a:rPr lang="en-US" sz="1100" dirty="0" err="1"/>
                        <a:t>muulla</a:t>
                      </a:r>
                      <a:r>
                        <a:rPr lang="en-US" sz="1100" dirty="0"/>
                        <a:t> </a:t>
                      </a:r>
                      <a:r>
                        <a:rPr lang="en-US" sz="1100" dirty="0" err="1"/>
                        <a:t>tavoin</a:t>
                      </a:r>
                      <a:r>
                        <a:rPr lang="en-US" sz="1100" dirty="0"/>
                        <a:t> </a:t>
                      </a:r>
                      <a:r>
                        <a:rPr lang="en-US" sz="1100" dirty="0" err="1"/>
                        <a:t>järjestettynä</a:t>
                      </a:r>
                      <a:r>
                        <a:rPr lang="en-US" sz="1100" dirty="0"/>
                        <a:t> (</a:t>
                      </a:r>
                      <a:r>
                        <a:rPr lang="en-US" sz="1100" dirty="0" err="1"/>
                        <a:t>esim</a:t>
                      </a:r>
                      <a:r>
                        <a:rPr lang="en-US" sz="1100" dirty="0"/>
                        <a:t>. </a:t>
                      </a:r>
                      <a:r>
                        <a:rPr lang="en-US" sz="1100" dirty="0" err="1"/>
                        <a:t>verkkoa</a:t>
                      </a:r>
                      <a:r>
                        <a:rPr lang="en-US" sz="1100" dirty="0"/>
                        <a:t> </a:t>
                      </a:r>
                      <a:r>
                        <a:rPr lang="en-US" sz="1100" dirty="0" err="1"/>
                        <a:t>hyödyntävien</a:t>
                      </a:r>
                      <a:r>
                        <a:rPr lang="en-US" sz="1100" dirty="0"/>
                        <a:t> </a:t>
                      </a:r>
                      <a:r>
                        <a:rPr lang="en-US" sz="1100" dirty="0" err="1"/>
                        <a:t>kuntien</a:t>
                      </a:r>
                      <a:r>
                        <a:rPr lang="en-US" sz="1100" dirty="0"/>
                        <a:t> </a:t>
                      </a:r>
                      <a:r>
                        <a:rPr lang="en-US" sz="1100" dirty="0" err="1"/>
                        <a:t>hankintarengas</a:t>
                      </a:r>
                      <a:r>
                        <a:rPr lang="en-US" sz="1100" dirty="0"/>
                        <a:t> </a:t>
                      </a:r>
                      <a:r>
                        <a:rPr lang="en-US" sz="1100" dirty="0" err="1"/>
                        <a:t>tms</a:t>
                      </a:r>
                      <a:r>
                        <a:rPr lang="en-US" sz="1100" dirty="0"/>
                        <a:t>.)</a:t>
                      </a:r>
                      <a:endParaRPr lang="fi-FI" sz="1100" dirty="0">
                        <a:effectLst/>
                      </a:endParaRPr>
                    </a:p>
                  </a:txBody>
                  <a:tcPr/>
                </a:tc>
                <a:extLst>
                  <a:ext uri="{0D108BD9-81ED-4DB2-BD59-A6C34878D82A}">
                    <a16:rowId xmlns:a16="http://schemas.microsoft.com/office/drawing/2014/main" val="3927205936"/>
                  </a:ext>
                </a:extLst>
              </a:tr>
              <a:tr h="591656">
                <a:tc>
                  <a:txBody>
                    <a:bodyPr/>
                    <a:lstStyle/>
                    <a:p>
                      <a:r>
                        <a:rPr lang="fi-FI" sz="1100" b="1" dirty="0"/>
                        <a:t>Kuntien digitalisaatioon liittyvä yleinen edunvalvonta on vaikuttavaa</a:t>
                      </a:r>
                    </a:p>
                  </a:txBody>
                  <a:tcPr/>
                </a:tc>
                <a:tc>
                  <a:txBody>
                    <a:bodyPr/>
                    <a:lstStyle/>
                    <a:p>
                      <a:pPr marL="171450" marR="0" lvl="0" indent="-171450" algn="l" rtl="0" eaLnBrk="1" fontAlgn="base" latinLnBrk="0" hangingPunct="1">
                        <a:lnSpc>
                          <a:spcPct val="100000"/>
                        </a:lnSpc>
                        <a:spcBef>
                          <a:spcPts val="0"/>
                        </a:spcBef>
                        <a:spcAft>
                          <a:spcPts val="0"/>
                        </a:spcAft>
                        <a:buClr>
                          <a:schemeClr val="tx1"/>
                        </a:buClr>
                        <a:buSzTx/>
                        <a:buFont typeface="Arial" panose="020B0604020202020204" pitchFamily="34" charset="0"/>
                        <a:buChar char="•"/>
                      </a:pPr>
                      <a:r>
                        <a:rPr lang="fi-FI" sz="1100" b="0" i="0" u="none" strike="noStrike" kern="1200" noProof="0" dirty="0">
                          <a:solidFill>
                            <a:schemeClr val="tx1"/>
                          </a:solidFill>
                          <a:effectLst/>
                          <a:latin typeface="+mn-lt"/>
                        </a:rPr>
                        <a:t>Kiinnitetään huomiota oleellisiin hankkeisiin ja työryhmiin ja osallistutaan niihin tarkoituksenmukaisella tavalla: </a:t>
                      </a:r>
                      <a:r>
                        <a:rPr lang="fi-FI" sz="1100" b="0" i="0" kern="1200" dirty="0">
                          <a:solidFill>
                            <a:schemeClr val="tx1"/>
                          </a:solidFill>
                          <a:effectLst/>
                          <a:latin typeface="+mn-lt"/>
                          <a:ea typeface="+mn-ea"/>
                          <a:cs typeface="+mn-cs"/>
                        </a:rPr>
                        <a:t>tekoäly, automaattinen päätöksenteko, </a:t>
                      </a:r>
                      <a:r>
                        <a:rPr lang="fi-FI" sz="1100" b="0" i="0" kern="1200" dirty="0" err="1">
                          <a:solidFill>
                            <a:schemeClr val="tx1"/>
                          </a:solidFill>
                          <a:effectLst/>
                          <a:latin typeface="+mn-lt"/>
                          <a:ea typeface="+mn-ea"/>
                          <a:cs typeface="+mn-cs"/>
                        </a:rPr>
                        <a:t>AuroraAI</a:t>
                      </a:r>
                      <a:r>
                        <a:rPr lang="fi-FI" sz="1100" b="0" i="0" kern="1200" dirty="0">
                          <a:solidFill>
                            <a:schemeClr val="tx1"/>
                          </a:solidFill>
                          <a:effectLst/>
                          <a:latin typeface="+mn-lt"/>
                          <a:ea typeface="+mn-ea"/>
                          <a:cs typeface="+mn-cs"/>
                        </a:rPr>
                        <a:t>, Digitaalinen identiteetti, Hetu-uudistus</a:t>
                      </a:r>
                      <a:endParaRPr lang="fi-FI" sz="1100" dirty="0"/>
                    </a:p>
                    <a:p>
                      <a:pPr marL="171450" marR="0" lvl="0" indent="-171450" algn="l" rtl="0" eaLnBrk="1" fontAlgn="base" latinLnBrk="0" hangingPunct="1">
                        <a:lnSpc>
                          <a:spcPct val="100000"/>
                        </a:lnSpc>
                        <a:spcBef>
                          <a:spcPts val="0"/>
                        </a:spcBef>
                        <a:spcAft>
                          <a:spcPts val="0"/>
                        </a:spcAft>
                        <a:buClr>
                          <a:schemeClr val="tx1"/>
                        </a:buClr>
                        <a:buSzTx/>
                        <a:buFont typeface="Arial" panose="020B0604020202020204" pitchFamily="34" charset="0"/>
                        <a:buChar char="•"/>
                      </a:pPr>
                      <a:r>
                        <a:rPr lang="en-US" sz="1100" dirty="0"/>
                        <a:t>ICT- ja </a:t>
                      </a:r>
                      <a:r>
                        <a:rPr lang="en-US" sz="1100" dirty="0" err="1"/>
                        <a:t>digitalisaatio</a:t>
                      </a:r>
                      <a:r>
                        <a:rPr lang="en-US" sz="1100" dirty="0"/>
                        <a:t> </a:t>
                      </a:r>
                      <a:r>
                        <a:rPr lang="en-US" sz="1100" dirty="0" err="1"/>
                        <a:t>edunvalvontaryhmä</a:t>
                      </a:r>
                      <a:r>
                        <a:rPr lang="en-US" sz="1100" dirty="0"/>
                        <a:t> ja </a:t>
                      </a:r>
                      <a:r>
                        <a:rPr lang="en-US" sz="1100" dirty="0" err="1"/>
                        <a:t>toimialakohtaisten</a:t>
                      </a:r>
                      <a:r>
                        <a:rPr lang="en-US" sz="1100" dirty="0"/>
                        <a:t> </a:t>
                      </a:r>
                      <a:r>
                        <a:rPr lang="en-US" sz="1100" dirty="0" err="1"/>
                        <a:t>kärkihankkeiden</a:t>
                      </a:r>
                      <a:r>
                        <a:rPr lang="en-US" sz="1100" dirty="0"/>
                        <a:t> </a:t>
                      </a:r>
                      <a:r>
                        <a:rPr lang="en-US" sz="1100" dirty="0" err="1"/>
                        <a:t>seuranta</a:t>
                      </a:r>
                      <a:r>
                        <a:rPr lang="en-US" sz="1100" dirty="0"/>
                        <a:t> ja </a:t>
                      </a:r>
                      <a:r>
                        <a:rPr lang="en-US" sz="1100" dirty="0" err="1"/>
                        <a:t>tuki</a:t>
                      </a:r>
                      <a:r>
                        <a:rPr lang="en-US" sz="1100" dirty="0"/>
                        <a:t> </a:t>
                      </a:r>
                      <a:r>
                        <a:rPr lang="en-US" sz="1100" dirty="0" err="1"/>
                        <a:t>tarvittaessa</a:t>
                      </a:r>
                      <a:r>
                        <a:rPr lang="en-US" sz="1100" dirty="0"/>
                        <a:t> (mm. </a:t>
                      </a:r>
                      <a:r>
                        <a:rPr lang="en-US" sz="1100" dirty="0" err="1"/>
                        <a:t>Sote-uudistus</a:t>
                      </a:r>
                      <a:r>
                        <a:rPr lang="en-US" sz="1100" dirty="0"/>
                        <a:t>, TE-</a:t>
                      </a:r>
                      <a:r>
                        <a:rPr lang="en-US" sz="1100" dirty="0" err="1"/>
                        <a:t>palveluiden</a:t>
                      </a:r>
                      <a:r>
                        <a:rPr lang="en-US" sz="1100" dirty="0"/>
                        <a:t> </a:t>
                      </a:r>
                      <a:r>
                        <a:rPr lang="en-US" sz="1100" dirty="0" err="1"/>
                        <a:t>siirto</a:t>
                      </a:r>
                      <a:r>
                        <a:rPr lang="en-US" sz="1100" dirty="0"/>
                        <a:t>, </a:t>
                      </a:r>
                      <a:r>
                        <a:rPr lang="en-US" sz="1100" dirty="0" err="1"/>
                        <a:t>DigiOne</a:t>
                      </a:r>
                      <a:r>
                        <a:rPr lang="en-US" sz="1100" dirty="0"/>
                        <a:t>, </a:t>
                      </a:r>
                      <a:r>
                        <a:rPr lang="en-US" sz="1100" dirty="0" err="1"/>
                        <a:t>Rakennetun</a:t>
                      </a:r>
                      <a:r>
                        <a:rPr lang="en-US" sz="1100" dirty="0"/>
                        <a:t> </a:t>
                      </a:r>
                      <a:r>
                        <a:rPr lang="en-US" sz="1100" dirty="0" err="1"/>
                        <a:t>ympäristön</a:t>
                      </a:r>
                      <a:r>
                        <a:rPr lang="en-US" sz="1100" dirty="0"/>
                        <a:t> </a:t>
                      </a:r>
                      <a:r>
                        <a:rPr lang="en-US" sz="1100" dirty="0" err="1"/>
                        <a:t>digitalisaatio</a:t>
                      </a:r>
                      <a:r>
                        <a:rPr lang="en-US" sz="1100" dirty="0"/>
                        <a:t>, </a:t>
                      </a:r>
                      <a:r>
                        <a:rPr lang="en-US" sz="1100" dirty="0" err="1"/>
                        <a:t>laajakaistatuki</a:t>
                      </a:r>
                      <a:r>
                        <a:rPr lang="en-US" sz="1100" dirty="0"/>
                        <a:t>, EU-</a:t>
                      </a:r>
                      <a:r>
                        <a:rPr lang="en-US" sz="1100" dirty="0" err="1"/>
                        <a:t>edunvalvonta</a:t>
                      </a:r>
                      <a:r>
                        <a:rPr lang="en-US" sz="1100" dirty="0"/>
                        <a:t>)</a:t>
                      </a:r>
                    </a:p>
                  </a:txBody>
                  <a:tcPr/>
                </a:tc>
                <a:extLst>
                  <a:ext uri="{0D108BD9-81ED-4DB2-BD59-A6C34878D82A}">
                    <a16:rowId xmlns:a16="http://schemas.microsoft.com/office/drawing/2014/main" val="3814378806"/>
                  </a:ext>
                </a:extLst>
              </a:tr>
            </a:tbl>
          </a:graphicData>
        </a:graphic>
      </p:graphicFrame>
      <p:sp>
        <p:nvSpPr>
          <p:cNvPr id="6" name="Tekstiruutu 5">
            <a:extLst>
              <a:ext uri="{FF2B5EF4-FFF2-40B4-BE49-F238E27FC236}">
                <a16:creationId xmlns:a16="http://schemas.microsoft.com/office/drawing/2014/main" id="{5406C4ED-A2E3-4279-BF66-F421C6A2D452}"/>
              </a:ext>
            </a:extLst>
          </p:cNvPr>
          <p:cNvSpPr txBox="1"/>
          <p:nvPr/>
        </p:nvSpPr>
        <p:spPr>
          <a:xfrm>
            <a:off x="664019" y="281833"/>
            <a:ext cx="6990228" cy="307777"/>
          </a:xfrm>
          <a:prstGeom prst="rect">
            <a:avLst/>
          </a:prstGeom>
          <a:noFill/>
        </p:spPr>
        <p:txBody>
          <a:bodyPr wrap="square" rtlCol="0">
            <a:spAutoFit/>
          </a:bodyPr>
          <a:lstStyle/>
          <a:p>
            <a:r>
              <a:rPr lang="fi-FI" sz="1400" dirty="0">
                <a:solidFill>
                  <a:schemeClr val="accent3"/>
                </a:solidFill>
              </a:rPr>
              <a:t>Digitalisaatio, digikyvykkyys ja alustatalous</a:t>
            </a:r>
          </a:p>
        </p:txBody>
      </p:sp>
    </p:spTree>
    <p:extLst>
      <p:ext uri="{BB962C8B-B14F-4D97-AF65-F5344CB8AC3E}">
        <p14:creationId xmlns:p14="http://schemas.microsoft.com/office/powerpoint/2010/main" val="4049751850"/>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E5455F9-BB6B-4DC7-A9AF-FF74AAEF30AF}"/>
              </a:ext>
            </a:extLst>
          </p:cNvPr>
          <p:cNvSpPr>
            <a:spLocks noGrp="1"/>
          </p:cNvSpPr>
          <p:nvPr>
            <p:ph type="title"/>
          </p:nvPr>
        </p:nvSpPr>
        <p:spPr>
          <a:xfrm>
            <a:off x="766762" y="510910"/>
            <a:ext cx="10658475" cy="1008113"/>
          </a:xfrm>
        </p:spPr>
        <p:txBody>
          <a:bodyPr/>
          <a:lstStyle/>
          <a:p>
            <a:r>
              <a:rPr lang="fi-FI" sz="3200" dirty="0"/>
              <a:t>Vaikutustavoitteet ja toimenpiteet 2022</a:t>
            </a:r>
            <a:endParaRPr lang="fi-FI" sz="1600" dirty="0"/>
          </a:p>
        </p:txBody>
      </p:sp>
      <p:sp>
        <p:nvSpPr>
          <p:cNvPr id="4" name="Dian numeron paikkamerkki 3">
            <a:extLst>
              <a:ext uri="{FF2B5EF4-FFF2-40B4-BE49-F238E27FC236}">
                <a16:creationId xmlns:a16="http://schemas.microsoft.com/office/drawing/2014/main" id="{3301F640-9B1E-4A60-A738-EB0EBB61497A}"/>
              </a:ext>
            </a:extLst>
          </p:cNvPr>
          <p:cNvSpPr>
            <a:spLocks noGrp="1"/>
          </p:cNvSpPr>
          <p:nvPr>
            <p:ph type="sldNum" sz="quarter" idx="12"/>
          </p:nvPr>
        </p:nvSpPr>
        <p:spPr/>
        <p:txBody>
          <a:bodyPr/>
          <a:lstStyle/>
          <a:p>
            <a:fld id="{0861148C-697E-4B67-BDAA-872F34DF1106}" type="slidenum">
              <a:rPr lang="fi-FI" smtClean="0"/>
              <a:t>27</a:t>
            </a:fld>
            <a:endParaRPr lang="fi-FI"/>
          </a:p>
        </p:txBody>
      </p:sp>
      <p:graphicFrame>
        <p:nvGraphicFramePr>
          <p:cNvPr id="5" name="Taulukko 5">
            <a:extLst>
              <a:ext uri="{FF2B5EF4-FFF2-40B4-BE49-F238E27FC236}">
                <a16:creationId xmlns:a16="http://schemas.microsoft.com/office/drawing/2014/main" id="{618D9B43-1CC4-41F0-96A3-91833684A9A9}"/>
              </a:ext>
            </a:extLst>
          </p:cNvPr>
          <p:cNvGraphicFramePr>
            <a:graphicFrameLocks noGrp="1"/>
          </p:cNvGraphicFramePr>
          <p:nvPr>
            <p:extLst>
              <p:ext uri="{D42A27DB-BD31-4B8C-83A1-F6EECF244321}">
                <p14:modId xmlns:p14="http://schemas.microsoft.com/office/powerpoint/2010/main" val="2684686491"/>
              </p:ext>
            </p:extLst>
          </p:nvPr>
        </p:nvGraphicFramePr>
        <p:xfrm>
          <a:off x="586903" y="1001276"/>
          <a:ext cx="11018192" cy="5271512"/>
        </p:xfrm>
        <a:graphic>
          <a:graphicData uri="http://schemas.openxmlformats.org/drawingml/2006/table">
            <a:tbl>
              <a:tblPr firstRow="1" bandRow="1">
                <a:tableStyleId>{F2DE63D5-997A-4646-A377-4702673A728D}</a:tableStyleId>
              </a:tblPr>
              <a:tblGrid>
                <a:gridCol w="3261528">
                  <a:extLst>
                    <a:ext uri="{9D8B030D-6E8A-4147-A177-3AD203B41FA5}">
                      <a16:colId xmlns:a16="http://schemas.microsoft.com/office/drawing/2014/main" val="3052323804"/>
                    </a:ext>
                  </a:extLst>
                </a:gridCol>
                <a:gridCol w="7756664">
                  <a:extLst>
                    <a:ext uri="{9D8B030D-6E8A-4147-A177-3AD203B41FA5}">
                      <a16:colId xmlns:a16="http://schemas.microsoft.com/office/drawing/2014/main" val="1734561935"/>
                    </a:ext>
                  </a:extLst>
                </a:gridCol>
              </a:tblGrid>
              <a:tr h="288032">
                <a:tc>
                  <a:txBody>
                    <a:bodyPr/>
                    <a:lstStyle/>
                    <a:p>
                      <a:r>
                        <a:rPr lang="fi-FI" sz="1200" dirty="0"/>
                        <a:t>Vaikutustavoite</a:t>
                      </a:r>
                    </a:p>
                  </a:txBody>
                  <a:tcPr/>
                </a:tc>
                <a:tc>
                  <a:txBody>
                    <a:bodyPr/>
                    <a:lstStyle/>
                    <a:p>
                      <a:r>
                        <a:rPr lang="fi-FI" sz="1200" dirty="0"/>
                        <a:t>Toimenpiteet tavoitteen saavuttamiseksi</a:t>
                      </a:r>
                    </a:p>
                  </a:txBody>
                  <a:tcPr/>
                </a:tc>
                <a:extLst>
                  <a:ext uri="{0D108BD9-81ED-4DB2-BD59-A6C34878D82A}">
                    <a16:rowId xmlns:a16="http://schemas.microsoft.com/office/drawing/2014/main" val="3734606832"/>
                  </a:ext>
                </a:extLst>
              </a:tr>
              <a:tr h="4988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100" b="1" dirty="0"/>
                        <a:t>Kuntien digikehittäminen on vaikuttavaa ja tukee toiminnan muutosta asiakaslähtöisesti ja kestävästi. </a:t>
                      </a:r>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sz="1100" dirty="0"/>
                        <a:t>Tuetaan kuntien digikehittämisen ja hankkeiden vaikuttavuutta, verkostoyhteistyötä. vertaistukea ja tulosten levittämistä kuntakentällä (ml. digi-kannustinjärjestelmän kautta </a:t>
                      </a:r>
                      <a:r>
                        <a:rPr lang="fi-FI" sz="1100" b="0" dirty="0"/>
                        <a:t>avustusta hakevien sekä sitä saaneet kunnat).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sz="1100" dirty="0"/>
                        <a:t>Tuetaan hankintarenkaiden muodostamista </a:t>
                      </a:r>
                    </a:p>
                    <a:p>
                      <a:pPr marL="171450" indent="-171450">
                        <a:buFont typeface="Arial" panose="020B0604020202020204" pitchFamily="34" charset="0"/>
                        <a:buChar char="•"/>
                      </a:pPr>
                      <a:r>
                        <a:rPr lang="fi-FI" sz="1100" dirty="0"/>
                        <a:t>Vahvistetaan yhteistyötä </a:t>
                      </a:r>
                      <a:r>
                        <a:rPr lang="fi-FI" sz="1100" dirty="0" err="1"/>
                        <a:t>Hanselin</a:t>
                      </a:r>
                      <a:r>
                        <a:rPr lang="fi-FI" sz="1100" dirty="0"/>
                        <a:t> ja muiden kuntia palvelevien keskeisten sidosryhmien kanssa. </a:t>
                      </a:r>
                    </a:p>
                    <a:p>
                      <a:pPr marL="171450" indent="-171450">
                        <a:buFont typeface="Arial" panose="020B0604020202020204" pitchFamily="34" charset="0"/>
                        <a:buChar char="•"/>
                      </a:pPr>
                      <a:r>
                        <a:rPr lang="fi-FI" sz="1100" dirty="0"/>
                        <a:t>Valmistellaan kuntien kanssa EU-rahoitteinen hankekokonaisuus kuntien digitalisoitumisen edistämiseksi. </a:t>
                      </a:r>
                    </a:p>
                    <a:p>
                      <a:pPr marL="171450" indent="-171450">
                        <a:buFont typeface="Arial" panose="020B0604020202020204" pitchFamily="34" charset="0"/>
                        <a:buChar char="•"/>
                      </a:pPr>
                      <a:r>
                        <a:rPr lang="fi-FI" sz="1100" dirty="0"/>
                        <a:t>Vahvistetaan tiedon jakamista kunnille sopivista digikehittämisen rahoituskanavista (yhteistyössä KV-tiimi)</a:t>
                      </a:r>
                    </a:p>
                  </a:txBody>
                  <a:tcPr/>
                </a:tc>
                <a:extLst>
                  <a:ext uri="{0D108BD9-81ED-4DB2-BD59-A6C34878D82A}">
                    <a16:rowId xmlns:a16="http://schemas.microsoft.com/office/drawing/2014/main" val="3744751360"/>
                  </a:ext>
                </a:extLst>
              </a:tr>
              <a:tr h="498854">
                <a:tc>
                  <a:txBody>
                    <a:bodyPr/>
                    <a:lstStyle/>
                    <a:p>
                      <a:r>
                        <a:rPr lang="fi-FI" sz="1100" b="1" dirty="0"/>
                        <a:t>Digitalisaatio on osa normaalia asiakaslähtöistä kehittämistoimintaa. Johtamisessa osataan jäsentää digitalisointi osaksi kunnan kehittymistä ja kehittämistä.</a:t>
                      </a:r>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sz="1100" dirty="0"/>
                        <a:t>Muotoillaan näkemys kuntien digikyvykkyyden kokonaisuudesta ja sen osa-alueista huomioiden tulevaisuuden kunnan, muuttuvan kuntatyön ja kehittyvien julkisten palveluiden tarpeet.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sz="1100" dirty="0"/>
                        <a:t>Jatketaan kuntien asiakaslähtöisen digitalisoitumisen tukemista 2021 valmistuvan selvityksen johtopäätösten perusteella huomioiden kuntien erilaiset valmiudet.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sz="1100" dirty="0">
                          <a:solidFill>
                            <a:schemeClr val="tx1"/>
                          </a:solidFill>
                        </a:rPr>
                        <a:t>Järjestetään kuntien digitalisointiviikko ja Kuntien digitalisointipäivät 6 / 2022 yhteistyössä FCG:n kanssa.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sz="1100" dirty="0" err="1"/>
                        <a:t>Konseptoidaan</a:t>
                      </a:r>
                      <a:r>
                        <a:rPr lang="fi-FI" sz="1100" dirty="0"/>
                        <a:t> kuntien tarpeita palveleva </a:t>
                      </a:r>
                      <a:r>
                        <a:rPr lang="fi-FI" sz="1100" dirty="0" err="1"/>
                        <a:t>digikehttämisen</a:t>
                      </a:r>
                      <a:r>
                        <a:rPr lang="fi-FI" sz="1100" dirty="0"/>
                        <a:t> tietopankki / verkkopalvelu</a:t>
                      </a:r>
                    </a:p>
                  </a:txBody>
                  <a:tcPr/>
                </a:tc>
                <a:extLst>
                  <a:ext uri="{0D108BD9-81ED-4DB2-BD59-A6C34878D82A}">
                    <a16:rowId xmlns:a16="http://schemas.microsoft.com/office/drawing/2014/main" val="1805266031"/>
                  </a:ext>
                </a:extLst>
              </a:tr>
              <a:tr h="498854">
                <a:tc>
                  <a:txBody>
                    <a:bodyPr/>
                    <a:lstStyle/>
                    <a:p>
                      <a:pPr lvl="0">
                        <a:buNone/>
                      </a:pPr>
                      <a:r>
                        <a:rPr lang="fi-FI" sz="1100" b="1" dirty="0"/>
                        <a:t>Digitalisaation kannustinjärjestelmään on vaikutettu siten</a:t>
                      </a:r>
                      <a:r>
                        <a:rPr lang="fi-FI" sz="1100" b="1" i="0" u="none" strike="noStrike" noProof="0" dirty="0">
                          <a:latin typeface="Work Sans"/>
                        </a:rPr>
                        <a:t>, että rahoitus kohdentuu kuntien kannalta vaikuttavimpiin kohteisiin. Kannustinjärjestelmä ei jatku siinä muodossa, jossa rahoitus leikkaa kuntien peruspalveluiden valtionosuuksia</a:t>
                      </a:r>
                      <a:endParaRPr lang="fi-FI" sz="1100" b="1" dirty="0"/>
                    </a:p>
                  </a:txBody>
                  <a:tcPr/>
                </a:tc>
                <a:tc>
                  <a:txBody>
                    <a:bodyPr/>
                    <a:lstStyle/>
                    <a:p>
                      <a:pPr marL="171450" lvl="0" indent="-171450" algn="l">
                        <a:lnSpc>
                          <a:spcPct val="100000"/>
                        </a:lnSpc>
                        <a:spcBef>
                          <a:spcPts val="0"/>
                        </a:spcBef>
                        <a:spcAft>
                          <a:spcPts val="0"/>
                        </a:spcAft>
                        <a:buFont typeface="Arial"/>
                        <a:buChar char="•"/>
                      </a:pPr>
                      <a:r>
                        <a:rPr lang="fi-FI" sz="1100" b="0" dirty="0"/>
                        <a:t>Avustettavista kohteista on keskusteltu VM:n kanssa tuoden samalla esiin, ettei kannustinjärjestelmää ole syytä tässä muodossa jatkaa vuoden 2023 jälkeen.</a:t>
                      </a:r>
                    </a:p>
                    <a:p>
                      <a:pPr marL="171450" lvl="0" indent="-171450" algn="l">
                        <a:lnSpc>
                          <a:spcPct val="100000"/>
                        </a:lnSpc>
                        <a:spcBef>
                          <a:spcPts val="0"/>
                        </a:spcBef>
                        <a:spcAft>
                          <a:spcPts val="0"/>
                        </a:spcAft>
                        <a:buFont typeface="Arial"/>
                        <a:buChar char="•"/>
                      </a:pPr>
                      <a:endParaRPr lang="fi-FI" sz="1100" b="0" dirty="0"/>
                    </a:p>
                  </a:txBody>
                  <a:tcPr/>
                </a:tc>
                <a:extLst>
                  <a:ext uri="{0D108BD9-81ED-4DB2-BD59-A6C34878D82A}">
                    <a16:rowId xmlns:a16="http://schemas.microsoft.com/office/drawing/2014/main" val="4209965223"/>
                  </a:ext>
                </a:extLst>
              </a:tr>
              <a:tr h="498854">
                <a:tc>
                  <a:txBody>
                    <a:bodyPr/>
                    <a:lstStyle/>
                    <a:p>
                      <a:r>
                        <a:rPr lang="fi-FI" sz="1100" b="1" dirty="0"/>
                        <a:t>Kunnilla on paremmat valmiudet vastata digitalisaation aiheuttamaan työn murrokseen. </a:t>
                      </a:r>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sz="1100" b="0" dirty="0"/>
                        <a:t>Tuotetaan tietoa ja jaettua ymmärrystä siitä, kuinka kunnan toimintaa ja palveluita digitalisoitaessa tulisi huomioida työn muuttuminen erityiskohteena kuntajohtamisen haasteet ja se kuinka työntekijät ja asiakkaat otetaan mukaan muutokseen. </a:t>
                      </a:r>
                    </a:p>
                  </a:txBody>
                  <a:tcPr/>
                </a:tc>
                <a:extLst>
                  <a:ext uri="{0D108BD9-81ED-4DB2-BD59-A6C34878D82A}">
                    <a16:rowId xmlns:a16="http://schemas.microsoft.com/office/drawing/2014/main" val="2307674443"/>
                  </a:ext>
                </a:extLst>
              </a:tr>
              <a:tr h="4988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100" b="1" dirty="0"/>
                        <a:t>Digitaalisen alustatalouden mahdollisuudet on tunnistettu ja hyödynnetty kuntien toiminnassa</a:t>
                      </a:r>
                    </a:p>
                    <a:p>
                      <a:endParaRPr lang="fi-FI" sz="1100" b="1" dirty="0"/>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sz="1100" b="0" dirty="0"/>
                        <a:t>Kytkeydytään olemassa olevaan kehittämistyöhön ja haetaan kumppanuuksia tavoitteena ohjata kehittämishankkeiden suuntautumista kuntia lähellä oleviin sisältöihin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sz="1100" b="0" dirty="0"/>
                        <a:t>Sitra-yhteistyö: tavoitteena saada teema mukaan datataloutta käsittelevään ohjelmakokonaisuuteen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sz="1100" b="0" dirty="0"/>
                        <a:t>Politiikkatoimet alustaloudessa -hankkeen ja DigiOne -hankkeen tulosten hyödyntäminen yhteistyötahojen kanssa käytävässä keskustelussa</a:t>
                      </a:r>
                    </a:p>
                  </a:txBody>
                  <a:tcPr/>
                </a:tc>
                <a:extLst>
                  <a:ext uri="{0D108BD9-81ED-4DB2-BD59-A6C34878D82A}">
                    <a16:rowId xmlns:a16="http://schemas.microsoft.com/office/drawing/2014/main" val="1994013117"/>
                  </a:ext>
                </a:extLst>
              </a:tr>
            </a:tbl>
          </a:graphicData>
        </a:graphic>
      </p:graphicFrame>
      <p:sp>
        <p:nvSpPr>
          <p:cNvPr id="6" name="Tekstiruutu 5">
            <a:extLst>
              <a:ext uri="{FF2B5EF4-FFF2-40B4-BE49-F238E27FC236}">
                <a16:creationId xmlns:a16="http://schemas.microsoft.com/office/drawing/2014/main" id="{920C75E6-78DF-4697-B958-24C4E58A3E0F}"/>
              </a:ext>
            </a:extLst>
          </p:cNvPr>
          <p:cNvSpPr txBox="1"/>
          <p:nvPr/>
        </p:nvSpPr>
        <p:spPr>
          <a:xfrm>
            <a:off x="664019" y="261285"/>
            <a:ext cx="6990228" cy="307777"/>
          </a:xfrm>
          <a:prstGeom prst="rect">
            <a:avLst/>
          </a:prstGeom>
          <a:noFill/>
        </p:spPr>
        <p:txBody>
          <a:bodyPr wrap="square" rtlCol="0">
            <a:spAutoFit/>
          </a:bodyPr>
          <a:lstStyle/>
          <a:p>
            <a:r>
              <a:rPr lang="fi-FI" sz="1400" dirty="0">
                <a:solidFill>
                  <a:schemeClr val="accent3"/>
                </a:solidFill>
              </a:rPr>
              <a:t>Digitalisaatio, digikyvykkyys ja alustatalous</a:t>
            </a:r>
          </a:p>
        </p:txBody>
      </p:sp>
    </p:spTree>
    <p:extLst>
      <p:ext uri="{BB962C8B-B14F-4D97-AF65-F5344CB8AC3E}">
        <p14:creationId xmlns:p14="http://schemas.microsoft.com/office/powerpoint/2010/main" val="360834146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numeron paikkamerkki 1">
            <a:extLst>
              <a:ext uri="{FF2B5EF4-FFF2-40B4-BE49-F238E27FC236}">
                <a16:creationId xmlns:a16="http://schemas.microsoft.com/office/drawing/2014/main" id="{79516C49-3D2C-4945-894E-9175345DCB15}"/>
              </a:ext>
            </a:extLst>
          </p:cNvPr>
          <p:cNvSpPr>
            <a:spLocks noGrp="1"/>
          </p:cNvSpPr>
          <p:nvPr>
            <p:ph type="sldNum" sz="quarter" idx="12"/>
          </p:nvPr>
        </p:nvSpPr>
        <p:spPr/>
        <p:txBody>
          <a:bodyPr/>
          <a:lstStyle/>
          <a:p>
            <a:fld id="{0861148C-697E-4B67-BDAA-872F34DF1106}" type="slidenum">
              <a:rPr lang="fi-FI" smtClean="0"/>
              <a:pPr/>
              <a:t>28</a:t>
            </a:fld>
            <a:endParaRPr lang="fi-FI"/>
          </a:p>
        </p:txBody>
      </p:sp>
      <p:sp>
        <p:nvSpPr>
          <p:cNvPr id="3" name="Tekstin paikkamerkki 2">
            <a:extLst>
              <a:ext uri="{FF2B5EF4-FFF2-40B4-BE49-F238E27FC236}">
                <a16:creationId xmlns:a16="http://schemas.microsoft.com/office/drawing/2014/main" id="{D07A8D41-29A4-4184-A05F-F7D2783FB0B5}"/>
              </a:ext>
            </a:extLst>
          </p:cNvPr>
          <p:cNvSpPr>
            <a:spLocks noGrp="1"/>
          </p:cNvSpPr>
          <p:nvPr>
            <p:ph type="body" sz="quarter" idx="13"/>
          </p:nvPr>
        </p:nvSpPr>
        <p:spPr>
          <a:xfrm>
            <a:off x="6003799" y="1772597"/>
            <a:ext cx="5996416" cy="4464620"/>
          </a:xfrm>
        </p:spPr>
        <p:txBody>
          <a:bodyPr/>
          <a:lstStyle/>
          <a:p>
            <a:pPr marL="0" marR="0" lvl="0" indent="0" algn="l" defTabSz="914400" rtl="0" eaLnBrk="1" fontAlgn="auto" latinLnBrk="0" hangingPunct="1">
              <a:lnSpc>
                <a:spcPct val="90000"/>
              </a:lnSpc>
              <a:spcBef>
                <a:spcPts val="200"/>
              </a:spcBef>
              <a:spcAft>
                <a:spcPts val="0"/>
              </a:spcAft>
              <a:buClr>
                <a:srgbClr val="923468"/>
              </a:buClr>
              <a:buSzTx/>
              <a:buFontTx/>
              <a:buNone/>
              <a:tabLst/>
              <a:defRPr/>
            </a:pPr>
            <a:r>
              <a:rPr lang="fi-FI" sz="2800" b="1" dirty="0"/>
              <a:t>2.9 Kuntademokratian tilanne, tulevaisuus ja                                     uuden valtuustokauden tuki</a:t>
            </a:r>
            <a:endParaRPr lang="fi-FI" sz="2800" dirty="0">
              <a:solidFill>
                <a:prstClr val="white"/>
              </a:solidFill>
              <a:latin typeface="Work Sans ExtraBold"/>
            </a:endParaRPr>
          </a:p>
          <a:p>
            <a:pPr marL="0" marR="0" lvl="0" indent="0" algn="l" defTabSz="914400" rtl="0" eaLnBrk="1" fontAlgn="auto" latinLnBrk="0" hangingPunct="1">
              <a:lnSpc>
                <a:spcPct val="90000"/>
              </a:lnSpc>
              <a:spcBef>
                <a:spcPts val="200"/>
              </a:spcBef>
              <a:spcAft>
                <a:spcPts val="0"/>
              </a:spcAft>
              <a:buClr>
                <a:srgbClr val="923468"/>
              </a:buClr>
              <a:buSzTx/>
              <a:buFontTx/>
              <a:buNone/>
              <a:tabLst/>
              <a:defRPr/>
            </a:pPr>
            <a:endParaRPr lang="fi-FI" sz="2800" dirty="0">
              <a:solidFill>
                <a:prstClr val="white"/>
              </a:solidFill>
              <a:latin typeface="Work Sans ExtraBold"/>
            </a:endParaRPr>
          </a:p>
          <a:p>
            <a:pPr marL="0" marR="0" lvl="0" indent="0" algn="l" defTabSz="914400" rtl="0" eaLnBrk="1" fontAlgn="auto" latinLnBrk="0" hangingPunct="1">
              <a:lnSpc>
                <a:spcPct val="90000"/>
              </a:lnSpc>
              <a:spcBef>
                <a:spcPts val="200"/>
              </a:spcBef>
              <a:spcAft>
                <a:spcPts val="0"/>
              </a:spcAft>
              <a:buClr>
                <a:srgbClr val="923468"/>
              </a:buClr>
              <a:buSzTx/>
              <a:buFontTx/>
              <a:buNone/>
              <a:tabLst/>
              <a:defRPr/>
            </a:pPr>
            <a:r>
              <a:rPr kumimoji="0" lang="fi-FI" sz="2000" b="0" i="0" u="none" strike="noStrike" kern="1200" cap="none" spc="0" normalizeH="0" baseline="0" noProof="0" dirty="0">
                <a:ln>
                  <a:noFill/>
                </a:ln>
                <a:solidFill>
                  <a:prstClr val="white"/>
                </a:solidFill>
                <a:effectLst/>
                <a:uLnTx/>
                <a:uFillTx/>
                <a:latin typeface="Work Sans ExtraBold"/>
                <a:ea typeface="+mn-ea"/>
                <a:cs typeface="+mn-cs"/>
              </a:rPr>
              <a:t>Vaikuttavuustavoitteemme:</a:t>
            </a:r>
          </a:p>
          <a:p>
            <a:endParaRPr lang="fi-FI" sz="1800" dirty="0">
              <a:latin typeface="+mn-lt"/>
            </a:endParaRPr>
          </a:p>
          <a:p>
            <a:r>
              <a:rPr lang="fi-FI" sz="1800" dirty="0">
                <a:latin typeface="+mn-lt"/>
              </a:rPr>
              <a:t>Poliittinen päätöksenteko on strategista,  pitkäjänteistä ja uudistumiskykyistä. Päätöksenteon ilmapiiri on hyvä ja luottamushenkilöt yhteistyökyvykkäitä. </a:t>
            </a:r>
          </a:p>
          <a:p>
            <a:endParaRPr lang="fi-FI" sz="1800" dirty="0">
              <a:latin typeface="+mn-lt"/>
            </a:endParaRPr>
          </a:p>
          <a:p>
            <a:r>
              <a:rPr lang="fi-FI" sz="1800" dirty="0">
                <a:latin typeface="+mn-lt"/>
              </a:rPr>
              <a:t>Edustuksellinen ja suora demokratia tukevat toisiaan ja luottamushenkilöt ja asukkaat ovat aktiivisia yhteisten asioiden hoitamisessa. Osallisuuden johtaminen on osa kuntajohtamista. </a:t>
            </a:r>
          </a:p>
          <a:p>
            <a:endParaRPr lang="fi-FI" sz="1800" dirty="0">
              <a:latin typeface="+mn-lt"/>
            </a:endParaRPr>
          </a:p>
          <a:p>
            <a:r>
              <a:rPr lang="fi-FI" sz="1800" dirty="0">
                <a:latin typeface="+mn-lt"/>
              </a:rPr>
              <a:t>Asukkaat kokevat, että kunta on kotini ja luottavat kunnan poliittiseen päätöksentekoon. </a:t>
            </a:r>
          </a:p>
          <a:p>
            <a:endParaRPr lang="fi-FI" sz="1800" dirty="0">
              <a:latin typeface="+mn-lt"/>
            </a:endParaRPr>
          </a:p>
          <a:p>
            <a:endParaRPr lang="fi-FI" sz="2000" dirty="0">
              <a:latin typeface="+mn-lt"/>
            </a:endParaRPr>
          </a:p>
          <a:p>
            <a:endParaRPr lang="fi-FI" sz="2000" dirty="0">
              <a:latin typeface="+mn-lt"/>
            </a:endParaRPr>
          </a:p>
          <a:p>
            <a:endParaRPr lang="fi-FI" sz="2000" dirty="0">
              <a:latin typeface="+mn-lt"/>
            </a:endParaRPr>
          </a:p>
        </p:txBody>
      </p:sp>
    </p:spTree>
    <p:extLst>
      <p:ext uri="{BB962C8B-B14F-4D97-AF65-F5344CB8AC3E}">
        <p14:creationId xmlns:p14="http://schemas.microsoft.com/office/powerpoint/2010/main" val="3275510320"/>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E5455F9-BB6B-4DC7-A9AF-FF74AAEF30AF}"/>
              </a:ext>
            </a:extLst>
          </p:cNvPr>
          <p:cNvSpPr>
            <a:spLocks noGrp="1"/>
          </p:cNvSpPr>
          <p:nvPr>
            <p:ph type="title"/>
          </p:nvPr>
        </p:nvSpPr>
        <p:spPr>
          <a:xfrm>
            <a:off x="929118" y="682043"/>
            <a:ext cx="10658475" cy="736942"/>
          </a:xfrm>
        </p:spPr>
        <p:txBody>
          <a:bodyPr/>
          <a:lstStyle/>
          <a:p>
            <a:r>
              <a:rPr lang="fi-FI" sz="3200" dirty="0"/>
              <a:t>Vaikutustavoitteet ja toimenpiteet 2022</a:t>
            </a:r>
            <a:br>
              <a:rPr lang="fi-FI" sz="1600" dirty="0"/>
            </a:br>
            <a:endParaRPr lang="fi-FI" sz="1400" dirty="0"/>
          </a:p>
        </p:txBody>
      </p:sp>
      <p:sp>
        <p:nvSpPr>
          <p:cNvPr id="4" name="Dian numeron paikkamerkki 3">
            <a:extLst>
              <a:ext uri="{FF2B5EF4-FFF2-40B4-BE49-F238E27FC236}">
                <a16:creationId xmlns:a16="http://schemas.microsoft.com/office/drawing/2014/main" id="{3301F640-9B1E-4A60-A738-EB0EBB61497A}"/>
              </a:ext>
            </a:extLst>
          </p:cNvPr>
          <p:cNvSpPr>
            <a:spLocks noGrp="1"/>
          </p:cNvSpPr>
          <p:nvPr>
            <p:ph type="sldNum" sz="quarter" idx="12"/>
          </p:nvPr>
        </p:nvSpPr>
        <p:spPr/>
        <p:txBody>
          <a:bodyPr/>
          <a:lstStyle/>
          <a:p>
            <a:fld id="{0861148C-697E-4B67-BDAA-872F34DF1106}" type="slidenum">
              <a:rPr lang="fi-FI" smtClean="0"/>
              <a:t>29</a:t>
            </a:fld>
            <a:endParaRPr lang="fi-FI"/>
          </a:p>
        </p:txBody>
      </p:sp>
      <p:graphicFrame>
        <p:nvGraphicFramePr>
          <p:cNvPr id="3" name="Taulukko 5">
            <a:extLst>
              <a:ext uri="{FF2B5EF4-FFF2-40B4-BE49-F238E27FC236}">
                <a16:creationId xmlns:a16="http://schemas.microsoft.com/office/drawing/2014/main" id="{418099D2-6559-4821-988A-70693ADE525B}"/>
              </a:ext>
            </a:extLst>
          </p:cNvPr>
          <p:cNvGraphicFramePr>
            <a:graphicFrameLocks noGrp="1"/>
          </p:cNvGraphicFramePr>
          <p:nvPr>
            <p:extLst>
              <p:ext uri="{D42A27DB-BD31-4B8C-83A1-F6EECF244321}">
                <p14:modId xmlns:p14="http://schemas.microsoft.com/office/powerpoint/2010/main" val="1647392440"/>
              </p:ext>
            </p:extLst>
          </p:nvPr>
        </p:nvGraphicFramePr>
        <p:xfrm>
          <a:off x="904126" y="1446277"/>
          <a:ext cx="10366625" cy="3261360"/>
        </p:xfrm>
        <a:graphic>
          <a:graphicData uri="http://schemas.openxmlformats.org/drawingml/2006/table">
            <a:tbl>
              <a:tblPr firstRow="1" bandRow="1">
                <a:tableStyleId>{F2DE63D5-997A-4646-A377-4702673A728D}</a:tableStyleId>
              </a:tblPr>
              <a:tblGrid>
                <a:gridCol w="4020995">
                  <a:extLst>
                    <a:ext uri="{9D8B030D-6E8A-4147-A177-3AD203B41FA5}">
                      <a16:colId xmlns:a16="http://schemas.microsoft.com/office/drawing/2014/main" val="2353044881"/>
                    </a:ext>
                  </a:extLst>
                </a:gridCol>
                <a:gridCol w="6345630">
                  <a:extLst>
                    <a:ext uri="{9D8B030D-6E8A-4147-A177-3AD203B41FA5}">
                      <a16:colId xmlns:a16="http://schemas.microsoft.com/office/drawing/2014/main" val="2709432237"/>
                    </a:ext>
                  </a:extLst>
                </a:gridCol>
              </a:tblGrid>
              <a:tr h="0">
                <a:tc>
                  <a:txBody>
                    <a:bodyPr/>
                    <a:lstStyle/>
                    <a:p>
                      <a:r>
                        <a:rPr lang="fi-FI" sz="1400" dirty="0"/>
                        <a:t>Vaikutustavoite</a:t>
                      </a:r>
                    </a:p>
                  </a:txBody>
                  <a:tcPr/>
                </a:tc>
                <a:tc>
                  <a:txBody>
                    <a:bodyPr/>
                    <a:lstStyle/>
                    <a:p>
                      <a:r>
                        <a:rPr lang="fi-FI" sz="1400" dirty="0"/>
                        <a:t>Toimenpiteet tavoitteen saavuttamiseksi</a:t>
                      </a:r>
                    </a:p>
                  </a:txBody>
                  <a:tcPr/>
                </a:tc>
                <a:extLst>
                  <a:ext uri="{0D108BD9-81ED-4DB2-BD59-A6C34878D82A}">
                    <a16:rowId xmlns:a16="http://schemas.microsoft.com/office/drawing/2014/main" val="1250226063"/>
                  </a:ext>
                </a:extLst>
              </a:tr>
              <a:tr h="370840">
                <a:tc>
                  <a:txBody>
                    <a:bodyPr/>
                    <a:lstStyle/>
                    <a:p>
                      <a:r>
                        <a:rPr lang="fi-FI" sz="1400" b="1" i="0" dirty="0"/>
                        <a:t>Luottamushenkilöiden osaaminen sekä toimielinten toiminta- ja työskentelytavat ovat kehittyneet uudella valtuustokaudella</a:t>
                      </a:r>
                    </a:p>
                    <a:p>
                      <a:endParaRPr lang="fi-FI" sz="1400" dirty="0"/>
                    </a:p>
                  </a:txBody>
                  <a:tcPr/>
                </a:tc>
                <a:tc>
                  <a:txBody>
                    <a:bodyPr/>
                    <a:lstStyle/>
                    <a:p>
                      <a:pPr marL="171450" indent="-171450">
                        <a:buFont typeface="Arial" panose="020B0604020202020204" pitchFamily="34" charset="0"/>
                        <a:buChar char="•"/>
                      </a:pPr>
                      <a:r>
                        <a:rPr lang="fi-FI" sz="1400" dirty="0"/>
                        <a:t>Mahdollistetaan luottamushenkilöiden laaja tietopohja ja tuetaan hyviä toiminta- ja työskentelytapoja Kuntapäättäjäpalvelun kautta</a:t>
                      </a:r>
                    </a:p>
                    <a:p>
                      <a:pPr marL="171450" indent="-171450">
                        <a:buFont typeface="Arial" panose="020B0604020202020204" pitchFamily="34" charset="0"/>
                        <a:buChar char="•"/>
                      </a:pPr>
                      <a:r>
                        <a:rPr lang="fi-FI" sz="1400" dirty="0"/>
                        <a:t>Sparrataan kaksoisjohtamisen toimivuutta osana USO-projektia ja Koko- ja osa-aikaisten luottamushenkilöiden verkostoa</a:t>
                      </a:r>
                    </a:p>
                    <a:p>
                      <a:endParaRPr lang="fi-FI" sz="1400" dirty="0"/>
                    </a:p>
                  </a:txBody>
                  <a:tcPr/>
                </a:tc>
                <a:extLst>
                  <a:ext uri="{0D108BD9-81ED-4DB2-BD59-A6C34878D82A}">
                    <a16:rowId xmlns:a16="http://schemas.microsoft.com/office/drawing/2014/main" val="36010773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1" u="none" strike="noStrike" kern="1200" cap="none" spc="0" normalizeH="0" baseline="0" noProof="0" dirty="0">
                          <a:ln>
                            <a:noFill/>
                          </a:ln>
                          <a:solidFill>
                            <a:schemeClr val="tx1"/>
                          </a:solidFill>
                          <a:effectLst/>
                          <a:uLnTx/>
                          <a:uFillTx/>
                        </a:rPr>
                        <a:t>Edustuksellisen päätöksenteon jatkuvuus sekä monipuoliset asukkaiden osallistumis- ja vaikuttamiskeinot on turvattu.</a:t>
                      </a:r>
                      <a:endParaRPr lang="fi-FI" sz="1400" dirty="0"/>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400" b="0" u="none" strike="noStrike" kern="1200" cap="none" spc="0" normalizeH="0" baseline="0" noProof="0" dirty="0" err="1">
                          <a:ln>
                            <a:noFill/>
                          </a:ln>
                          <a:solidFill>
                            <a:srgbClr val="000000"/>
                          </a:solidFill>
                          <a:effectLst/>
                          <a:uLnTx/>
                          <a:uFillTx/>
                        </a:rPr>
                        <a:t>Yhteiskehitetään</a:t>
                      </a:r>
                      <a:r>
                        <a:rPr kumimoji="0" lang="fi-FI" sz="1400" b="0" u="none" strike="noStrike" kern="1200" cap="none" spc="0" normalizeH="0" baseline="0" noProof="0" dirty="0">
                          <a:ln>
                            <a:noFill/>
                          </a:ln>
                          <a:solidFill>
                            <a:srgbClr val="000000"/>
                          </a:solidFill>
                          <a:effectLst/>
                          <a:uLnTx/>
                          <a:uFillTx/>
                        </a:rPr>
                        <a:t> ja levitetään erilaisten asukasryhmien osallistumis- ja vaikuttamiskeinoja sekä asukkaiden omaa päätöksentekoa tukevia keinoja Kuntademokratiaverkostossa ja Kuutosten demokratiaverkostossa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400" b="0" u="none" strike="noStrike" kern="1200" cap="none" spc="0" normalizeH="0" baseline="0" noProof="0" dirty="0">
                          <a:ln>
                            <a:noFill/>
                          </a:ln>
                          <a:solidFill>
                            <a:srgbClr val="000000"/>
                          </a:solidFill>
                          <a:effectLst/>
                          <a:uLnTx/>
                          <a:uFillTx/>
                        </a:rPr>
                        <a:t>Viestitään ja tehdään näkyväksi osallisuuden johtamisen toimintatapoja sekä </a:t>
                      </a:r>
                      <a:r>
                        <a:rPr kumimoji="0" lang="fi-FI" sz="1400" b="0" i="0" u="none" strike="noStrike" kern="1200" cap="none" spc="0" normalizeH="0" baseline="0" noProof="0" dirty="0">
                          <a:ln>
                            <a:noFill/>
                          </a:ln>
                          <a:solidFill>
                            <a:srgbClr val="000000"/>
                          </a:solidFill>
                          <a:effectLst/>
                          <a:uLnTx/>
                          <a:uFillTx/>
                          <a:latin typeface="+mn-lt"/>
                          <a:ea typeface="+mn-ea"/>
                          <a:cs typeface="+mn-cs"/>
                        </a:rPr>
                        <a:t>edustuksellisen ja suoran demokratian yhteen kytkemisen toimintamalleja</a:t>
                      </a:r>
                    </a:p>
                    <a:p>
                      <a:endParaRPr lang="fi-FI" sz="1400" dirty="0"/>
                    </a:p>
                  </a:txBody>
                  <a:tcPr/>
                </a:tc>
                <a:extLst>
                  <a:ext uri="{0D108BD9-81ED-4DB2-BD59-A6C34878D82A}">
                    <a16:rowId xmlns:a16="http://schemas.microsoft.com/office/drawing/2014/main" val="1476059459"/>
                  </a:ext>
                </a:extLst>
              </a:tr>
            </a:tbl>
          </a:graphicData>
        </a:graphic>
      </p:graphicFrame>
      <p:sp>
        <p:nvSpPr>
          <p:cNvPr id="5" name="Tekstiruutu 4">
            <a:extLst>
              <a:ext uri="{FF2B5EF4-FFF2-40B4-BE49-F238E27FC236}">
                <a16:creationId xmlns:a16="http://schemas.microsoft.com/office/drawing/2014/main" id="{7EDED310-2D1F-4B22-8673-80F687B96BAA}"/>
              </a:ext>
            </a:extLst>
          </p:cNvPr>
          <p:cNvSpPr txBox="1"/>
          <p:nvPr/>
        </p:nvSpPr>
        <p:spPr>
          <a:xfrm>
            <a:off x="850135" y="346974"/>
            <a:ext cx="6990228" cy="307777"/>
          </a:xfrm>
          <a:prstGeom prst="rect">
            <a:avLst/>
          </a:prstGeom>
          <a:noFill/>
        </p:spPr>
        <p:txBody>
          <a:bodyPr wrap="square" rtlCol="0">
            <a:spAutoFit/>
          </a:bodyPr>
          <a:lstStyle/>
          <a:p>
            <a:r>
              <a:rPr lang="fi-FI" sz="1400" dirty="0">
                <a:solidFill>
                  <a:schemeClr val="accent3"/>
                </a:solidFill>
              </a:rPr>
              <a:t>Kuntademokratian tilanne, tulevaisuus ja uuden valtuustokauden tuki</a:t>
            </a:r>
          </a:p>
        </p:txBody>
      </p:sp>
    </p:spTree>
    <p:extLst>
      <p:ext uri="{BB962C8B-B14F-4D97-AF65-F5344CB8AC3E}">
        <p14:creationId xmlns:p14="http://schemas.microsoft.com/office/powerpoint/2010/main" val="306419258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numeron paikkamerkki 1">
            <a:extLst>
              <a:ext uri="{FF2B5EF4-FFF2-40B4-BE49-F238E27FC236}">
                <a16:creationId xmlns:a16="http://schemas.microsoft.com/office/drawing/2014/main" id="{66DDEFA0-1E3D-437D-A773-0513C8E483B5}"/>
              </a:ext>
            </a:extLst>
          </p:cNvPr>
          <p:cNvSpPr>
            <a:spLocks noGrp="1"/>
          </p:cNvSpPr>
          <p:nvPr>
            <p:ph type="sldNum" sz="quarter" idx="12"/>
          </p:nvPr>
        </p:nvSpPr>
        <p:spPr/>
        <p:txBody>
          <a:bodyPr/>
          <a:lstStyle/>
          <a:p>
            <a:fld id="{0861148C-697E-4B67-BDAA-872F34DF1106}" type="slidenum">
              <a:rPr lang="fi-FI" smtClean="0"/>
              <a:pPr/>
              <a:t>3</a:t>
            </a:fld>
            <a:endParaRPr lang="fi-FI"/>
          </a:p>
        </p:txBody>
      </p:sp>
      <p:sp>
        <p:nvSpPr>
          <p:cNvPr id="3" name="Tekstin paikkamerkki 2">
            <a:extLst>
              <a:ext uri="{FF2B5EF4-FFF2-40B4-BE49-F238E27FC236}">
                <a16:creationId xmlns:a16="http://schemas.microsoft.com/office/drawing/2014/main" id="{4E9A0A87-DEFF-4942-B2CC-2BAE2150A3EE}"/>
              </a:ext>
            </a:extLst>
          </p:cNvPr>
          <p:cNvSpPr>
            <a:spLocks noGrp="1"/>
          </p:cNvSpPr>
          <p:nvPr>
            <p:ph type="body" sz="quarter" idx="13"/>
          </p:nvPr>
        </p:nvSpPr>
        <p:spPr/>
        <p:txBody>
          <a:bodyPr/>
          <a:lstStyle/>
          <a:p>
            <a:r>
              <a:rPr lang="fi-FI" dirty="0"/>
              <a:t>1. </a:t>
            </a:r>
            <a:r>
              <a:rPr lang="fi-FI" sz="3600" dirty="0"/>
              <a:t>Visio, missio, arvot, </a:t>
            </a:r>
          </a:p>
          <a:p>
            <a:r>
              <a:rPr lang="fi-FI" sz="3600" dirty="0"/>
              <a:t>strategiset painopisteet </a:t>
            </a:r>
          </a:p>
          <a:p>
            <a:endParaRPr lang="fi-FI" sz="3600" dirty="0"/>
          </a:p>
          <a:p>
            <a:r>
              <a:rPr lang="fi-FI" sz="2800" dirty="0"/>
              <a:t>(voimassa toistaiseksi, </a:t>
            </a:r>
          </a:p>
          <a:p>
            <a:r>
              <a:rPr lang="fi-FI" sz="2800" dirty="0"/>
              <a:t>tarkistetaan vuodelle 2023)</a:t>
            </a:r>
          </a:p>
        </p:txBody>
      </p:sp>
    </p:spTree>
    <p:extLst>
      <p:ext uri="{BB962C8B-B14F-4D97-AF65-F5344CB8AC3E}">
        <p14:creationId xmlns:p14="http://schemas.microsoft.com/office/powerpoint/2010/main" val="1585890540"/>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numeron paikkamerkki 1">
            <a:extLst>
              <a:ext uri="{FF2B5EF4-FFF2-40B4-BE49-F238E27FC236}">
                <a16:creationId xmlns:a16="http://schemas.microsoft.com/office/drawing/2014/main" id="{79516C49-3D2C-4945-894E-9175345DCB15}"/>
              </a:ext>
            </a:extLst>
          </p:cNvPr>
          <p:cNvSpPr>
            <a:spLocks noGrp="1"/>
          </p:cNvSpPr>
          <p:nvPr>
            <p:ph type="sldNum" sz="quarter" idx="12"/>
          </p:nvPr>
        </p:nvSpPr>
        <p:spPr/>
        <p:txBody>
          <a:bodyPr/>
          <a:lstStyle/>
          <a:p>
            <a:fld id="{0861148C-697E-4B67-BDAA-872F34DF1106}" type="slidenum">
              <a:rPr lang="fi-FI" smtClean="0"/>
              <a:pPr/>
              <a:t>30</a:t>
            </a:fld>
            <a:endParaRPr lang="fi-FI"/>
          </a:p>
        </p:txBody>
      </p:sp>
      <p:sp>
        <p:nvSpPr>
          <p:cNvPr id="3" name="Tekstin paikkamerkki 2">
            <a:extLst>
              <a:ext uri="{FF2B5EF4-FFF2-40B4-BE49-F238E27FC236}">
                <a16:creationId xmlns:a16="http://schemas.microsoft.com/office/drawing/2014/main" id="{D07A8D41-29A4-4184-A05F-F7D2783FB0B5}"/>
              </a:ext>
            </a:extLst>
          </p:cNvPr>
          <p:cNvSpPr>
            <a:spLocks noGrp="1"/>
          </p:cNvSpPr>
          <p:nvPr>
            <p:ph type="body" sz="quarter" idx="13"/>
          </p:nvPr>
        </p:nvSpPr>
        <p:spPr>
          <a:xfrm>
            <a:off x="6312024" y="1412776"/>
            <a:ext cx="5143661" cy="4464620"/>
          </a:xfrm>
        </p:spPr>
        <p:txBody>
          <a:bodyPr/>
          <a:lstStyle/>
          <a:p>
            <a:pPr marL="0" marR="0" lvl="0" indent="0" algn="l" defTabSz="914400" rtl="0" eaLnBrk="1" fontAlgn="auto" latinLnBrk="0" hangingPunct="1">
              <a:lnSpc>
                <a:spcPct val="90000"/>
              </a:lnSpc>
              <a:spcBef>
                <a:spcPts val="200"/>
              </a:spcBef>
              <a:spcAft>
                <a:spcPts val="0"/>
              </a:spcAft>
              <a:buClr>
                <a:srgbClr val="923468"/>
              </a:buClr>
              <a:buSzTx/>
              <a:buFontTx/>
              <a:buNone/>
              <a:tabLst/>
              <a:defRPr/>
            </a:pPr>
            <a:r>
              <a:rPr lang="fi-FI" sz="2800" dirty="0"/>
              <a:t>2.10 Kaupungit kestävän </a:t>
            </a:r>
            <a:br>
              <a:rPr lang="fi-FI" sz="2800" dirty="0"/>
            </a:br>
            <a:r>
              <a:rPr lang="fi-FI" sz="2800" dirty="0"/>
              <a:t>kasvun rakentajina</a:t>
            </a:r>
            <a:endParaRPr kumimoji="0" lang="fi-FI" sz="2800" b="0" i="0" u="none" strike="noStrike" kern="1200" cap="none" spc="0" normalizeH="0" baseline="0" noProof="0" dirty="0">
              <a:ln>
                <a:noFill/>
              </a:ln>
              <a:solidFill>
                <a:prstClr val="white"/>
              </a:solidFill>
              <a:effectLst/>
              <a:uLnTx/>
              <a:uFillTx/>
              <a:latin typeface="Work Sans ExtraBold"/>
              <a:ea typeface="+mn-ea"/>
              <a:cs typeface="+mn-cs"/>
            </a:endParaRPr>
          </a:p>
          <a:p>
            <a:pPr marL="0" marR="0" lvl="0" indent="0" algn="l" defTabSz="914400" rtl="0" eaLnBrk="1" fontAlgn="auto" latinLnBrk="0" hangingPunct="1">
              <a:lnSpc>
                <a:spcPct val="90000"/>
              </a:lnSpc>
              <a:spcBef>
                <a:spcPts val="200"/>
              </a:spcBef>
              <a:spcAft>
                <a:spcPts val="0"/>
              </a:spcAft>
              <a:buClr>
                <a:srgbClr val="923468"/>
              </a:buClr>
              <a:buSzTx/>
              <a:buFontTx/>
              <a:buNone/>
              <a:tabLst/>
              <a:defRPr/>
            </a:pPr>
            <a:endParaRPr lang="fi-FI" sz="2800" dirty="0">
              <a:solidFill>
                <a:prstClr val="white"/>
              </a:solidFill>
              <a:latin typeface="Work Sans ExtraBold"/>
            </a:endParaRPr>
          </a:p>
          <a:p>
            <a:pPr marL="0" marR="0" lvl="0" indent="0" algn="l" defTabSz="914400" rtl="0" eaLnBrk="1" fontAlgn="auto" latinLnBrk="0" hangingPunct="1">
              <a:lnSpc>
                <a:spcPct val="90000"/>
              </a:lnSpc>
              <a:spcBef>
                <a:spcPts val="200"/>
              </a:spcBef>
              <a:spcAft>
                <a:spcPts val="0"/>
              </a:spcAft>
              <a:buClr>
                <a:srgbClr val="923468"/>
              </a:buClr>
              <a:buSzTx/>
              <a:buFontTx/>
              <a:buNone/>
              <a:tabLst/>
              <a:defRPr/>
            </a:pPr>
            <a:r>
              <a:rPr kumimoji="0" lang="fi-FI" sz="2000" b="0" i="0" u="none" strike="noStrike" kern="1200" cap="none" spc="0" normalizeH="0" baseline="0" noProof="0" dirty="0">
                <a:ln>
                  <a:noFill/>
                </a:ln>
                <a:solidFill>
                  <a:prstClr val="white"/>
                </a:solidFill>
                <a:effectLst/>
                <a:uLnTx/>
                <a:uFillTx/>
                <a:latin typeface="Work Sans ExtraBold"/>
                <a:ea typeface="+mn-ea"/>
                <a:cs typeface="+mn-cs"/>
              </a:rPr>
              <a:t>Vaikuttavuustavoitteemme:</a:t>
            </a:r>
          </a:p>
          <a:p>
            <a:endParaRPr lang="fi-FI" sz="2400" dirty="0"/>
          </a:p>
          <a:p>
            <a:r>
              <a:rPr lang="fi-FI" sz="1800" b="0" dirty="0">
                <a:solidFill>
                  <a:srgbClr val="FFFFFF"/>
                </a:solidFill>
                <a:effectLst/>
                <a:latin typeface="Segoe UI" panose="020B0502040204020203" pitchFamily="34" charset="0"/>
              </a:rPr>
              <a:t>Kaupunkien</a:t>
            </a:r>
            <a:r>
              <a:rPr lang="fi-FI" sz="1800" dirty="0">
                <a:latin typeface="+mn-lt"/>
              </a:rPr>
              <a:t> rooli kasvun moottoreina sekä </a:t>
            </a:r>
            <a:r>
              <a:rPr lang="fi-FI" sz="1800" b="0" dirty="0">
                <a:solidFill>
                  <a:srgbClr val="FFFFFF"/>
                </a:solidFill>
                <a:effectLst/>
                <a:latin typeface="Segoe UI" panose="020B0502040204020203" pitchFamily="34" charset="0"/>
              </a:rPr>
              <a:t>kyky kasvaa, investoida sekä luoda hyvinvointia ja elinvoimaa itseään suuremmalle alueelle on turvattu. </a:t>
            </a:r>
          </a:p>
          <a:p>
            <a:endParaRPr lang="fi-FI" sz="2400" dirty="0"/>
          </a:p>
        </p:txBody>
      </p:sp>
    </p:spTree>
    <p:extLst>
      <p:ext uri="{BB962C8B-B14F-4D97-AF65-F5344CB8AC3E}">
        <p14:creationId xmlns:p14="http://schemas.microsoft.com/office/powerpoint/2010/main" val="371493635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E5455F9-BB6B-4DC7-A9AF-FF74AAEF30AF}"/>
              </a:ext>
            </a:extLst>
          </p:cNvPr>
          <p:cNvSpPr>
            <a:spLocks noGrp="1"/>
          </p:cNvSpPr>
          <p:nvPr>
            <p:ph type="title"/>
          </p:nvPr>
        </p:nvSpPr>
        <p:spPr>
          <a:xfrm>
            <a:off x="586903" y="582833"/>
            <a:ext cx="10658475" cy="1008113"/>
          </a:xfrm>
        </p:spPr>
        <p:txBody>
          <a:bodyPr/>
          <a:lstStyle/>
          <a:p>
            <a:r>
              <a:rPr lang="fi-FI" sz="3200" dirty="0"/>
              <a:t>Vaikutustavoitteet ja toimenpiteet 2022</a:t>
            </a:r>
            <a:br>
              <a:rPr lang="fi-FI" sz="1600" dirty="0"/>
            </a:br>
            <a:endParaRPr lang="fi-FI" sz="1600" dirty="0"/>
          </a:p>
        </p:txBody>
      </p:sp>
      <p:sp>
        <p:nvSpPr>
          <p:cNvPr id="4" name="Dian numeron paikkamerkki 3">
            <a:extLst>
              <a:ext uri="{FF2B5EF4-FFF2-40B4-BE49-F238E27FC236}">
                <a16:creationId xmlns:a16="http://schemas.microsoft.com/office/drawing/2014/main" id="{3301F640-9B1E-4A60-A738-EB0EBB61497A}"/>
              </a:ext>
            </a:extLst>
          </p:cNvPr>
          <p:cNvSpPr>
            <a:spLocks noGrp="1"/>
          </p:cNvSpPr>
          <p:nvPr>
            <p:ph type="sldNum" sz="quarter" idx="12"/>
          </p:nvPr>
        </p:nvSpPr>
        <p:spPr/>
        <p:txBody>
          <a:bodyPr/>
          <a:lstStyle/>
          <a:p>
            <a:fld id="{0861148C-697E-4B67-BDAA-872F34DF1106}" type="slidenum">
              <a:rPr lang="fi-FI" smtClean="0"/>
              <a:t>31</a:t>
            </a:fld>
            <a:endParaRPr lang="fi-FI"/>
          </a:p>
        </p:txBody>
      </p:sp>
      <p:graphicFrame>
        <p:nvGraphicFramePr>
          <p:cNvPr id="5" name="Taulukko 5">
            <a:extLst>
              <a:ext uri="{FF2B5EF4-FFF2-40B4-BE49-F238E27FC236}">
                <a16:creationId xmlns:a16="http://schemas.microsoft.com/office/drawing/2014/main" id="{618D9B43-1CC4-41F0-96A3-91833684A9A9}"/>
              </a:ext>
            </a:extLst>
          </p:cNvPr>
          <p:cNvGraphicFramePr>
            <a:graphicFrameLocks noGrp="1"/>
          </p:cNvGraphicFramePr>
          <p:nvPr/>
        </p:nvGraphicFramePr>
        <p:xfrm>
          <a:off x="586903" y="1251899"/>
          <a:ext cx="11018192" cy="3566160"/>
        </p:xfrm>
        <a:graphic>
          <a:graphicData uri="http://schemas.openxmlformats.org/drawingml/2006/table">
            <a:tbl>
              <a:tblPr firstRow="1" bandRow="1">
                <a:tableStyleId>{F2DE63D5-997A-4646-A377-4702673A728D}</a:tableStyleId>
              </a:tblPr>
              <a:tblGrid>
                <a:gridCol w="3019801">
                  <a:extLst>
                    <a:ext uri="{9D8B030D-6E8A-4147-A177-3AD203B41FA5}">
                      <a16:colId xmlns:a16="http://schemas.microsoft.com/office/drawing/2014/main" val="3052323804"/>
                    </a:ext>
                  </a:extLst>
                </a:gridCol>
                <a:gridCol w="7998391">
                  <a:extLst>
                    <a:ext uri="{9D8B030D-6E8A-4147-A177-3AD203B41FA5}">
                      <a16:colId xmlns:a16="http://schemas.microsoft.com/office/drawing/2014/main" val="1734561935"/>
                    </a:ext>
                  </a:extLst>
                </a:gridCol>
              </a:tblGrid>
              <a:tr h="288032">
                <a:tc>
                  <a:txBody>
                    <a:bodyPr/>
                    <a:lstStyle/>
                    <a:p>
                      <a:r>
                        <a:rPr lang="fi-FI" sz="1400"/>
                        <a:t>Vaikutustavoite</a:t>
                      </a:r>
                    </a:p>
                  </a:txBody>
                  <a:tcPr/>
                </a:tc>
                <a:tc>
                  <a:txBody>
                    <a:bodyPr/>
                    <a:lstStyle/>
                    <a:p>
                      <a:r>
                        <a:rPr lang="fi-FI" sz="1400"/>
                        <a:t>Toimenpiteet tavoitteen saavuttamiseksi</a:t>
                      </a:r>
                    </a:p>
                  </a:txBody>
                  <a:tcPr/>
                </a:tc>
                <a:extLst>
                  <a:ext uri="{0D108BD9-81ED-4DB2-BD59-A6C34878D82A}">
                    <a16:rowId xmlns:a16="http://schemas.microsoft.com/office/drawing/2014/main" val="3734606832"/>
                  </a:ext>
                </a:extLst>
              </a:tr>
              <a:tr h="847328">
                <a:tc>
                  <a:txBody>
                    <a:bodyPr/>
                    <a:lstStyle/>
                    <a:p>
                      <a:r>
                        <a:rPr lang="fi-FI" sz="1400" b="1">
                          <a:solidFill>
                            <a:schemeClr val="tx1"/>
                          </a:solidFill>
                        </a:rPr>
                        <a:t>Huomioidaan kaupungit ja kaupungistuminen vaikuttavana ilmiönä yhteiskunnallisten reformien yhteydessä</a:t>
                      </a:r>
                    </a:p>
                  </a:txBody>
                  <a:tcPr/>
                </a:tc>
                <a:tc>
                  <a:txBody>
                    <a:bodyPr/>
                    <a:lstStyle/>
                    <a:p>
                      <a:pPr marL="285750" indent="-285750">
                        <a:buFont typeface="Arial" panose="020B0604020202020204" pitchFamily="34" charset="0"/>
                        <a:buChar char="•"/>
                      </a:pPr>
                      <a:r>
                        <a:rPr lang="fi-FI" sz="1400" i="0"/>
                        <a:t>Kaupunkinäkökulman huomiointi Kuntaliiton Uudet kestävät kunnat –työssä ja VM:n  tulevaisuuden kuntapolitiikka-työssä 2022</a:t>
                      </a:r>
                    </a:p>
                    <a:p>
                      <a:pPr marL="285750" indent="-285750">
                        <a:buFont typeface="Arial" panose="020B0604020202020204" pitchFamily="34" charset="0"/>
                        <a:buChar char="•"/>
                      </a:pPr>
                      <a:r>
                        <a:rPr lang="fi-FI" sz="1400" i="0"/>
                        <a:t>Kuntaliiton kaupunkipoliittisen toimintaohjelman toteuttaminen / toimenpiteet 2022</a:t>
                      </a:r>
                    </a:p>
                    <a:p>
                      <a:pPr marL="0" indent="0">
                        <a:buFont typeface="Arial" panose="020B0604020202020204" pitchFamily="34" charset="0"/>
                        <a:buNone/>
                      </a:pPr>
                      <a:endParaRPr lang="fi-FI" sz="1400" i="0"/>
                    </a:p>
                  </a:txBody>
                  <a:tcPr/>
                </a:tc>
                <a:extLst>
                  <a:ext uri="{0D108BD9-81ED-4DB2-BD59-A6C34878D82A}">
                    <a16:rowId xmlns:a16="http://schemas.microsoft.com/office/drawing/2014/main" val="4253487791"/>
                  </a:ext>
                </a:extLst>
              </a:tr>
              <a:tr h="847328">
                <a:tc>
                  <a:txBody>
                    <a:bodyPr/>
                    <a:lstStyle/>
                    <a:p>
                      <a:r>
                        <a:rPr lang="fi-FI" sz="1400" b="1">
                          <a:solidFill>
                            <a:schemeClr val="tx1"/>
                          </a:solidFill>
                        </a:rPr>
                        <a:t>Tavoitellaan yhteistyössä kaupunkien ja valtion kanssa uutta vaikuttavampaa kaupunkipolitikkaa</a:t>
                      </a:r>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sz="1400" b="0"/>
                        <a:t>Osallistutaan aktiivisesti kaupunkien kehitystä turvaavan yhteiskuntapolitiikan muotoiluun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sz="1400" b="0"/>
                        <a:t>Lisätään ymmärrystä kaupunkikehityksestä täsmällistä kaupunkitietoa kokoamalla ja tuottamalla yhteistyössä kaupunkien, ministeriöiden ja muiden tiedontuottajien kanssa</a:t>
                      </a:r>
                    </a:p>
                  </a:txBody>
                  <a:tcPr/>
                </a:tc>
                <a:extLst>
                  <a:ext uri="{0D108BD9-81ED-4DB2-BD59-A6C34878D82A}">
                    <a16:rowId xmlns:a16="http://schemas.microsoft.com/office/drawing/2014/main" val="667141435"/>
                  </a:ext>
                </a:extLst>
              </a:tr>
              <a:tr h="584182">
                <a:tc>
                  <a:txBody>
                    <a:bodyPr/>
                    <a:lstStyle/>
                    <a:p>
                      <a:r>
                        <a:rPr lang="fi-FI" sz="1400" b="1" kern="1200">
                          <a:solidFill>
                            <a:schemeClr val="tx1"/>
                          </a:solidFill>
                          <a:latin typeface="+mn-lt"/>
                          <a:ea typeface="+mn-ea"/>
                          <a:cs typeface="+mn-cs"/>
                        </a:rPr>
                        <a:t>Osallistutaan erimittakaavaisten, kaupungistumisesta aiheutuvien haasteiden ratkaisemiseen ja ongelmien ennaltaehkäisemiseen</a:t>
                      </a:r>
                      <a:endParaRPr lang="fi-FI" sz="1100" b="1"/>
                    </a:p>
                  </a:txBody>
                  <a:tcPr/>
                </a:tc>
                <a:tc>
                  <a:txBody>
                    <a:bodyPr/>
                    <a:lstStyle/>
                    <a:p>
                      <a:pPr marL="171450" indent="-171450">
                        <a:buFont typeface="Arial" panose="020B0604020202020204" pitchFamily="34" charset="0"/>
                        <a:buChar char="•"/>
                      </a:pPr>
                      <a:r>
                        <a:rPr lang="fi-FI" sz="1400"/>
                        <a:t>Pidetään aktiivisesti yllä keskustelua muuttoliikkeestä, segregaatiosta tai maahanmuutosta aiheutuvista haasteista ja mahdollisuuksista </a:t>
                      </a:r>
                    </a:p>
                    <a:p>
                      <a:pPr marL="171450" indent="-171450">
                        <a:buFont typeface="Arial" panose="020B0604020202020204" pitchFamily="34" charset="0"/>
                        <a:buChar char="•"/>
                      </a:pPr>
                      <a:r>
                        <a:rPr lang="fi-FI" sz="1400"/>
                        <a:t>Ulotetaan kaupunkipoliittista edunvalvontaa ja yhteistyötä koskevaa keinovalikoima suurten kaupunkien rinnalla myös kaupunkiseuduille ja seutukaupunkeihin </a:t>
                      </a:r>
                    </a:p>
                    <a:p>
                      <a:pPr marL="171450" indent="-171450">
                        <a:buFont typeface="Arial" panose="020B0604020202020204" pitchFamily="34" charset="0"/>
                        <a:buChar char="•"/>
                      </a:pPr>
                      <a:r>
                        <a:rPr lang="fi-FI" sz="1400"/>
                        <a:t>Seurataan ja raportoidaan aktiiviesti erilaisten kaupunkispesifeistä ilmiöistä (mm. alustatalous, luovan talouden muodot, digitalisaatio, kaupunki palveluna, jne.) </a:t>
                      </a:r>
                    </a:p>
                  </a:txBody>
                  <a:tcPr/>
                </a:tc>
                <a:extLst>
                  <a:ext uri="{0D108BD9-81ED-4DB2-BD59-A6C34878D82A}">
                    <a16:rowId xmlns:a16="http://schemas.microsoft.com/office/drawing/2014/main" val="4141619030"/>
                  </a:ext>
                </a:extLst>
              </a:tr>
            </a:tbl>
          </a:graphicData>
        </a:graphic>
      </p:graphicFrame>
      <p:sp>
        <p:nvSpPr>
          <p:cNvPr id="6" name="Tekstiruutu 5">
            <a:extLst>
              <a:ext uri="{FF2B5EF4-FFF2-40B4-BE49-F238E27FC236}">
                <a16:creationId xmlns:a16="http://schemas.microsoft.com/office/drawing/2014/main" id="{DBD092BE-613D-43B8-81D8-BF50EBDEAB22}"/>
              </a:ext>
            </a:extLst>
          </p:cNvPr>
          <p:cNvSpPr txBox="1"/>
          <p:nvPr/>
        </p:nvSpPr>
        <p:spPr>
          <a:xfrm>
            <a:off x="511088" y="275056"/>
            <a:ext cx="6990228" cy="307777"/>
          </a:xfrm>
          <a:prstGeom prst="rect">
            <a:avLst/>
          </a:prstGeom>
          <a:noFill/>
        </p:spPr>
        <p:txBody>
          <a:bodyPr wrap="square" rtlCol="0">
            <a:spAutoFit/>
          </a:bodyPr>
          <a:lstStyle/>
          <a:p>
            <a:r>
              <a:rPr lang="fi-FI" sz="1400" dirty="0">
                <a:solidFill>
                  <a:schemeClr val="accent3"/>
                </a:solidFill>
              </a:rPr>
              <a:t>Kaupungit kestävän kasvun rakentajina</a:t>
            </a:r>
          </a:p>
        </p:txBody>
      </p:sp>
    </p:spTree>
    <p:extLst>
      <p:ext uri="{BB962C8B-B14F-4D97-AF65-F5344CB8AC3E}">
        <p14:creationId xmlns:p14="http://schemas.microsoft.com/office/powerpoint/2010/main" val="2506774302"/>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numeron paikkamerkki 1">
            <a:extLst>
              <a:ext uri="{FF2B5EF4-FFF2-40B4-BE49-F238E27FC236}">
                <a16:creationId xmlns:a16="http://schemas.microsoft.com/office/drawing/2014/main" id="{09AA1D3D-CA91-4D5E-A036-5DA8BCF719B2}"/>
              </a:ext>
            </a:extLst>
          </p:cNvPr>
          <p:cNvSpPr>
            <a:spLocks noGrp="1"/>
          </p:cNvSpPr>
          <p:nvPr>
            <p:ph type="sldNum" sz="quarter" idx="12"/>
          </p:nvPr>
        </p:nvSpPr>
        <p:spPr/>
        <p:txBody>
          <a:bodyPr/>
          <a:lstStyle/>
          <a:p>
            <a:fld id="{0861148C-697E-4B67-BDAA-872F34DF1106}" type="slidenum">
              <a:rPr lang="fi-FI" smtClean="0"/>
              <a:pPr/>
              <a:t>32</a:t>
            </a:fld>
            <a:endParaRPr lang="fi-FI"/>
          </a:p>
        </p:txBody>
      </p:sp>
      <p:sp>
        <p:nvSpPr>
          <p:cNvPr id="3" name="Tekstin paikkamerkki 2">
            <a:extLst>
              <a:ext uri="{FF2B5EF4-FFF2-40B4-BE49-F238E27FC236}">
                <a16:creationId xmlns:a16="http://schemas.microsoft.com/office/drawing/2014/main" id="{6D9F2430-4DDF-4CA0-AA31-B9A59E5D657A}"/>
              </a:ext>
            </a:extLst>
          </p:cNvPr>
          <p:cNvSpPr>
            <a:spLocks noGrp="1"/>
          </p:cNvSpPr>
          <p:nvPr>
            <p:ph type="body" sz="quarter" idx="13"/>
          </p:nvPr>
        </p:nvSpPr>
        <p:spPr/>
        <p:txBody>
          <a:bodyPr/>
          <a:lstStyle/>
          <a:p>
            <a:r>
              <a:rPr lang="fi-FI" sz="3200"/>
              <a:t>3. Monimuotoisen kuntakentän huomiointi strategisten teemojen ja tavoitteiden edistämisessä: </a:t>
            </a:r>
            <a:r>
              <a:rPr lang="fi-FI" sz="3200" err="1"/>
              <a:t>Asiakkuussuunitelmat</a:t>
            </a:r>
            <a:endParaRPr lang="fi-FI" sz="3200"/>
          </a:p>
        </p:txBody>
      </p:sp>
    </p:spTree>
    <p:extLst>
      <p:ext uri="{BB962C8B-B14F-4D97-AF65-F5344CB8AC3E}">
        <p14:creationId xmlns:p14="http://schemas.microsoft.com/office/powerpoint/2010/main" val="1974761587"/>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6E60EED-7832-4F50-9D79-508614DF26F9}"/>
              </a:ext>
            </a:extLst>
          </p:cNvPr>
          <p:cNvSpPr>
            <a:spLocks noGrp="1"/>
          </p:cNvSpPr>
          <p:nvPr>
            <p:ph type="title"/>
          </p:nvPr>
        </p:nvSpPr>
        <p:spPr/>
        <p:txBody>
          <a:bodyPr/>
          <a:lstStyle/>
          <a:p>
            <a:r>
              <a:rPr lang="fi-FI"/>
              <a:t>Asiakkuussuunnitelmat</a:t>
            </a:r>
          </a:p>
        </p:txBody>
      </p:sp>
      <p:sp>
        <p:nvSpPr>
          <p:cNvPr id="3" name="Sisällön paikkamerkki 2">
            <a:extLst>
              <a:ext uri="{FF2B5EF4-FFF2-40B4-BE49-F238E27FC236}">
                <a16:creationId xmlns:a16="http://schemas.microsoft.com/office/drawing/2014/main" id="{AEDADA4D-D62A-4527-AC17-6435B9D3550E}"/>
              </a:ext>
            </a:extLst>
          </p:cNvPr>
          <p:cNvSpPr>
            <a:spLocks noGrp="1"/>
          </p:cNvSpPr>
          <p:nvPr>
            <p:ph idx="1"/>
          </p:nvPr>
        </p:nvSpPr>
        <p:spPr>
          <a:xfrm>
            <a:off x="766762" y="1731986"/>
            <a:ext cx="10658475" cy="3816648"/>
          </a:xfrm>
        </p:spPr>
        <p:txBody>
          <a:bodyPr/>
          <a:lstStyle/>
          <a:p>
            <a:r>
              <a:rPr lang="fi-FI" dirty="0"/>
              <a:t>Asiakkuussuunnitelmat ovat Kuntaliiton ja kuntaverkostojen yhteinen työkalu edistää Kuntaliiton strategisia tavoitteita ja yhteensovittaa niihin erilaisten kuntien tai organisaatioiden omia erityiskysymyksiä.</a:t>
            </a:r>
          </a:p>
          <a:p>
            <a:r>
              <a:rPr lang="fi-FI" dirty="0"/>
              <a:t>Kuntaliiton strategiaan kytkeytyvät asiakkuussuunnitelmat ovat: </a:t>
            </a:r>
          </a:p>
          <a:p>
            <a:pPr lvl="1"/>
            <a:r>
              <a:rPr lang="fi-FI" dirty="0"/>
              <a:t>Kaupunkipoliittisen työryhmän (C23) asiakkuussuunnitelma</a:t>
            </a:r>
          </a:p>
          <a:p>
            <a:pPr lvl="1"/>
            <a:r>
              <a:rPr lang="fi-FI" dirty="0"/>
              <a:t>Kehyskuntaverkoston asiakkuussuunnitelma</a:t>
            </a:r>
          </a:p>
          <a:p>
            <a:pPr lvl="1"/>
            <a:r>
              <a:rPr lang="fi-FI" dirty="0"/>
              <a:t>Seutukaupunkiverkoston asiakkuussuunnitelma</a:t>
            </a:r>
          </a:p>
          <a:p>
            <a:pPr lvl="1"/>
            <a:r>
              <a:rPr lang="fi-FI" dirty="0"/>
              <a:t>Pienten kuntien verkoston asiakkuussuunnitelma</a:t>
            </a:r>
          </a:p>
          <a:p>
            <a:pPr lvl="1"/>
            <a:r>
              <a:rPr lang="fi-FI" dirty="0"/>
              <a:t>Kaksikielisten kuntien asiakkuussuunnitelma </a:t>
            </a:r>
          </a:p>
          <a:p>
            <a:pPr lvl="1"/>
            <a:r>
              <a:rPr lang="fi-FI" dirty="0"/>
              <a:t>Maakuntaliittojen asiakkuussuunnitelma</a:t>
            </a:r>
          </a:p>
          <a:p>
            <a:pPr lvl="1"/>
            <a:r>
              <a:rPr lang="fi-FI" dirty="0"/>
              <a:t>Ammatillisen koulutuksen järjestäjien asiakkuussuunnitelma</a:t>
            </a:r>
          </a:p>
          <a:p>
            <a:pPr lvl="1"/>
            <a:r>
              <a:rPr lang="fi-FI" dirty="0"/>
              <a:t>Sairaanhoitopiirien asiakkuussuunnitelma</a:t>
            </a:r>
          </a:p>
          <a:p>
            <a:pPr lvl="1"/>
            <a:r>
              <a:rPr lang="fi-FI" dirty="0"/>
              <a:t>Erityishuoltopiirien asiakkuussuunnitelma</a:t>
            </a:r>
          </a:p>
          <a:p>
            <a:pPr lvl="1"/>
            <a:r>
              <a:rPr lang="fi-FI" dirty="0"/>
              <a:t>Pelastuslaitosten asiakkuussuunnitelma</a:t>
            </a:r>
          </a:p>
        </p:txBody>
      </p:sp>
      <p:sp>
        <p:nvSpPr>
          <p:cNvPr id="4" name="Dian numeron paikkamerkki 3">
            <a:extLst>
              <a:ext uri="{FF2B5EF4-FFF2-40B4-BE49-F238E27FC236}">
                <a16:creationId xmlns:a16="http://schemas.microsoft.com/office/drawing/2014/main" id="{945B2156-F742-4F75-A13C-783A3DF7D1FD}"/>
              </a:ext>
            </a:extLst>
          </p:cNvPr>
          <p:cNvSpPr>
            <a:spLocks noGrp="1"/>
          </p:cNvSpPr>
          <p:nvPr>
            <p:ph type="sldNum" sz="quarter" idx="12"/>
          </p:nvPr>
        </p:nvSpPr>
        <p:spPr/>
        <p:txBody>
          <a:bodyPr/>
          <a:lstStyle/>
          <a:p>
            <a:fld id="{0861148C-697E-4B67-BDAA-872F34DF1106}" type="slidenum">
              <a:rPr lang="fi-FI" smtClean="0"/>
              <a:t>33</a:t>
            </a:fld>
            <a:endParaRPr lang="fi-FI"/>
          </a:p>
        </p:txBody>
      </p:sp>
    </p:spTree>
    <p:extLst>
      <p:ext uri="{BB962C8B-B14F-4D97-AF65-F5344CB8AC3E}">
        <p14:creationId xmlns:p14="http://schemas.microsoft.com/office/powerpoint/2010/main" val="285084522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numeron paikkamerkki 1">
            <a:extLst>
              <a:ext uri="{FF2B5EF4-FFF2-40B4-BE49-F238E27FC236}">
                <a16:creationId xmlns:a16="http://schemas.microsoft.com/office/drawing/2014/main" id="{AEA34417-5C24-4716-9F9A-5D50459B9F9B}"/>
              </a:ext>
            </a:extLst>
          </p:cNvPr>
          <p:cNvSpPr>
            <a:spLocks noGrp="1"/>
          </p:cNvSpPr>
          <p:nvPr>
            <p:ph type="sldNum" sz="quarter" idx="12"/>
          </p:nvPr>
        </p:nvSpPr>
        <p:spPr/>
        <p:txBody>
          <a:bodyPr/>
          <a:lstStyle/>
          <a:p>
            <a:fld id="{0861148C-697E-4B67-BDAA-872F34DF1106}" type="slidenum">
              <a:rPr lang="fi-FI" smtClean="0"/>
              <a:pPr/>
              <a:t>34</a:t>
            </a:fld>
            <a:endParaRPr lang="fi-FI"/>
          </a:p>
        </p:txBody>
      </p:sp>
      <p:sp>
        <p:nvSpPr>
          <p:cNvPr id="3" name="Tekstin paikkamerkki 2">
            <a:extLst>
              <a:ext uri="{FF2B5EF4-FFF2-40B4-BE49-F238E27FC236}">
                <a16:creationId xmlns:a16="http://schemas.microsoft.com/office/drawing/2014/main" id="{6D544CD7-C892-437D-ACC4-99CBF0606BEC}"/>
              </a:ext>
            </a:extLst>
          </p:cNvPr>
          <p:cNvSpPr>
            <a:spLocks noGrp="1"/>
          </p:cNvSpPr>
          <p:nvPr>
            <p:ph type="body" sz="quarter" idx="13"/>
          </p:nvPr>
        </p:nvSpPr>
        <p:spPr/>
        <p:txBody>
          <a:bodyPr/>
          <a:lstStyle/>
          <a:p>
            <a:r>
              <a:rPr lang="fi-FI"/>
              <a:t>4. Kuntaliiton EU- ja kansainvälisen toiminnan tavoitteet</a:t>
            </a:r>
          </a:p>
        </p:txBody>
      </p:sp>
    </p:spTree>
    <p:extLst>
      <p:ext uri="{BB962C8B-B14F-4D97-AF65-F5344CB8AC3E}">
        <p14:creationId xmlns:p14="http://schemas.microsoft.com/office/powerpoint/2010/main" val="380464170"/>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2E932A1-C16B-47A3-A15E-964564279F98}"/>
              </a:ext>
            </a:extLst>
          </p:cNvPr>
          <p:cNvSpPr>
            <a:spLocks noGrp="1"/>
          </p:cNvSpPr>
          <p:nvPr>
            <p:ph type="title"/>
          </p:nvPr>
        </p:nvSpPr>
        <p:spPr/>
        <p:txBody>
          <a:bodyPr/>
          <a:lstStyle/>
          <a:p>
            <a:r>
              <a:rPr lang="fi-FI"/>
              <a:t>Kuntaliiton EU- ja kansainvälisen toiminnan tavoitteet</a:t>
            </a:r>
          </a:p>
        </p:txBody>
      </p:sp>
      <p:sp>
        <p:nvSpPr>
          <p:cNvPr id="3" name="Sisällön paikkamerkki 2">
            <a:extLst>
              <a:ext uri="{FF2B5EF4-FFF2-40B4-BE49-F238E27FC236}">
                <a16:creationId xmlns:a16="http://schemas.microsoft.com/office/drawing/2014/main" id="{EB2D69A9-369E-4ABA-804A-CB373D4AB604}"/>
              </a:ext>
            </a:extLst>
          </p:cNvPr>
          <p:cNvSpPr>
            <a:spLocks noGrp="1"/>
          </p:cNvSpPr>
          <p:nvPr>
            <p:ph idx="1"/>
          </p:nvPr>
        </p:nvSpPr>
        <p:spPr>
          <a:xfrm>
            <a:off x="766763" y="2168748"/>
            <a:ext cx="10658475" cy="3816648"/>
          </a:xfrm>
        </p:spPr>
        <p:txBody>
          <a:bodyPr/>
          <a:lstStyle/>
          <a:p>
            <a:r>
              <a:rPr lang="fi-FI" dirty="0"/>
              <a:t>EU- ja kansainvälinen toiminta on osa kaikkea Kuntaliiton toimintaa ja kehittämistyötä. </a:t>
            </a:r>
          </a:p>
          <a:p>
            <a:r>
              <a:rPr lang="fi-FI" dirty="0"/>
              <a:t>EU- ja kansainvälisen toiminnan tavoitteet on laadittu tukemaan Kuntaliiton strategian painopisteitä. </a:t>
            </a:r>
          </a:p>
          <a:p>
            <a:r>
              <a:rPr lang="fi-FI" dirty="0"/>
              <a:t>Tavoitteet on laadittu kolmen teeman alle:</a:t>
            </a:r>
          </a:p>
          <a:p>
            <a:pPr marL="787400" lvl="1" indent="-342900">
              <a:buFont typeface="+mj-lt"/>
              <a:buAutoNum type="arabicPeriod"/>
            </a:pPr>
            <a:r>
              <a:rPr lang="fi-FI" sz="2000" dirty="0"/>
              <a:t>Kestävä kehitys</a:t>
            </a:r>
          </a:p>
          <a:p>
            <a:pPr marL="787400" lvl="1" indent="-342900">
              <a:buFont typeface="+mj-lt"/>
              <a:buAutoNum type="arabicPeriod"/>
            </a:pPr>
            <a:r>
              <a:rPr lang="fi-FI" sz="2000" dirty="0"/>
              <a:t>Digitalisaatio</a:t>
            </a:r>
          </a:p>
          <a:p>
            <a:pPr marL="787400" lvl="1" indent="-342900">
              <a:buFont typeface="+mj-lt"/>
              <a:buAutoNum type="arabicPeriod"/>
            </a:pPr>
            <a:r>
              <a:rPr lang="fi-FI" sz="2000" dirty="0"/>
              <a:t>Proaktiivisuus ja uudet toimintatavat</a:t>
            </a:r>
          </a:p>
          <a:p>
            <a:r>
              <a:rPr lang="fi-FI" dirty="0"/>
              <a:t>Kuntaliton EU- ja kansainvälisen toiminnan tavoitteet ja tarkemmat vuosikohtaiset toimenpiteet tarkistetaan hyödyntäen ja tulkiten tässä dokumentissa esiteltyjä tavoitteita ja toimenpiteitä EU- ja kansainvälisen toiminnan näkökulmasta.</a:t>
            </a:r>
          </a:p>
        </p:txBody>
      </p:sp>
      <p:sp>
        <p:nvSpPr>
          <p:cNvPr id="4" name="Dian numeron paikkamerkki 3">
            <a:extLst>
              <a:ext uri="{FF2B5EF4-FFF2-40B4-BE49-F238E27FC236}">
                <a16:creationId xmlns:a16="http://schemas.microsoft.com/office/drawing/2014/main" id="{6D0988CC-95D3-4C36-A6A6-47E0C8D6C410}"/>
              </a:ext>
            </a:extLst>
          </p:cNvPr>
          <p:cNvSpPr>
            <a:spLocks noGrp="1"/>
          </p:cNvSpPr>
          <p:nvPr>
            <p:ph type="sldNum" sz="quarter" idx="12"/>
          </p:nvPr>
        </p:nvSpPr>
        <p:spPr/>
        <p:txBody>
          <a:bodyPr/>
          <a:lstStyle/>
          <a:p>
            <a:fld id="{0861148C-697E-4B67-BDAA-872F34DF1106}" type="slidenum">
              <a:rPr lang="fi-FI" smtClean="0"/>
              <a:t>35</a:t>
            </a:fld>
            <a:endParaRPr lang="fi-FI"/>
          </a:p>
        </p:txBody>
      </p:sp>
      <p:sp>
        <p:nvSpPr>
          <p:cNvPr id="6" name="Rectangle 2">
            <a:extLst>
              <a:ext uri="{FF2B5EF4-FFF2-40B4-BE49-F238E27FC236}">
                <a16:creationId xmlns:a16="http://schemas.microsoft.com/office/drawing/2014/main" id="{0375754D-0ADD-4C2E-BC57-F584AD38282C}"/>
              </a:ext>
            </a:extLst>
          </p:cNvPr>
          <p:cNvSpPr>
            <a:spLocks noChangeArrowheads="1"/>
          </p:cNvSpPr>
          <p:nvPr/>
        </p:nvSpPr>
        <p:spPr bwMode="auto">
          <a:xfrm>
            <a:off x="107950" y="0"/>
            <a:ext cx="12192000" cy="0"/>
          </a:xfrm>
          <a:prstGeom prst="rect">
            <a:avLst/>
          </a:prstGeom>
          <a:solidFill>
            <a:srgbClr val="F3F2F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25392" rIns="91440" bIns="4572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i-FI" altLang="fi-FI" sz="1000" b="0" i="0" u="none" strike="noStrike" cap="none" normalizeH="0" baseline="0">
                <a:ln>
                  <a:noFill/>
                </a:ln>
                <a:solidFill>
                  <a:srgbClr val="323130"/>
                </a:solidFill>
                <a:effectLst/>
                <a:latin typeface="Segoe UI" panose="020B0502040204020203" pitchFamily="34" charset="0"/>
                <a:cs typeface="Segoe UI" panose="020B0502040204020203" pitchFamily="34" charset="0"/>
              </a:rPr>
              <a:t>/16</a:t>
            </a:r>
            <a:endParaRPr kumimoji="0" lang="fi-FI" altLang="fi-FI"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183611017"/>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566574" y="1052735"/>
            <a:ext cx="8454134" cy="648071"/>
          </a:xfrm>
        </p:spPr>
        <p:txBody>
          <a:bodyPr/>
          <a:lstStyle/>
          <a:p>
            <a:r>
              <a:rPr lang="fi-FI" sz="2700" b="1" dirty="0">
                <a:solidFill>
                  <a:schemeClr val="accent3"/>
                </a:solidFill>
                <a:latin typeface="Work Sans ExtraBold" panose="00000900000000000000" pitchFamily="2" charset="0"/>
              </a:rPr>
              <a:t>Painopisteet vuonna 2022</a:t>
            </a:r>
          </a:p>
        </p:txBody>
      </p:sp>
      <p:sp>
        <p:nvSpPr>
          <p:cNvPr id="3" name="Content Placeholder 2"/>
          <p:cNvSpPr>
            <a:spLocks noGrp="1"/>
          </p:cNvSpPr>
          <p:nvPr>
            <p:ph sz="half" idx="2"/>
          </p:nvPr>
        </p:nvSpPr>
        <p:spPr>
          <a:xfrm>
            <a:off x="633486" y="1700808"/>
            <a:ext cx="6825550" cy="3456383"/>
          </a:xfrm>
        </p:spPr>
        <p:txBody>
          <a:bodyPr/>
          <a:lstStyle/>
          <a:p>
            <a:pPr marL="0" indent="0">
              <a:buNone/>
            </a:pPr>
            <a:r>
              <a:rPr lang="fi-FI" b="1" dirty="0">
                <a:solidFill>
                  <a:schemeClr val="accent1"/>
                </a:solidFill>
              </a:rPr>
              <a:t>1. EU:n ohjelmakausi 2021–2027 -tärkeää elvytys ja uusi kasvu</a:t>
            </a:r>
          </a:p>
          <a:p>
            <a:pPr marL="333375" lvl="1" indent="0">
              <a:buNone/>
            </a:pPr>
            <a:endParaRPr lang="fi-FI" sz="1500" b="1" dirty="0">
              <a:solidFill>
                <a:schemeClr val="accent1"/>
              </a:solidFill>
            </a:endParaRPr>
          </a:p>
          <a:p>
            <a:pPr marL="0" indent="0">
              <a:buNone/>
            </a:pPr>
            <a:r>
              <a:rPr lang="fi-FI" b="1" dirty="0">
                <a:solidFill>
                  <a:schemeClr val="accent1"/>
                </a:solidFill>
              </a:rPr>
              <a:t>2. EU:n kaupunkipolitiikka - kaupungit elinvoiman edistäjinä ja talouden moottoreina</a:t>
            </a:r>
            <a:br>
              <a:rPr lang="fi-FI" b="1" dirty="0">
                <a:solidFill>
                  <a:schemeClr val="accent1"/>
                </a:solidFill>
              </a:rPr>
            </a:br>
            <a:endParaRPr lang="fi-FI" b="1" dirty="0">
              <a:solidFill>
                <a:schemeClr val="accent1"/>
              </a:solidFill>
            </a:endParaRPr>
          </a:p>
          <a:p>
            <a:pPr marL="0" indent="0">
              <a:buNone/>
            </a:pPr>
            <a:r>
              <a:rPr lang="fi-FI" b="1" dirty="0">
                <a:solidFill>
                  <a:schemeClr val="accent1"/>
                </a:solidFill>
              </a:rPr>
              <a:t>3. Euroopan vihreän kehityksen ohjelma (Green </a:t>
            </a:r>
            <a:r>
              <a:rPr lang="fi-FI" b="1" dirty="0" err="1">
                <a:solidFill>
                  <a:schemeClr val="accent1"/>
                </a:solidFill>
              </a:rPr>
              <a:t>Deal</a:t>
            </a:r>
            <a:r>
              <a:rPr lang="fi-FI" b="1" dirty="0">
                <a:solidFill>
                  <a:schemeClr val="accent1"/>
                </a:solidFill>
              </a:rPr>
              <a:t>)</a:t>
            </a:r>
            <a:br>
              <a:rPr lang="fi-FI" b="1" dirty="0">
                <a:solidFill>
                  <a:schemeClr val="accent1"/>
                </a:solidFill>
              </a:rPr>
            </a:br>
            <a:endParaRPr lang="fi-FI" b="1" dirty="0">
              <a:solidFill>
                <a:schemeClr val="accent1"/>
              </a:solidFill>
            </a:endParaRPr>
          </a:p>
          <a:p>
            <a:pPr marL="0" indent="0">
              <a:buNone/>
            </a:pPr>
            <a:r>
              <a:rPr lang="fi-FI" b="1" dirty="0">
                <a:solidFill>
                  <a:schemeClr val="accent1"/>
                </a:solidFill>
              </a:rPr>
              <a:t>4. Euroopan digitaalinen valmius</a:t>
            </a:r>
            <a:br>
              <a:rPr lang="fi-FI" b="1" dirty="0">
                <a:solidFill>
                  <a:schemeClr val="accent1"/>
                </a:solidFill>
              </a:rPr>
            </a:br>
            <a:endParaRPr lang="fi-FI" b="1" dirty="0">
              <a:solidFill>
                <a:schemeClr val="accent1"/>
              </a:solidFill>
            </a:endParaRPr>
          </a:p>
          <a:p>
            <a:pPr marL="0" indent="0">
              <a:buNone/>
            </a:pPr>
            <a:r>
              <a:rPr lang="fi-FI" b="1" dirty="0">
                <a:solidFill>
                  <a:schemeClr val="accent1"/>
                </a:solidFill>
              </a:rPr>
              <a:t>5. Euroopan sosiaalisten oikeuksien pilaria koskeva toimintasuunnitelma</a:t>
            </a:r>
          </a:p>
          <a:p>
            <a:endParaRPr lang="fi-FI" dirty="0"/>
          </a:p>
        </p:txBody>
      </p:sp>
      <p:sp>
        <p:nvSpPr>
          <p:cNvPr id="2" name="Title 1"/>
          <p:cNvSpPr>
            <a:spLocks noGrp="1"/>
          </p:cNvSpPr>
          <p:nvPr>
            <p:ph type="title"/>
          </p:nvPr>
        </p:nvSpPr>
        <p:spPr>
          <a:xfrm>
            <a:off x="566574" y="296651"/>
            <a:ext cx="7993856" cy="756084"/>
          </a:xfrm>
        </p:spPr>
        <p:txBody>
          <a:bodyPr/>
          <a:lstStyle/>
          <a:p>
            <a:r>
              <a:rPr lang="fi-FI"/>
              <a:t>Kuntaliiton EU-edunvalvonta</a:t>
            </a:r>
          </a:p>
        </p:txBody>
      </p:sp>
      <p:sp>
        <p:nvSpPr>
          <p:cNvPr id="6" name="Slide Number Placeholder 5"/>
          <p:cNvSpPr>
            <a:spLocks noGrp="1"/>
          </p:cNvSpPr>
          <p:nvPr>
            <p:ph type="sldNum" sz="quarter" idx="12"/>
          </p:nvPr>
        </p:nvSpPr>
        <p:spPr>
          <a:xfrm>
            <a:off x="777037" y="6309321"/>
            <a:ext cx="432693" cy="216024"/>
          </a:xfrm>
        </p:spPr>
        <p:txBody>
          <a:bodyPr/>
          <a:lstStyle/>
          <a:p>
            <a:fld id="{0861148C-697E-4B67-BDAA-872F34DF1106}" type="slidenum">
              <a:rPr lang="fi-FI" smtClean="0"/>
              <a:t>36</a:t>
            </a:fld>
            <a:endParaRPr lang="fi-FI"/>
          </a:p>
        </p:txBody>
      </p:sp>
    </p:spTree>
    <p:extLst>
      <p:ext uri="{BB962C8B-B14F-4D97-AF65-F5344CB8AC3E}">
        <p14:creationId xmlns:p14="http://schemas.microsoft.com/office/powerpoint/2010/main" val="184572384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D708A04-6827-46D1-A473-956D23DE0A33}"/>
              </a:ext>
            </a:extLst>
          </p:cNvPr>
          <p:cNvSpPr>
            <a:spLocks noGrp="1"/>
          </p:cNvSpPr>
          <p:nvPr>
            <p:ph type="title"/>
          </p:nvPr>
        </p:nvSpPr>
        <p:spPr/>
        <p:txBody>
          <a:bodyPr/>
          <a:lstStyle/>
          <a:p>
            <a:r>
              <a:rPr lang="fi-FI" sz="4400"/>
              <a:t>5. Kuntaliiton uudistumisen kärjet</a:t>
            </a:r>
            <a:br>
              <a:rPr lang="fi-FI" sz="4400"/>
            </a:br>
            <a:r>
              <a:rPr lang="fi-FI" sz="4400"/>
              <a:t>(tarkistettu vuodelle 2022)</a:t>
            </a:r>
            <a:br>
              <a:rPr lang="fi-FI" sz="4400"/>
            </a:br>
            <a:r>
              <a:rPr lang="fi-FI"/>
              <a:t> </a:t>
            </a:r>
          </a:p>
        </p:txBody>
      </p:sp>
      <p:sp>
        <p:nvSpPr>
          <p:cNvPr id="4" name="Dian numeron paikkamerkki 3">
            <a:extLst>
              <a:ext uri="{FF2B5EF4-FFF2-40B4-BE49-F238E27FC236}">
                <a16:creationId xmlns:a16="http://schemas.microsoft.com/office/drawing/2014/main" id="{C65179B2-267E-4A30-BD01-2B8EF788D5A8}"/>
              </a:ext>
            </a:extLst>
          </p:cNvPr>
          <p:cNvSpPr>
            <a:spLocks noGrp="1"/>
          </p:cNvSpPr>
          <p:nvPr>
            <p:ph type="sldNum" sz="quarter" idx="12"/>
          </p:nvPr>
        </p:nvSpPr>
        <p:spPr/>
        <p:txBody>
          <a:bodyPr/>
          <a:lstStyle/>
          <a:p>
            <a:fld id="{0861148C-697E-4B67-BDAA-872F34DF1106}" type="slidenum">
              <a:rPr lang="fi-FI" smtClean="0"/>
              <a:pPr/>
              <a:t>37</a:t>
            </a:fld>
            <a:endParaRPr lang="fi-FI"/>
          </a:p>
        </p:txBody>
      </p:sp>
    </p:spTree>
    <p:extLst>
      <p:ext uri="{BB962C8B-B14F-4D97-AF65-F5344CB8AC3E}">
        <p14:creationId xmlns:p14="http://schemas.microsoft.com/office/powerpoint/2010/main" val="671762867"/>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 Placeholder 23">
            <a:extLst>
              <a:ext uri="{FF2B5EF4-FFF2-40B4-BE49-F238E27FC236}">
                <a16:creationId xmlns:a16="http://schemas.microsoft.com/office/drawing/2014/main" id="{135D0B3A-82DA-43E7-AC47-A2052A6792F9}"/>
              </a:ext>
            </a:extLst>
          </p:cNvPr>
          <p:cNvSpPr>
            <a:spLocks noGrp="1"/>
          </p:cNvSpPr>
          <p:nvPr>
            <p:ph type="body" sz="quarter" idx="37"/>
          </p:nvPr>
        </p:nvSpPr>
        <p:spPr>
          <a:xfrm>
            <a:off x="534257" y="1988800"/>
            <a:ext cx="3401444" cy="1728240"/>
          </a:xfrm>
        </p:spPr>
        <p:txBody>
          <a:bodyPr/>
          <a:lstStyle/>
          <a:p>
            <a:r>
              <a:rPr lang="fi-FI" i="0" u="none" strike="noStrike" kern="1200">
                <a:effectLst/>
                <a:latin typeface="Work Sans" panose="00000500000000000000" pitchFamily="2" charset="0"/>
              </a:rPr>
              <a:t>Ilmiö- ja vaikuttavuuslähtöisen Yhdessä-toimintamallin ja sen mukaisten prosessien kokeileva jatkokehittäminen strategisissa teemoissa </a:t>
            </a:r>
          </a:p>
          <a:p>
            <a:endParaRPr lang="en-US"/>
          </a:p>
        </p:txBody>
      </p:sp>
      <p:sp>
        <p:nvSpPr>
          <p:cNvPr id="25" name="Text Placeholder 24">
            <a:extLst>
              <a:ext uri="{FF2B5EF4-FFF2-40B4-BE49-F238E27FC236}">
                <a16:creationId xmlns:a16="http://schemas.microsoft.com/office/drawing/2014/main" id="{53AC363A-6F36-4374-B61C-227FFD94EDB4}"/>
              </a:ext>
            </a:extLst>
          </p:cNvPr>
          <p:cNvSpPr>
            <a:spLocks noGrp="1"/>
          </p:cNvSpPr>
          <p:nvPr>
            <p:ph type="body" sz="quarter" idx="38"/>
          </p:nvPr>
        </p:nvSpPr>
        <p:spPr>
          <a:xfrm>
            <a:off x="4151730" y="1988800"/>
            <a:ext cx="3744520" cy="1728240"/>
          </a:xfrm>
        </p:spPr>
        <p:txBody>
          <a:bodyPr/>
          <a:lstStyle/>
          <a:p>
            <a:r>
              <a:rPr lang="en-US"/>
              <a:t>Kuntaliiton </a:t>
            </a:r>
            <a:r>
              <a:rPr lang="en-US" err="1"/>
              <a:t>muutosakatemia</a:t>
            </a:r>
            <a:r>
              <a:rPr lang="en-US"/>
              <a:t>: </a:t>
            </a:r>
            <a:r>
              <a:rPr lang="en-US" err="1"/>
              <a:t>johdon</a:t>
            </a:r>
            <a:r>
              <a:rPr lang="en-US"/>
              <a:t> ja </a:t>
            </a:r>
            <a:r>
              <a:rPr lang="en-US" err="1"/>
              <a:t>henkilöstön</a:t>
            </a:r>
            <a:r>
              <a:rPr lang="en-US"/>
              <a:t> </a:t>
            </a:r>
            <a:r>
              <a:rPr lang="en-US" err="1"/>
              <a:t>kyvykkyys</a:t>
            </a:r>
            <a:r>
              <a:rPr lang="en-US"/>
              <a:t> </a:t>
            </a:r>
            <a:r>
              <a:rPr lang="en-US" err="1"/>
              <a:t>uudistaa</a:t>
            </a:r>
            <a:r>
              <a:rPr lang="en-US"/>
              <a:t> </a:t>
            </a:r>
            <a:r>
              <a:rPr lang="en-US" err="1"/>
              <a:t>toimintakulttuuria</a:t>
            </a:r>
            <a:r>
              <a:rPr lang="en-US"/>
              <a:t> ja </a:t>
            </a:r>
            <a:r>
              <a:rPr lang="en-US" err="1"/>
              <a:t>ottaa</a:t>
            </a:r>
            <a:r>
              <a:rPr lang="en-US"/>
              <a:t> </a:t>
            </a:r>
            <a:r>
              <a:rPr lang="en-US" err="1"/>
              <a:t>käyttöön</a:t>
            </a:r>
            <a:r>
              <a:rPr lang="en-US"/>
              <a:t> </a:t>
            </a:r>
            <a:r>
              <a:rPr lang="en-US" err="1"/>
              <a:t>uusia</a:t>
            </a:r>
            <a:r>
              <a:rPr lang="en-US"/>
              <a:t> </a:t>
            </a:r>
            <a:r>
              <a:rPr lang="en-US" err="1"/>
              <a:t>toimintatapoja</a:t>
            </a:r>
            <a:r>
              <a:rPr lang="en-US"/>
              <a:t> </a:t>
            </a:r>
            <a:r>
              <a:rPr lang="en-US" err="1"/>
              <a:t>kasvaa</a:t>
            </a:r>
            <a:r>
              <a:rPr lang="en-US"/>
              <a:t> (</a:t>
            </a:r>
            <a:r>
              <a:rPr lang="en-US" err="1"/>
              <a:t>Yhdessä-toimintamalli</a:t>
            </a:r>
            <a:r>
              <a:rPr lang="en-US"/>
              <a:t>; </a:t>
            </a:r>
            <a:r>
              <a:rPr lang="en-US" err="1"/>
              <a:t>ilmiölähtöisyys</a:t>
            </a:r>
            <a:r>
              <a:rPr lang="en-US"/>
              <a:t> ja </a:t>
            </a:r>
            <a:r>
              <a:rPr lang="en-US" err="1"/>
              <a:t>vaikuttavuus</a:t>
            </a:r>
            <a:r>
              <a:rPr lang="en-US"/>
              <a:t>)</a:t>
            </a:r>
          </a:p>
          <a:p>
            <a:endParaRPr lang="en-US"/>
          </a:p>
        </p:txBody>
      </p:sp>
      <p:sp>
        <p:nvSpPr>
          <p:cNvPr id="26" name="Text Placeholder 25">
            <a:extLst>
              <a:ext uri="{FF2B5EF4-FFF2-40B4-BE49-F238E27FC236}">
                <a16:creationId xmlns:a16="http://schemas.microsoft.com/office/drawing/2014/main" id="{85036113-B0D7-46AB-8CB4-AE07989F6102}"/>
              </a:ext>
            </a:extLst>
          </p:cNvPr>
          <p:cNvSpPr>
            <a:spLocks noGrp="1"/>
          </p:cNvSpPr>
          <p:nvPr>
            <p:ph type="body" sz="quarter" idx="39"/>
          </p:nvPr>
        </p:nvSpPr>
        <p:spPr>
          <a:xfrm>
            <a:off x="8112279" y="1988800"/>
            <a:ext cx="3473545" cy="1728240"/>
          </a:xfrm>
        </p:spPr>
        <p:txBody>
          <a:bodyPr/>
          <a:lstStyle/>
          <a:p>
            <a:r>
              <a:rPr lang="en-US" err="1"/>
              <a:t>Asiakasymmärrys</a:t>
            </a:r>
            <a:r>
              <a:rPr lang="en-US"/>
              <a:t> ja -</a:t>
            </a:r>
            <a:r>
              <a:rPr lang="en-US" err="1"/>
              <a:t>tyytyväisyys</a:t>
            </a:r>
            <a:r>
              <a:rPr lang="en-US"/>
              <a:t> </a:t>
            </a:r>
            <a:r>
              <a:rPr lang="en-US" err="1"/>
              <a:t>kasvaa</a:t>
            </a:r>
            <a:r>
              <a:rPr lang="en-US"/>
              <a:t> ja Kuntaliiton </a:t>
            </a:r>
            <a:r>
              <a:rPr lang="en-US" err="1"/>
              <a:t>toiminnan</a:t>
            </a:r>
            <a:r>
              <a:rPr lang="en-US"/>
              <a:t> ja </a:t>
            </a:r>
            <a:r>
              <a:rPr lang="en-US" err="1"/>
              <a:t>palvelujen</a:t>
            </a:r>
            <a:r>
              <a:rPr lang="en-US"/>
              <a:t> </a:t>
            </a:r>
            <a:r>
              <a:rPr lang="en-US" err="1"/>
              <a:t>tunnettuus</a:t>
            </a:r>
            <a:r>
              <a:rPr lang="en-US"/>
              <a:t> </a:t>
            </a:r>
            <a:r>
              <a:rPr lang="en-US" err="1"/>
              <a:t>lisääntyy</a:t>
            </a:r>
            <a:r>
              <a:rPr lang="en-US"/>
              <a:t> </a:t>
            </a:r>
            <a:r>
              <a:rPr lang="en-US" err="1"/>
              <a:t>kunnissa</a:t>
            </a:r>
            <a:r>
              <a:rPr lang="en-US"/>
              <a:t>  (</a:t>
            </a:r>
            <a:r>
              <a:rPr lang="en-US" err="1"/>
              <a:t>asiakastutkimuksen</a:t>
            </a:r>
            <a:r>
              <a:rPr lang="en-US"/>
              <a:t> </a:t>
            </a:r>
            <a:r>
              <a:rPr lang="en-US" err="1"/>
              <a:t>mittarit</a:t>
            </a:r>
            <a:r>
              <a:rPr lang="en-US"/>
              <a:t>)</a:t>
            </a:r>
          </a:p>
          <a:p>
            <a:endParaRPr lang="en-US"/>
          </a:p>
        </p:txBody>
      </p:sp>
      <p:sp>
        <p:nvSpPr>
          <p:cNvPr id="27" name="Text Placeholder 26">
            <a:extLst>
              <a:ext uri="{FF2B5EF4-FFF2-40B4-BE49-F238E27FC236}">
                <a16:creationId xmlns:a16="http://schemas.microsoft.com/office/drawing/2014/main" id="{3CA6C6E0-18E4-44A5-9AED-A9BDE087EC27}"/>
              </a:ext>
            </a:extLst>
          </p:cNvPr>
          <p:cNvSpPr>
            <a:spLocks noGrp="1"/>
          </p:cNvSpPr>
          <p:nvPr>
            <p:ph type="body" sz="quarter" idx="40"/>
          </p:nvPr>
        </p:nvSpPr>
        <p:spPr>
          <a:xfrm>
            <a:off x="534257" y="3933070"/>
            <a:ext cx="3401444" cy="1728240"/>
          </a:xfrm>
        </p:spPr>
        <p:txBody>
          <a:bodyPr/>
          <a:lstStyle/>
          <a:p>
            <a:r>
              <a:rPr lang="en-US"/>
              <a:t>Kuntaliiton </a:t>
            </a:r>
            <a:r>
              <a:rPr lang="en-US" err="1"/>
              <a:t>palvelut</a:t>
            </a:r>
            <a:r>
              <a:rPr lang="en-US"/>
              <a:t> </a:t>
            </a:r>
            <a:r>
              <a:rPr lang="en-US" err="1"/>
              <a:t>digitalisoituvat</a:t>
            </a:r>
            <a:r>
              <a:rPr lang="en-US"/>
              <a:t> </a:t>
            </a:r>
            <a:r>
              <a:rPr lang="en-US" err="1"/>
              <a:t>jäsenpalvelualustan</a:t>
            </a:r>
            <a:r>
              <a:rPr lang="en-US"/>
              <a:t> </a:t>
            </a:r>
            <a:r>
              <a:rPr lang="en-US" err="1"/>
              <a:t>kehittämistyön</a:t>
            </a:r>
            <a:r>
              <a:rPr lang="en-US"/>
              <a:t> </a:t>
            </a:r>
            <a:r>
              <a:rPr lang="en-US" err="1"/>
              <a:t>tuloksena</a:t>
            </a:r>
            <a:r>
              <a:rPr lang="en-US"/>
              <a:t> (2022 </a:t>
            </a:r>
            <a:r>
              <a:rPr lang="en-US" err="1"/>
              <a:t>projektin</a:t>
            </a:r>
            <a:r>
              <a:rPr lang="en-US"/>
              <a:t> </a:t>
            </a:r>
            <a:r>
              <a:rPr lang="en-US" err="1"/>
              <a:t>selvitystyöt</a:t>
            </a:r>
            <a:r>
              <a:rPr lang="en-US"/>
              <a:t> &amp; </a:t>
            </a:r>
            <a:r>
              <a:rPr lang="en-US" err="1"/>
              <a:t>palvelumuotoilu</a:t>
            </a:r>
            <a:r>
              <a:rPr lang="en-US"/>
              <a:t>)</a:t>
            </a:r>
          </a:p>
          <a:p>
            <a:endParaRPr lang="en-US"/>
          </a:p>
        </p:txBody>
      </p:sp>
      <p:sp>
        <p:nvSpPr>
          <p:cNvPr id="28" name="Text Placeholder 27">
            <a:extLst>
              <a:ext uri="{FF2B5EF4-FFF2-40B4-BE49-F238E27FC236}">
                <a16:creationId xmlns:a16="http://schemas.microsoft.com/office/drawing/2014/main" id="{1B5ED51A-B4F7-442C-A72D-68AA27985AB1}"/>
              </a:ext>
            </a:extLst>
          </p:cNvPr>
          <p:cNvSpPr>
            <a:spLocks noGrp="1"/>
          </p:cNvSpPr>
          <p:nvPr>
            <p:ph type="body" sz="quarter" idx="41"/>
          </p:nvPr>
        </p:nvSpPr>
        <p:spPr>
          <a:xfrm>
            <a:off x="4151730" y="3933070"/>
            <a:ext cx="3744520" cy="1728240"/>
          </a:xfrm>
        </p:spPr>
        <p:txBody>
          <a:bodyPr/>
          <a:lstStyle/>
          <a:p>
            <a:r>
              <a:rPr lang="en-US"/>
              <a:t>Kuntaliiton </a:t>
            </a:r>
            <a:r>
              <a:rPr lang="en-US" err="1"/>
              <a:t>rooli</a:t>
            </a:r>
            <a:r>
              <a:rPr lang="en-US"/>
              <a:t> </a:t>
            </a:r>
            <a:r>
              <a:rPr lang="en-US" err="1"/>
              <a:t>tietotalona</a:t>
            </a:r>
            <a:r>
              <a:rPr lang="en-US"/>
              <a:t> ja </a:t>
            </a:r>
            <a:r>
              <a:rPr lang="en-US" err="1"/>
              <a:t>kuntatietämyksen</a:t>
            </a:r>
            <a:r>
              <a:rPr lang="en-US"/>
              <a:t> </a:t>
            </a:r>
            <a:r>
              <a:rPr lang="en-US" err="1"/>
              <a:t>keskittymänä</a:t>
            </a:r>
            <a:r>
              <a:rPr lang="en-US"/>
              <a:t> </a:t>
            </a:r>
            <a:r>
              <a:rPr lang="en-US" err="1"/>
              <a:t>kirkastuu</a:t>
            </a:r>
            <a:r>
              <a:rPr lang="en-US"/>
              <a:t> ja </a:t>
            </a:r>
            <a:r>
              <a:rPr lang="en-US" err="1"/>
              <a:t>vahvistuu</a:t>
            </a:r>
            <a:r>
              <a:rPr lang="en-US"/>
              <a:t>.</a:t>
            </a:r>
          </a:p>
          <a:p>
            <a:endParaRPr lang="en-US"/>
          </a:p>
        </p:txBody>
      </p:sp>
      <p:sp>
        <p:nvSpPr>
          <p:cNvPr id="29" name="Text Placeholder 28">
            <a:extLst>
              <a:ext uri="{FF2B5EF4-FFF2-40B4-BE49-F238E27FC236}">
                <a16:creationId xmlns:a16="http://schemas.microsoft.com/office/drawing/2014/main" id="{BC43B2CD-E6AD-4E47-A403-68EF498D001D}"/>
              </a:ext>
            </a:extLst>
          </p:cNvPr>
          <p:cNvSpPr>
            <a:spLocks noGrp="1"/>
          </p:cNvSpPr>
          <p:nvPr>
            <p:ph type="body" sz="quarter" idx="42"/>
          </p:nvPr>
        </p:nvSpPr>
        <p:spPr>
          <a:xfrm>
            <a:off x="8112280" y="3933070"/>
            <a:ext cx="3473544" cy="1728240"/>
          </a:xfrm>
        </p:spPr>
        <p:txBody>
          <a:bodyPr/>
          <a:lstStyle/>
          <a:p>
            <a:r>
              <a:rPr lang="en-US"/>
              <a:t>Kuntaliiton </a:t>
            </a:r>
            <a:r>
              <a:rPr lang="en-US" err="1"/>
              <a:t>strategian</a:t>
            </a:r>
            <a:r>
              <a:rPr lang="en-US"/>
              <a:t> </a:t>
            </a:r>
            <a:r>
              <a:rPr lang="en-US" err="1"/>
              <a:t>päivittäminen</a:t>
            </a:r>
            <a:r>
              <a:rPr lang="en-US"/>
              <a:t> ja </a:t>
            </a:r>
            <a:r>
              <a:rPr lang="en-US" err="1"/>
              <a:t>tulevaisuuden</a:t>
            </a:r>
            <a:r>
              <a:rPr lang="en-US"/>
              <a:t> Kuntaliitto</a:t>
            </a:r>
          </a:p>
          <a:p>
            <a:endParaRPr lang="en-US"/>
          </a:p>
        </p:txBody>
      </p:sp>
      <p:sp>
        <p:nvSpPr>
          <p:cNvPr id="2" name="Title 1"/>
          <p:cNvSpPr>
            <a:spLocks noGrp="1"/>
          </p:cNvSpPr>
          <p:nvPr>
            <p:ph type="title"/>
          </p:nvPr>
        </p:nvSpPr>
        <p:spPr/>
        <p:txBody>
          <a:bodyPr/>
          <a:lstStyle/>
          <a:p>
            <a:r>
              <a:rPr lang="fi-FI" sz="4000" dirty="0"/>
              <a:t>Kuntaliiton uudistumisen kärjet</a:t>
            </a:r>
            <a:endParaRPr lang="fi-FI" noProof="0" dirty="0"/>
          </a:p>
        </p:txBody>
      </p:sp>
      <p:sp>
        <p:nvSpPr>
          <p:cNvPr id="3" name="Slide Number Placeholder 2"/>
          <p:cNvSpPr>
            <a:spLocks noGrp="1"/>
          </p:cNvSpPr>
          <p:nvPr>
            <p:ph type="sldNum" sz="quarter" idx="12"/>
          </p:nvPr>
        </p:nvSpPr>
        <p:spPr/>
        <p:txBody>
          <a:bodyPr/>
          <a:lstStyle/>
          <a:p>
            <a:fld id="{0861148C-697E-4B67-BDAA-872F34DF1106}" type="slidenum">
              <a:rPr lang="fi-FI" smtClean="0"/>
              <a:pPr/>
              <a:t>38</a:t>
            </a:fld>
            <a:endParaRPr lang="fi-FI"/>
          </a:p>
        </p:txBody>
      </p:sp>
      <p:sp>
        <p:nvSpPr>
          <p:cNvPr id="18" name="Text Placeholder 17">
            <a:extLst>
              <a:ext uri="{FF2B5EF4-FFF2-40B4-BE49-F238E27FC236}">
                <a16:creationId xmlns:a16="http://schemas.microsoft.com/office/drawing/2014/main" id="{C659B91C-DFD0-46ED-88B5-5D9914124360}"/>
              </a:ext>
            </a:extLst>
          </p:cNvPr>
          <p:cNvSpPr>
            <a:spLocks noGrp="1"/>
          </p:cNvSpPr>
          <p:nvPr>
            <p:ph type="body" sz="quarter" idx="13"/>
          </p:nvPr>
        </p:nvSpPr>
        <p:spPr/>
        <p:txBody>
          <a:bodyPr/>
          <a:lstStyle/>
          <a:p>
            <a:r>
              <a:rPr lang="en-US"/>
              <a:t>1</a:t>
            </a:r>
          </a:p>
        </p:txBody>
      </p:sp>
      <p:sp>
        <p:nvSpPr>
          <p:cNvPr id="19" name="Text Placeholder 18">
            <a:extLst>
              <a:ext uri="{FF2B5EF4-FFF2-40B4-BE49-F238E27FC236}">
                <a16:creationId xmlns:a16="http://schemas.microsoft.com/office/drawing/2014/main" id="{62C851D4-ED98-4DDC-A2E8-68C16E31150B}"/>
              </a:ext>
            </a:extLst>
          </p:cNvPr>
          <p:cNvSpPr>
            <a:spLocks noGrp="1"/>
          </p:cNvSpPr>
          <p:nvPr>
            <p:ph type="body" sz="quarter" idx="15"/>
          </p:nvPr>
        </p:nvSpPr>
        <p:spPr/>
        <p:txBody>
          <a:bodyPr/>
          <a:lstStyle/>
          <a:p>
            <a:r>
              <a:rPr lang="en-US"/>
              <a:t>2</a:t>
            </a:r>
          </a:p>
        </p:txBody>
      </p:sp>
      <p:sp>
        <p:nvSpPr>
          <p:cNvPr id="20" name="Text Placeholder 19">
            <a:extLst>
              <a:ext uri="{FF2B5EF4-FFF2-40B4-BE49-F238E27FC236}">
                <a16:creationId xmlns:a16="http://schemas.microsoft.com/office/drawing/2014/main" id="{6A345E2B-17B1-41EE-9140-E678DD88811D}"/>
              </a:ext>
            </a:extLst>
          </p:cNvPr>
          <p:cNvSpPr>
            <a:spLocks noGrp="1"/>
          </p:cNvSpPr>
          <p:nvPr>
            <p:ph type="body" sz="quarter" idx="17"/>
          </p:nvPr>
        </p:nvSpPr>
        <p:spPr/>
        <p:txBody>
          <a:bodyPr/>
          <a:lstStyle/>
          <a:p>
            <a:r>
              <a:rPr lang="en-US"/>
              <a:t>3</a:t>
            </a:r>
          </a:p>
        </p:txBody>
      </p:sp>
      <p:sp>
        <p:nvSpPr>
          <p:cNvPr id="21" name="Text Placeholder 20">
            <a:extLst>
              <a:ext uri="{FF2B5EF4-FFF2-40B4-BE49-F238E27FC236}">
                <a16:creationId xmlns:a16="http://schemas.microsoft.com/office/drawing/2014/main" id="{2D2BF0B7-4CE4-47E1-9686-943F2E938731}"/>
              </a:ext>
            </a:extLst>
          </p:cNvPr>
          <p:cNvSpPr>
            <a:spLocks noGrp="1"/>
          </p:cNvSpPr>
          <p:nvPr>
            <p:ph type="body" sz="quarter" idx="19"/>
          </p:nvPr>
        </p:nvSpPr>
        <p:spPr/>
        <p:txBody>
          <a:bodyPr/>
          <a:lstStyle/>
          <a:p>
            <a:r>
              <a:rPr lang="en-US"/>
              <a:t>4</a:t>
            </a:r>
          </a:p>
        </p:txBody>
      </p:sp>
      <p:sp>
        <p:nvSpPr>
          <p:cNvPr id="22" name="Text Placeholder 21">
            <a:extLst>
              <a:ext uri="{FF2B5EF4-FFF2-40B4-BE49-F238E27FC236}">
                <a16:creationId xmlns:a16="http://schemas.microsoft.com/office/drawing/2014/main" id="{2524571B-3163-4361-A859-22BC253776E7}"/>
              </a:ext>
            </a:extLst>
          </p:cNvPr>
          <p:cNvSpPr>
            <a:spLocks noGrp="1"/>
          </p:cNvSpPr>
          <p:nvPr>
            <p:ph type="body" sz="quarter" idx="21"/>
          </p:nvPr>
        </p:nvSpPr>
        <p:spPr/>
        <p:txBody>
          <a:bodyPr/>
          <a:lstStyle/>
          <a:p>
            <a:r>
              <a:rPr lang="en-US"/>
              <a:t>5</a:t>
            </a:r>
          </a:p>
        </p:txBody>
      </p:sp>
      <p:sp>
        <p:nvSpPr>
          <p:cNvPr id="23" name="Text Placeholder 22">
            <a:extLst>
              <a:ext uri="{FF2B5EF4-FFF2-40B4-BE49-F238E27FC236}">
                <a16:creationId xmlns:a16="http://schemas.microsoft.com/office/drawing/2014/main" id="{6CF54F3D-D414-4E24-A4A8-CBEF8AA5B764}"/>
              </a:ext>
            </a:extLst>
          </p:cNvPr>
          <p:cNvSpPr>
            <a:spLocks noGrp="1"/>
          </p:cNvSpPr>
          <p:nvPr>
            <p:ph type="body" sz="quarter" idx="23"/>
          </p:nvPr>
        </p:nvSpPr>
        <p:spPr/>
        <p:txBody>
          <a:bodyPr/>
          <a:lstStyle/>
          <a:p>
            <a:r>
              <a:rPr lang="en-US"/>
              <a:t>6</a:t>
            </a:r>
          </a:p>
        </p:txBody>
      </p:sp>
    </p:spTree>
    <p:extLst>
      <p:ext uri="{BB962C8B-B14F-4D97-AF65-F5344CB8AC3E}">
        <p14:creationId xmlns:p14="http://schemas.microsoft.com/office/powerpoint/2010/main" val="138497230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numeron paikkamerkki 1">
            <a:extLst>
              <a:ext uri="{FF2B5EF4-FFF2-40B4-BE49-F238E27FC236}">
                <a16:creationId xmlns:a16="http://schemas.microsoft.com/office/drawing/2014/main" id="{16D4A343-56E1-4622-9E7F-BA19CB871906}"/>
              </a:ext>
            </a:extLst>
          </p:cNvPr>
          <p:cNvSpPr>
            <a:spLocks noGrp="1"/>
          </p:cNvSpPr>
          <p:nvPr>
            <p:ph type="sldNum" sz="quarter" idx="12"/>
          </p:nvPr>
        </p:nvSpPr>
        <p:spPr/>
        <p:txBody>
          <a:bodyPr/>
          <a:lstStyle/>
          <a:p>
            <a:fld id="{0861148C-697E-4B67-BDAA-872F34DF1106}" type="slidenum">
              <a:rPr lang="fi-FI" smtClean="0"/>
              <a:t>4</a:t>
            </a:fld>
            <a:endParaRPr lang="fi-FI"/>
          </a:p>
        </p:txBody>
      </p:sp>
      <p:pic>
        <p:nvPicPr>
          <p:cNvPr id="4" name="Kuva 3">
            <a:extLst>
              <a:ext uri="{FF2B5EF4-FFF2-40B4-BE49-F238E27FC236}">
                <a16:creationId xmlns:a16="http://schemas.microsoft.com/office/drawing/2014/main" id="{E2B64FE6-64AA-420C-8CEB-E22207901F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9704"/>
            <a:ext cx="12192000" cy="6406624"/>
          </a:xfrm>
          <a:prstGeom prst="rect">
            <a:avLst/>
          </a:prstGeom>
        </p:spPr>
      </p:pic>
    </p:spTree>
    <p:extLst>
      <p:ext uri="{BB962C8B-B14F-4D97-AF65-F5344CB8AC3E}">
        <p14:creationId xmlns:p14="http://schemas.microsoft.com/office/powerpoint/2010/main" val="24276133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767408" y="1412776"/>
            <a:ext cx="8784976" cy="2952568"/>
          </a:xfrm>
        </p:spPr>
        <p:txBody>
          <a:bodyPr/>
          <a:lstStyle/>
          <a:p>
            <a:pPr marL="0" lvl="0" indent="0">
              <a:spcBef>
                <a:spcPts val="0"/>
              </a:spcBef>
              <a:buClrTx/>
              <a:buNone/>
              <a:defRPr/>
            </a:pPr>
            <a:r>
              <a:rPr lang="fi-FI" sz="1600" b="1">
                <a:cs typeface="Calibri" panose="020F0502020204030204" pitchFamily="34" charset="0"/>
              </a:rPr>
              <a:t>1. VAIKUTTAVUUS ON </a:t>
            </a:r>
            <a:r>
              <a:rPr lang="fi-FI" sz="1600" b="1">
                <a:solidFill>
                  <a:schemeClr val="accent4"/>
                </a:solidFill>
                <a:cs typeface="Calibri" panose="020F0502020204030204" pitchFamily="34" charset="0"/>
              </a:rPr>
              <a:t>KUNTIEN KESTÄVYYTTÄ</a:t>
            </a:r>
          </a:p>
          <a:p>
            <a:pPr marL="0" lvl="0" indent="0">
              <a:spcBef>
                <a:spcPts val="0"/>
              </a:spcBef>
              <a:buClrTx/>
              <a:buNone/>
              <a:defRPr/>
            </a:pPr>
            <a:r>
              <a:rPr lang="fi-FI" sz="1200">
                <a:cs typeface="Calibri" panose="020F0502020204030204" pitchFamily="34" charset="0"/>
              </a:rPr>
              <a:t>Kestävyydellä tarkoitamme taloudellisesti, sosiaalisesti, ekologisesti ja</a:t>
            </a:r>
          </a:p>
          <a:p>
            <a:pPr marL="0" lvl="0" indent="0">
              <a:spcBef>
                <a:spcPts val="0"/>
              </a:spcBef>
              <a:buClrTx/>
              <a:buNone/>
              <a:defRPr/>
            </a:pPr>
            <a:r>
              <a:rPr lang="fi-FI" sz="1200">
                <a:cs typeface="Calibri" panose="020F0502020204030204" pitchFamily="34" charset="0"/>
              </a:rPr>
              <a:t>teknologisesti kestäviä kuntia ja palvelurakenteita.</a:t>
            </a:r>
          </a:p>
          <a:p>
            <a:pPr marL="0" lvl="0" indent="0">
              <a:spcBef>
                <a:spcPts val="0"/>
              </a:spcBef>
              <a:buClrTx/>
              <a:buNone/>
              <a:defRPr/>
            </a:pPr>
            <a:endParaRPr lang="fi-FI" sz="1400" b="1">
              <a:cs typeface="Calibri" panose="020F0502020204030204" pitchFamily="34" charset="0"/>
            </a:endParaRPr>
          </a:p>
          <a:p>
            <a:pPr marL="0" lvl="0" indent="0">
              <a:spcBef>
                <a:spcPts val="0"/>
              </a:spcBef>
              <a:buClrTx/>
              <a:buNone/>
              <a:defRPr/>
            </a:pPr>
            <a:r>
              <a:rPr lang="fi-FI" sz="1600" b="1">
                <a:cs typeface="Calibri" panose="020F0502020204030204" pitchFamily="34" charset="0"/>
              </a:rPr>
              <a:t>2. VAIKUTTAVUUS ON </a:t>
            </a:r>
            <a:r>
              <a:rPr lang="fi-FI" sz="1600" b="1">
                <a:solidFill>
                  <a:schemeClr val="accent4"/>
                </a:solidFill>
                <a:cs typeface="Calibri" panose="020F0502020204030204" pitchFamily="34" charset="0"/>
              </a:rPr>
              <a:t>SUUNNAN NÄYTTÄMISTÄ</a:t>
            </a:r>
          </a:p>
          <a:p>
            <a:pPr marL="0" lvl="0" indent="0">
              <a:spcBef>
                <a:spcPts val="0"/>
              </a:spcBef>
              <a:buClrTx/>
              <a:buNone/>
              <a:defRPr/>
            </a:pPr>
            <a:r>
              <a:rPr lang="fi-FI" sz="1200"/>
              <a:t>Kuntaliitto toimii rohkeana ja ennakoivana isojen yhteiskunnallisten kysymysten</a:t>
            </a:r>
          </a:p>
          <a:p>
            <a:pPr marL="0" lvl="0" indent="0">
              <a:spcBef>
                <a:spcPts val="0"/>
              </a:spcBef>
              <a:buClrTx/>
              <a:buNone/>
              <a:defRPr/>
            </a:pPr>
            <a:r>
              <a:rPr lang="fi-FI" sz="1200"/>
              <a:t>esille nostajana ja suunnannäyttäjänä.</a:t>
            </a:r>
          </a:p>
          <a:p>
            <a:pPr marL="0" lvl="0" indent="0">
              <a:spcBef>
                <a:spcPts val="0"/>
              </a:spcBef>
              <a:buClrTx/>
              <a:buNone/>
              <a:defRPr/>
            </a:pPr>
            <a:endParaRPr lang="fi-FI" sz="1400" b="1">
              <a:cs typeface="Calibri" panose="020F0502020204030204" pitchFamily="34" charset="0"/>
            </a:endParaRPr>
          </a:p>
          <a:p>
            <a:pPr marL="0" lvl="0" indent="0">
              <a:spcBef>
                <a:spcPts val="0"/>
              </a:spcBef>
              <a:buClrTx/>
              <a:buNone/>
              <a:defRPr/>
            </a:pPr>
            <a:r>
              <a:rPr lang="fi-FI" sz="1600" b="1">
                <a:cs typeface="Calibri" panose="020F0502020204030204" pitchFamily="34" charset="0"/>
              </a:rPr>
              <a:t>3. VAIKUTTAVUUS </a:t>
            </a:r>
            <a:r>
              <a:rPr lang="fi-FI" sz="1600" b="1">
                <a:solidFill>
                  <a:schemeClr val="accent4"/>
                </a:solidFill>
                <a:cs typeface="Calibri" panose="020F0502020204030204" pitchFamily="34" charset="0"/>
              </a:rPr>
              <a:t>TEHDÄÄN ERILAISTUVILLE KUNNILLE</a:t>
            </a:r>
          </a:p>
          <a:p>
            <a:pPr marL="0" lvl="0" indent="0">
              <a:spcBef>
                <a:spcPts val="0"/>
              </a:spcBef>
              <a:buClrTx/>
              <a:buNone/>
              <a:defRPr/>
            </a:pPr>
            <a:r>
              <a:rPr lang="fi-FI" sz="1200"/>
              <a:t>Kuntien erilaistuminen ja moniäänisyys huomioidaan yhä vahvemmin Kuntaliiton toiminnassa.</a:t>
            </a:r>
          </a:p>
          <a:p>
            <a:pPr marL="0" lvl="0" indent="0">
              <a:spcBef>
                <a:spcPts val="0"/>
              </a:spcBef>
              <a:buClrTx/>
              <a:buNone/>
              <a:defRPr/>
            </a:pPr>
            <a:r>
              <a:rPr lang="fi-FI" sz="1200"/>
              <a:t>Se edellyttää rohkeampaa segmentointia. Panostetaan kuntatyyppiverkostojen toimintaan ja niiden fasilitointiin (suuret kaupungit, seutukaupungit, kehyskunnat sekä pienet ja harvaan asutut kunnat). </a:t>
            </a:r>
          </a:p>
          <a:p>
            <a:pPr marL="0" lvl="0" indent="0">
              <a:spcBef>
                <a:spcPts val="0"/>
              </a:spcBef>
              <a:buClrTx/>
              <a:buNone/>
              <a:defRPr/>
            </a:pPr>
            <a:endParaRPr lang="fi-FI" sz="1400" b="1">
              <a:cs typeface="Calibri" panose="020F0502020204030204" pitchFamily="34" charset="0"/>
            </a:endParaRPr>
          </a:p>
          <a:p>
            <a:pPr marL="0" lvl="0" indent="0">
              <a:spcBef>
                <a:spcPts val="0"/>
              </a:spcBef>
              <a:buClrTx/>
              <a:buNone/>
              <a:defRPr/>
            </a:pPr>
            <a:r>
              <a:rPr lang="fi-FI" sz="1600" b="1">
                <a:cs typeface="Calibri" panose="020F0502020204030204" pitchFamily="34" charset="0"/>
              </a:rPr>
              <a:t>4. VAIKUTTAVUUS </a:t>
            </a:r>
            <a:r>
              <a:rPr lang="fi-FI" sz="1600" b="1">
                <a:solidFill>
                  <a:schemeClr val="accent4"/>
                </a:solidFill>
                <a:cs typeface="Calibri" panose="020F0502020204030204" pitchFamily="34" charset="0"/>
              </a:rPr>
              <a:t>TEHDÄÄN VERKOSTOISSA </a:t>
            </a:r>
          </a:p>
          <a:p>
            <a:pPr marL="0" lvl="0" indent="0">
              <a:spcBef>
                <a:spcPts val="0"/>
              </a:spcBef>
              <a:buClrTx/>
              <a:buNone/>
              <a:defRPr/>
            </a:pPr>
            <a:r>
              <a:rPr lang="fi-FI" sz="1200">
                <a:cs typeface="Calibri" panose="020F0502020204030204" pitchFamily="34" charset="0"/>
              </a:rPr>
              <a:t>Hyödynnämme jäsenkuntien sekä erilaisten verkostojen ja sidosryhmiemme osaamista. Vahvistamme arvojen mukaista rajoja ylittävää toimintaa. Edistetään verkostomaista toimintaa ja tuetaan verkostojen</a:t>
            </a:r>
          </a:p>
          <a:p>
            <a:pPr marL="0" lvl="0" indent="0">
              <a:spcBef>
                <a:spcPts val="0"/>
              </a:spcBef>
              <a:buClrTx/>
              <a:buNone/>
              <a:defRPr/>
            </a:pPr>
            <a:r>
              <a:rPr lang="fi-FI" sz="1200">
                <a:cs typeface="Calibri" panose="020F0502020204030204" pitchFamily="34" charset="0"/>
              </a:rPr>
              <a:t>tavoitteiden asetantaa.</a:t>
            </a:r>
          </a:p>
          <a:p>
            <a:pPr marL="0" lvl="0" indent="0">
              <a:spcBef>
                <a:spcPts val="0"/>
              </a:spcBef>
              <a:buClrTx/>
              <a:buNone/>
              <a:defRPr/>
            </a:pPr>
            <a:endParaRPr lang="fi-FI" sz="1400" b="1">
              <a:cs typeface="Calibri" panose="020F0502020204030204" pitchFamily="34" charset="0"/>
            </a:endParaRPr>
          </a:p>
          <a:p>
            <a:pPr marL="0" lvl="0" indent="0">
              <a:spcBef>
                <a:spcPts val="0"/>
              </a:spcBef>
              <a:buClrTx/>
              <a:buNone/>
              <a:defRPr/>
            </a:pPr>
            <a:r>
              <a:rPr lang="fi-FI" sz="1600" b="1">
                <a:cs typeface="Calibri" panose="020F0502020204030204" pitchFamily="34" charset="0"/>
              </a:rPr>
              <a:t>5. VAIKUTTAVUUS VAATII </a:t>
            </a:r>
            <a:r>
              <a:rPr lang="fi-FI" sz="1600" b="1">
                <a:solidFill>
                  <a:schemeClr val="accent4"/>
                </a:solidFill>
                <a:cs typeface="Calibri" panose="020F0502020204030204" pitchFamily="34" charset="0"/>
              </a:rPr>
              <a:t>UUDENLAISTA OSAAMISTA</a:t>
            </a:r>
          </a:p>
          <a:p>
            <a:pPr marL="0" lvl="0" indent="0">
              <a:spcBef>
                <a:spcPts val="0"/>
              </a:spcBef>
              <a:buClrTx/>
              <a:buNone/>
              <a:defRPr/>
            </a:pPr>
            <a:r>
              <a:rPr lang="fi-FI" sz="1200">
                <a:cs typeface="Calibri" panose="020F0502020204030204" pitchFamily="34" charset="0"/>
              </a:rPr>
              <a:t>Kuntaliitto on kuntien edunvalvonnan, asiantuntijatiedon, yhteiskehittämisen, verkostohallinnan</a:t>
            </a:r>
          </a:p>
          <a:p>
            <a:pPr marL="0" lvl="0" indent="0">
              <a:spcBef>
                <a:spcPts val="0"/>
              </a:spcBef>
              <a:buClrTx/>
              <a:buNone/>
              <a:defRPr/>
            </a:pPr>
            <a:r>
              <a:rPr lang="fi-FI" sz="1200">
                <a:cs typeface="Calibri" panose="020F0502020204030204" pitchFamily="34" charset="0"/>
              </a:rPr>
              <a:t>ja näiden yhdistämisen huippuosaaja. Olemme muutoksia ennakoiva ja uudistumiskykyinen organisaatio,</a:t>
            </a:r>
          </a:p>
          <a:p>
            <a:pPr marL="0" lvl="0" indent="0">
              <a:spcBef>
                <a:spcPts val="0"/>
              </a:spcBef>
              <a:buClrTx/>
              <a:buNone/>
              <a:defRPr/>
            </a:pPr>
            <a:r>
              <a:rPr lang="fi-FI" sz="1200">
                <a:cs typeface="Calibri" panose="020F0502020204030204" pitchFamily="34" charset="0"/>
              </a:rPr>
              <a:t>jossa voidaan hyvin.</a:t>
            </a:r>
          </a:p>
          <a:p>
            <a:pPr marL="0" lvl="0" indent="0">
              <a:spcBef>
                <a:spcPts val="0"/>
              </a:spcBef>
              <a:buClrTx/>
              <a:buNone/>
              <a:defRPr/>
            </a:pPr>
            <a:endParaRPr lang="fi-FI" sz="1400" b="1">
              <a:cs typeface="Calibri" panose="020F0502020204030204" pitchFamily="34" charset="0"/>
            </a:endParaRPr>
          </a:p>
          <a:p>
            <a:pPr marL="0" lvl="0" indent="0">
              <a:spcBef>
                <a:spcPts val="0"/>
              </a:spcBef>
              <a:buClrTx/>
              <a:buNone/>
              <a:defRPr/>
            </a:pPr>
            <a:r>
              <a:rPr lang="fi-FI" sz="1600" b="1"/>
              <a:t>6. VAIKUTTAVUUS VAATII </a:t>
            </a:r>
            <a:r>
              <a:rPr lang="fi-FI" sz="1600" b="1">
                <a:solidFill>
                  <a:schemeClr val="accent4"/>
                </a:solidFill>
              </a:rPr>
              <a:t>VAKAATA TALOUTTA</a:t>
            </a:r>
          </a:p>
          <a:p>
            <a:pPr marL="0" indent="0">
              <a:spcBef>
                <a:spcPts val="0"/>
              </a:spcBef>
              <a:buClrTx/>
              <a:buNone/>
              <a:defRPr/>
            </a:pPr>
            <a:r>
              <a:rPr lang="fi-FI" sz="1200">
                <a:solidFill>
                  <a:schemeClr val="dk1"/>
                </a:solidFill>
              </a:rPr>
              <a:t>Kuntaliiton talous on tasapainossa ja Kuntaliitto-konserni on vakavarainen.</a:t>
            </a:r>
            <a:endParaRPr lang="fi-FI" sz="1200"/>
          </a:p>
        </p:txBody>
      </p:sp>
      <p:sp>
        <p:nvSpPr>
          <p:cNvPr id="2" name="Title 1"/>
          <p:cNvSpPr>
            <a:spLocks noGrp="1"/>
          </p:cNvSpPr>
          <p:nvPr>
            <p:ph type="title"/>
          </p:nvPr>
        </p:nvSpPr>
        <p:spPr>
          <a:xfrm>
            <a:off x="695400" y="548680"/>
            <a:ext cx="10658475" cy="648072"/>
          </a:xfrm>
        </p:spPr>
        <p:txBody>
          <a:bodyPr/>
          <a:lstStyle/>
          <a:p>
            <a:r>
              <a:rPr lang="fi-FI"/>
              <a:t>Vaikuttava kumppani kunnille</a:t>
            </a:r>
          </a:p>
        </p:txBody>
      </p:sp>
    </p:spTree>
    <p:extLst>
      <p:ext uri="{BB962C8B-B14F-4D97-AF65-F5344CB8AC3E}">
        <p14:creationId xmlns:p14="http://schemas.microsoft.com/office/powerpoint/2010/main" val="2207030832"/>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numeron paikkamerkki 1">
            <a:extLst>
              <a:ext uri="{FF2B5EF4-FFF2-40B4-BE49-F238E27FC236}">
                <a16:creationId xmlns:a16="http://schemas.microsoft.com/office/drawing/2014/main" id="{9374E445-05A7-46F4-80A1-BB5741A4C7EB}"/>
              </a:ext>
            </a:extLst>
          </p:cNvPr>
          <p:cNvSpPr>
            <a:spLocks noGrp="1"/>
          </p:cNvSpPr>
          <p:nvPr>
            <p:ph type="sldNum" sz="quarter" idx="12"/>
          </p:nvPr>
        </p:nvSpPr>
        <p:spPr/>
        <p:txBody>
          <a:bodyPr/>
          <a:lstStyle/>
          <a:p>
            <a:fld id="{0861148C-697E-4B67-BDAA-872F34DF1106}" type="slidenum">
              <a:rPr lang="fi-FI" smtClean="0"/>
              <a:pPr/>
              <a:t>6</a:t>
            </a:fld>
            <a:endParaRPr lang="fi-FI"/>
          </a:p>
        </p:txBody>
      </p:sp>
      <p:sp>
        <p:nvSpPr>
          <p:cNvPr id="3" name="Tekstin paikkamerkki 2">
            <a:extLst>
              <a:ext uri="{FF2B5EF4-FFF2-40B4-BE49-F238E27FC236}">
                <a16:creationId xmlns:a16="http://schemas.microsoft.com/office/drawing/2014/main" id="{5692A995-B160-404A-ADE0-78BFBFE20177}"/>
              </a:ext>
            </a:extLst>
          </p:cNvPr>
          <p:cNvSpPr>
            <a:spLocks noGrp="1"/>
          </p:cNvSpPr>
          <p:nvPr>
            <p:ph type="body" sz="quarter" idx="13"/>
          </p:nvPr>
        </p:nvSpPr>
        <p:spPr/>
        <p:txBody>
          <a:bodyPr/>
          <a:lstStyle/>
          <a:p>
            <a:r>
              <a:rPr lang="fi-FI" dirty="0"/>
              <a:t>2. Strategiset teemat, tavoitteet </a:t>
            </a:r>
          </a:p>
          <a:p>
            <a:r>
              <a:rPr lang="fi-FI" dirty="0"/>
              <a:t>ja toimenpiteet 2022</a:t>
            </a:r>
          </a:p>
          <a:p>
            <a:r>
              <a:rPr lang="fi-FI" dirty="0"/>
              <a:t>(tarkistettu vuodelle 2022)</a:t>
            </a:r>
          </a:p>
        </p:txBody>
      </p:sp>
    </p:spTree>
    <p:extLst>
      <p:ext uri="{BB962C8B-B14F-4D97-AF65-F5344CB8AC3E}">
        <p14:creationId xmlns:p14="http://schemas.microsoft.com/office/powerpoint/2010/main" val="35010365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a:extLst>
              <a:ext uri="{FF2B5EF4-FFF2-40B4-BE49-F238E27FC236}">
                <a16:creationId xmlns:a16="http://schemas.microsoft.com/office/drawing/2014/main" id="{F77025CA-A0CE-F041-B022-A275F145E468}"/>
              </a:ext>
            </a:extLst>
          </p:cNvPr>
          <p:cNvSpPr>
            <a:spLocks noGrp="1"/>
          </p:cNvSpPr>
          <p:nvPr>
            <p:ph type="title"/>
          </p:nvPr>
        </p:nvSpPr>
        <p:spPr>
          <a:xfrm>
            <a:off x="2367733" y="294789"/>
            <a:ext cx="10658475" cy="1008113"/>
          </a:xfrm>
        </p:spPr>
        <p:txBody>
          <a:bodyPr/>
          <a:lstStyle/>
          <a:p>
            <a:r>
              <a:rPr lang="fi-FI" sz="3200" noProof="0"/>
              <a:t>Kuntaliiton strategiset teemat 2022</a:t>
            </a:r>
          </a:p>
        </p:txBody>
      </p:sp>
      <p:sp>
        <p:nvSpPr>
          <p:cNvPr id="4" name="Slide Number Placeholder 3">
            <a:extLst>
              <a:ext uri="{FF2B5EF4-FFF2-40B4-BE49-F238E27FC236}">
                <a16:creationId xmlns:a16="http://schemas.microsoft.com/office/drawing/2014/main" id="{7C4996F5-8F4C-5B4F-AA68-64B799257C6D}"/>
              </a:ext>
            </a:extLst>
          </p:cNvPr>
          <p:cNvSpPr>
            <a:spLocks noGrp="1"/>
          </p:cNvSpPr>
          <p:nvPr>
            <p:ph type="sldNum" sz="quarter" idx="12"/>
          </p:nvPr>
        </p:nvSpPr>
        <p:spPr/>
        <p:txBody>
          <a:bodyPr/>
          <a:lstStyle/>
          <a:p>
            <a:fld id="{0861148C-697E-4B67-BDAA-872F34DF1106}" type="slidenum">
              <a:rPr lang="fi-FI" noProof="0" smtClean="0"/>
              <a:pPr/>
              <a:t>7</a:t>
            </a:fld>
            <a:endParaRPr lang="fi-FI" noProof="0"/>
          </a:p>
        </p:txBody>
      </p:sp>
      <p:cxnSp>
        <p:nvCxnSpPr>
          <p:cNvPr id="15" name="Elbow Connector 14">
            <a:extLst>
              <a:ext uri="{FF2B5EF4-FFF2-40B4-BE49-F238E27FC236}">
                <a16:creationId xmlns:a16="http://schemas.microsoft.com/office/drawing/2014/main" id="{94B6C880-4787-8847-88DD-1CBBC1463013}"/>
              </a:ext>
            </a:extLst>
          </p:cNvPr>
          <p:cNvCxnSpPr>
            <a:cxnSpLocks/>
            <a:endCxn id="27" idx="1"/>
          </p:cNvCxnSpPr>
          <p:nvPr/>
        </p:nvCxnSpPr>
        <p:spPr>
          <a:xfrm flipV="1">
            <a:off x="7049703" y="2940881"/>
            <a:ext cx="2574905" cy="550178"/>
          </a:xfrm>
          <a:prstGeom prst="bentConnector3">
            <a:avLst>
              <a:gd name="adj1" fmla="val 50000"/>
            </a:avLst>
          </a:prstGeom>
          <a:ln w="38100">
            <a:solidFill>
              <a:schemeClr val="accent4"/>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 name="Elbow Connector 5">
            <a:extLst>
              <a:ext uri="{FF2B5EF4-FFF2-40B4-BE49-F238E27FC236}">
                <a16:creationId xmlns:a16="http://schemas.microsoft.com/office/drawing/2014/main" id="{0E1A16B0-9670-0E40-8E48-5AA2DB737DB0}"/>
              </a:ext>
            </a:extLst>
          </p:cNvPr>
          <p:cNvCxnSpPr>
            <a:cxnSpLocks/>
          </p:cNvCxnSpPr>
          <p:nvPr/>
        </p:nvCxnSpPr>
        <p:spPr>
          <a:xfrm>
            <a:off x="2620263" y="2666961"/>
            <a:ext cx="2790274" cy="575107"/>
          </a:xfrm>
          <a:prstGeom prst="bentConnector3">
            <a:avLst>
              <a:gd name="adj1" fmla="val 50000"/>
            </a:avLst>
          </a:prstGeom>
          <a:ln w="38100">
            <a:solidFill>
              <a:srgbClr val="FF6D2C"/>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 name="Elbow Connector 6">
            <a:extLst>
              <a:ext uri="{FF2B5EF4-FFF2-40B4-BE49-F238E27FC236}">
                <a16:creationId xmlns:a16="http://schemas.microsoft.com/office/drawing/2014/main" id="{057F01DE-A9A7-BD4C-A613-413B1D400F88}"/>
              </a:ext>
            </a:extLst>
          </p:cNvPr>
          <p:cNvCxnSpPr>
            <a:cxnSpLocks/>
            <a:endCxn id="26" idx="1"/>
          </p:cNvCxnSpPr>
          <p:nvPr/>
        </p:nvCxnSpPr>
        <p:spPr>
          <a:xfrm flipV="1">
            <a:off x="6158439" y="1535008"/>
            <a:ext cx="3466168" cy="510286"/>
          </a:xfrm>
          <a:prstGeom prst="bentConnector3">
            <a:avLst>
              <a:gd name="adj1" fmla="val 50000"/>
            </a:avLst>
          </a:prstGeom>
          <a:ln w="38100" cap="rnd">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54E0D36D-6785-DF41-BA09-C13BC90B37FB}"/>
              </a:ext>
            </a:extLst>
          </p:cNvPr>
          <p:cNvCxnSpPr>
            <a:cxnSpLocks/>
          </p:cNvCxnSpPr>
          <p:nvPr/>
        </p:nvCxnSpPr>
        <p:spPr>
          <a:xfrm>
            <a:off x="6158439" y="2045293"/>
            <a:ext cx="0" cy="899257"/>
          </a:xfrm>
          <a:prstGeom prst="line">
            <a:avLst/>
          </a:prstGeom>
          <a:ln w="38100" cap="rnd">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26398F09-EC21-F343-A053-A267F7814795}"/>
              </a:ext>
            </a:extLst>
          </p:cNvPr>
          <p:cNvSpPr/>
          <p:nvPr/>
        </p:nvSpPr>
        <p:spPr>
          <a:xfrm>
            <a:off x="9624607" y="1103834"/>
            <a:ext cx="2005189" cy="862347"/>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err="1">
                <a:solidFill>
                  <a:schemeClr val="bg1"/>
                </a:solidFill>
                <a:latin typeface="+mj-lt"/>
              </a:rPr>
              <a:t>Kunnat</a:t>
            </a:r>
            <a:r>
              <a:rPr lang="en-GB" sz="1200">
                <a:solidFill>
                  <a:schemeClr val="bg1"/>
                </a:solidFill>
                <a:latin typeface="+mj-lt"/>
              </a:rPr>
              <a:t> </a:t>
            </a:r>
            <a:r>
              <a:rPr lang="en-GB" sz="1200" err="1">
                <a:solidFill>
                  <a:schemeClr val="bg1"/>
                </a:solidFill>
                <a:latin typeface="+mj-lt"/>
              </a:rPr>
              <a:t>ja</a:t>
            </a:r>
            <a:r>
              <a:rPr lang="en-GB" sz="1200">
                <a:solidFill>
                  <a:schemeClr val="bg1"/>
                </a:solidFill>
                <a:latin typeface="+mj-lt"/>
              </a:rPr>
              <a:t> </a:t>
            </a:r>
            <a:r>
              <a:rPr lang="en-GB" sz="1200" err="1">
                <a:solidFill>
                  <a:schemeClr val="bg1"/>
                </a:solidFill>
                <a:latin typeface="+mj-lt"/>
              </a:rPr>
              <a:t>sote</a:t>
            </a:r>
            <a:endParaRPr lang="en-GB" sz="1200">
              <a:solidFill>
                <a:schemeClr val="bg1"/>
              </a:solidFill>
              <a:latin typeface="+mj-lt"/>
            </a:endParaRPr>
          </a:p>
        </p:txBody>
      </p:sp>
      <p:sp>
        <p:nvSpPr>
          <p:cNvPr id="27" name="Rectangle 26">
            <a:extLst>
              <a:ext uri="{FF2B5EF4-FFF2-40B4-BE49-F238E27FC236}">
                <a16:creationId xmlns:a16="http://schemas.microsoft.com/office/drawing/2014/main" id="{ABE6E973-C7C0-BB4E-B74A-6C717289B074}"/>
              </a:ext>
            </a:extLst>
          </p:cNvPr>
          <p:cNvSpPr/>
          <p:nvPr/>
        </p:nvSpPr>
        <p:spPr>
          <a:xfrm>
            <a:off x="9624608" y="2519991"/>
            <a:ext cx="1943999" cy="84177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err="1">
                <a:solidFill>
                  <a:schemeClr val="bg1"/>
                </a:solidFill>
                <a:latin typeface="+mj-lt"/>
              </a:rPr>
              <a:t>Kunnat</a:t>
            </a:r>
            <a:r>
              <a:rPr lang="en-GB" sz="1200" dirty="0">
                <a:solidFill>
                  <a:schemeClr val="bg1"/>
                </a:solidFill>
                <a:latin typeface="+mj-lt"/>
              </a:rPr>
              <a:t> </a:t>
            </a:r>
            <a:r>
              <a:rPr lang="en-GB" sz="1200" dirty="0" err="1">
                <a:solidFill>
                  <a:schemeClr val="bg1"/>
                </a:solidFill>
                <a:latin typeface="+mj-lt"/>
              </a:rPr>
              <a:t>työllisyyden</a:t>
            </a:r>
            <a:r>
              <a:rPr lang="fi-FI" sz="1200">
                <a:solidFill>
                  <a:schemeClr val="bg1"/>
                </a:solidFill>
                <a:latin typeface="+mj-lt"/>
              </a:rPr>
              <a:t> </a:t>
            </a:r>
            <a:r>
              <a:rPr lang="fi-FI" sz="1200" dirty="0">
                <a:solidFill>
                  <a:schemeClr val="bg1"/>
                </a:solidFill>
                <a:latin typeface="+mj-lt"/>
              </a:rPr>
              <a:t>ja elinkeinotoiminnan  edistäjinä</a:t>
            </a:r>
            <a:endParaRPr lang="en-GB" sz="1200" dirty="0">
              <a:solidFill>
                <a:schemeClr val="bg1"/>
              </a:solidFill>
              <a:latin typeface="+mj-lt"/>
            </a:endParaRPr>
          </a:p>
        </p:txBody>
      </p:sp>
      <p:sp>
        <p:nvSpPr>
          <p:cNvPr id="28" name="Rectangle 27">
            <a:extLst>
              <a:ext uri="{FF2B5EF4-FFF2-40B4-BE49-F238E27FC236}">
                <a16:creationId xmlns:a16="http://schemas.microsoft.com/office/drawing/2014/main" id="{20C3CA55-5732-3048-A822-AB3255ABC3E8}"/>
              </a:ext>
            </a:extLst>
          </p:cNvPr>
          <p:cNvSpPr/>
          <p:nvPr/>
        </p:nvSpPr>
        <p:spPr>
          <a:xfrm>
            <a:off x="9624608" y="3899910"/>
            <a:ext cx="1944000" cy="87801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err="1">
                <a:solidFill>
                  <a:schemeClr val="accent1"/>
                </a:solidFill>
                <a:latin typeface="+mj-lt"/>
              </a:rPr>
              <a:t>Koulutuspalvelujen</a:t>
            </a:r>
            <a:r>
              <a:rPr lang="en-GB" sz="1200">
                <a:solidFill>
                  <a:schemeClr val="accent1"/>
                </a:solidFill>
                <a:latin typeface="+mj-lt"/>
              </a:rPr>
              <a:t> </a:t>
            </a:r>
            <a:r>
              <a:rPr lang="en-GB" sz="1200" err="1">
                <a:solidFill>
                  <a:schemeClr val="accent1"/>
                </a:solidFill>
                <a:latin typeface="+mj-lt"/>
              </a:rPr>
              <a:t>saavutettavuus</a:t>
            </a:r>
            <a:r>
              <a:rPr lang="en-GB" sz="1200">
                <a:solidFill>
                  <a:schemeClr val="accent1"/>
                </a:solidFill>
                <a:latin typeface="+mj-lt"/>
              </a:rPr>
              <a:t> </a:t>
            </a:r>
            <a:r>
              <a:rPr lang="en-GB" sz="1200" err="1">
                <a:solidFill>
                  <a:schemeClr val="accent1"/>
                </a:solidFill>
                <a:latin typeface="+mj-lt"/>
              </a:rPr>
              <a:t>ja</a:t>
            </a:r>
            <a:r>
              <a:rPr lang="en-GB" sz="1200">
                <a:solidFill>
                  <a:schemeClr val="accent1"/>
                </a:solidFill>
                <a:latin typeface="+mj-lt"/>
              </a:rPr>
              <a:t> </a:t>
            </a:r>
            <a:r>
              <a:rPr lang="en-GB" sz="1200" err="1">
                <a:solidFill>
                  <a:schemeClr val="accent1"/>
                </a:solidFill>
                <a:latin typeface="+mj-lt"/>
              </a:rPr>
              <a:t>perusopetuksen</a:t>
            </a:r>
            <a:r>
              <a:rPr lang="en-GB" sz="1200">
                <a:solidFill>
                  <a:schemeClr val="accent1"/>
                </a:solidFill>
                <a:latin typeface="+mj-lt"/>
              </a:rPr>
              <a:t> </a:t>
            </a:r>
            <a:r>
              <a:rPr lang="en-GB" sz="1200" err="1">
                <a:solidFill>
                  <a:schemeClr val="accent1"/>
                </a:solidFill>
                <a:latin typeface="+mj-lt"/>
              </a:rPr>
              <a:t>kestävät</a:t>
            </a:r>
            <a:r>
              <a:rPr lang="en-GB" sz="1200">
                <a:solidFill>
                  <a:schemeClr val="accent1"/>
                </a:solidFill>
                <a:latin typeface="+mj-lt"/>
              </a:rPr>
              <a:t> </a:t>
            </a:r>
            <a:r>
              <a:rPr lang="en-GB" sz="1200" err="1">
                <a:solidFill>
                  <a:schemeClr val="accent1"/>
                </a:solidFill>
                <a:latin typeface="+mj-lt"/>
              </a:rPr>
              <a:t>rakenteet</a:t>
            </a:r>
            <a:endParaRPr lang="en-GB" sz="1200">
              <a:solidFill>
                <a:schemeClr val="accent1"/>
              </a:solidFill>
              <a:latin typeface="+mj-lt"/>
            </a:endParaRPr>
          </a:p>
        </p:txBody>
      </p:sp>
      <p:sp>
        <p:nvSpPr>
          <p:cNvPr id="29" name="Rectangle 28">
            <a:extLst>
              <a:ext uri="{FF2B5EF4-FFF2-40B4-BE49-F238E27FC236}">
                <a16:creationId xmlns:a16="http://schemas.microsoft.com/office/drawing/2014/main" id="{ED9B34DE-4826-0F4A-B90D-7276F766F713}"/>
              </a:ext>
            </a:extLst>
          </p:cNvPr>
          <p:cNvSpPr/>
          <p:nvPr/>
        </p:nvSpPr>
        <p:spPr>
          <a:xfrm>
            <a:off x="9624608" y="5214079"/>
            <a:ext cx="2005188" cy="84177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err="1">
                <a:solidFill>
                  <a:schemeClr val="bg1"/>
                </a:solidFill>
                <a:latin typeface="+mj-lt"/>
              </a:rPr>
              <a:t>Kestävät</a:t>
            </a:r>
            <a:r>
              <a:rPr lang="en-GB" sz="1200" b="1">
                <a:solidFill>
                  <a:schemeClr val="bg1"/>
                </a:solidFill>
                <a:latin typeface="+mj-lt"/>
              </a:rPr>
              <a:t> </a:t>
            </a:r>
            <a:r>
              <a:rPr lang="en-GB" sz="1200" b="1" err="1">
                <a:solidFill>
                  <a:schemeClr val="bg1"/>
                </a:solidFill>
                <a:latin typeface="+mj-lt"/>
              </a:rPr>
              <a:t>yhdyskunnat</a:t>
            </a:r>
            <a:r>
              <a:rPr lang="en-GB" sz="1200" b="1">
                <a:solidFill>
                  <a:schemeClr val="bg1"/>
                </a:solidFill>
                <a:latin typeface="+mj-lt"/>
              </a:rPr>
              <a:t>, </a:t>
            </a:r>
            <a:r>
              <a:rPr lang="en-GB" sz="1200" b="1" err="1">
                <a:solidFill>
                  <a:schemeClr val="bg1"/>
                </a:solidFill>
                <a:latin typeface="+mj-lt"/>
              </a:rPr>
              <a:t>ilmastonmuutoksen</a:t>
            </a:r>
            <a:r>
              <a:rPr lang="en-GB" sz="1200" b="1">
                <a:solidFill>
                  <a:schemeClr val="bg1"/>
                </a:solidFill>
                <a:latin typeface="+mj-lt"/>
              </a:rPr>
              <a:t> </a:t>
            </a:r>
            <a:r>
              <a:rPr lang="en-GB" sz="1200" b="1" err="1">
                <a:solidFill>
                  <a:schemeClr val="bg1"/>
                </a:solidFill>
                <a:latin typeface="+mj-lt"/>
              </a:rPr>
              <a:t>hillintä</a:t>
            </a:r>
            <a:r>
              <a:rPr lang="en-GB" sz="1200" b="1">
                <a:solidFill>
                  <a:schemeClr val="bg1"/>
                </a:solidFill>
                <a:latin typeface="+mj-lt"/>
              </a:rPr>
              <a:t> </a:t>
            </a:r>
            <a:r>
              <a:rPr lang="en-GB" sz="1200" b="1" err="1">
                <a:solidFill>
                  <a:schemeClr val="bg1"/>
                </a:solidFill>
                <a:latin typeface="+mj-lt"/>
              </a:rPr>
              <a:t>ja</a:t>
            </a:r>
            <a:r>
              <a:rPr lang="en-GB" sz="1200" b="1">
                <a:solidFill>
                  <a:schemeClr val="bg1"/>
                </a:solidFill>
                <a:latin typeface="+mj-lt"/>
              </a:rPr>
              <a:t> </a:t>
            </a:r>
            <a:r>
              <a:rPr lang="en-GB" sz="1200" b="1" err="1">
                <a:solidFill>
                  <a:schemeClr val="bg1"/>
                </a:solidFill>
                <a:latin typeface="+mj-lt"/>
              </a:rPr>
              <a:t>siihen</a:t>
            </a:r>
            <a:r>
              <a:rPr lang="en-GB" sz="1200" b="1">
                <a:solidFill>
                  <a:schemeClr val="bg1"/>
                </a:solidFill>
                <a:latin typeface="+mj-lt"/>
              </a:rPr>
              <a:t> </a:t>
            </a:r>
            <a:r>
              <a:rPr lang="en-GB" sz="1200" b="1" err="1">
                <a:solidFill>
                  <a:schemeClr val="bg1"/>
                </a:solidFill>
                <a:latin typeface="+mj-lt"/>
              </a:rPr>
              <a:t>varautuminen</a:t>
            </a:r>
            <a:endParaRPr lang="en-GB" sz="1200" b="1">
              <a:solidFill>
                <a:schemeClr val="bg1"/>
              </a:solidFill>
              <a:latin typeface="+mj-lt"/>
            </a:endParaRPr>
          </a:p>
        </p:txBody>
      </p:sp>
      <p:sp>
        <p:nvSpPr>
          <p:cNvPr id="30" name="Rectangle 29">
            <a:extLst>
              <a:ext uri="{FF2B5EF4-FFF2-40B4-BE49-F238E27FC236}">
                <a16:creationId xmlns:a16="http://schemas.microsoft.com/office/drawing/2014/main" id="{5BEF848E-BAB0-1F4D-A28D-474B3FB48986}"/>
              </a:ext>
            </a:extLst>
          </p:cNvPr>
          <p:cNvSpPr/>
          <p:nvPr/>
        </p:nvSpPr>
        <p:spPr>
          <a:xfrm>
            <a:off x="974273" y="5438840"/>
            <a:ext cx="2039410" cy="84177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err="1">
                <a:solidFill>
                  <a:schemeClr val="accent1"/>
                </a:solidFill>
                <a:latin typeface="+mj-lt"/>
              </a:rPr>
              <a:t>Sosiaalisesti</a:t>
            </a:r>
            <a:r>
              <a:rPr lang="en-GB" sz="1200" b="1">
                <a:solidFill>
                  <a:schemeClr val="accent1"/>
                </a:solidFill>
                <a:latin typeface="+mj-lt"/>
              </a:rPr>
              <a:t> </a:t>
            </a:r>
          </a:p>
          <a:p>
            <a:pPr algn="ctr"/>
            <a:r>
              <a:rPr lang="en-GB" sz="1200" b="1" err="1">
                <a:solidFill>
                  <a:schemeClr val="accent1"/>
                </a:solidFill>
                <a:latin typeface="+mj-lt"/>
              </a:rPr>
              <a:t>kestävät</a:t>
            </a:r>
            <a:r>
              <a:rPr lang="en-GB" sz="1200" b="1">
                <a:solidFill>
                  <a:schemeClr val="accent1"/>
                </a:solidFill>
                <a:latin typeface="+mj-lt"/>
              </a:rPr>
              <a:t> </a:t>
            </a:r>
            <a:r>
              <a:rPr lang="en-GB" sz="1200" b="1" err="1">
                <a:solidFill>
                  <a:schemeClr val="accent1"/>
                </a:solidFill>
                <a:latin typeface="+mj-lt"/>
              </a:rPr>
              <a:t>kunnat</a:t>
            </a:r>
            <a:endParaRPr lang="en-GB" sz="1200" b="1">
              <a:solidFill>
                <a:schemeClr val="accent1"/>
              </a:solidFill>
              <a:latin typeface="+mj-lt"/>
            </a:endParaRPr>
          </a:p>
        </p:txBody>
      </p:sp>
      <p:sp>
        <p:nvSpPr>
          <p:cNvPr id="31" name="Rectangle 30">
            <a:extLst>
              <a:ext uri="{FF2B5EF4-FFF2-40B4-BE49-F238E27FC236}">
                <a16:creationId xmlns:a16="http://schemas.microsoft.com/office/drawing/2014/main" id="{49D3B940-ED38-1C44-9F08-DAA392808970}"/>
              </a:ext>
            </a:extLst>
          </p:cNvPr>
          <p:cNvSpPr/>
          <p:nvPr/>
        </p:nvSpPr>
        <p:spPr>
          <a:xfrm>
            <a:off x="779063" y="4373299"/>
            <a:ext cx="2039410" cy="84177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err="1">
                <a:solidFill>
                  <a:schemeClr val="accent1"/>
                </a:solidFill>
                <a:latin typeface="+mj-lt"/>
              </a:rPr>
              <a:t>Kaupungit</a:t>
            </a:r>
            <a:r>
              <a:rPr lang="en-GB" sz="1200" b="1">
                <a:solidFill>
                  <a:schemeClr val="accent1"/>
                </a:solidFill>
                <a:latin typeface="+mj-lt"/>
              </a:rPr>
              <a:t> </a:t>
            </a:r>
            <a:r>
              <a:rPr lang="en-GB" sz="1200" b="1" err="1">
                <a:solidFill>
                  <a:schemeClr val="accent1"/>
                </a:solidFill>
                <a:latin typeface="+mj-lt"/>
              </a:rPr>
              <a:t>kestävän</a:t>
            </a:r>
            <a:r>
              <a:rPr lang="en-GB" sz="1200" b="1">
                <a:solidFill>
                  <a:schemeClr val="accent1"/>
                </a:solidFill>
                <a:latin typeface="+mj-lt"/>
              </a:rPr>
              <a:t> </a:t>
            </a:r>
            <a:r>
              <a:rPr lang="en-GB" sz="1200" b="1" err="1">
                <a:solidFill>
                  <a:schemeClr val="accent1"/>
                </a:solidFill>
                <a:latin typeface="+mj-lt"/>
              </a:rPr>
              <a:t>kasvun</a:t>
            </a:r>
            <a:r>
              <a:rPr lang="en-GB" sz="1200" b="1">
                <a:solidFill>
                  <a:schemeClr val="accent1"/>
                </a:solidFill>
                <a:latin typeface="+mj-lt"/>
              </a:rPr>
              <a:t> </a:t>
            </a:r>
            <a:r>
              <a:rPr lang="en-GB" sz="1200" b="1" err="1">
                <a:solidFill>
                  <a:schemeClr val="accent1"/>
                </a:solidFill>
                <a:latin typeface="+mj-lt"/>
              </a:rPr>
              <a:t>rakentajina</a:t>
            </a:r>
            <a:endParaRPr lang="en-GB" sz="1200" b="1">
              <a:solidFill>
                <a:schemeClr val="accent1"/>
              </a:solidFill>
              <a:latin typeface="+mj-lt"/>
            </a:endParaRPr>
          </a:p>
        </p:txBody>
      </p:sp>
      <p:sp>
        <p:nvSpPr>
          <p:cNvPr id="32" name="Rectangle 31">
            <a:extLst>
              <a:ext uri="{FF2B5EF4-FFF2-40B4-BE49-F238E27FC236}">
                <a16:creationId xmlns:a16="http://schemas.microsoft.com/office/drawing/2014/main" id="{1244F141-5470-444A-9E14-BB7553A217A4}"/>
              </a:ext>
            </a:extLst>
          </p:cNvPr>
          <p:cNvSpPr/>
          <p:nvPr/>
        </p:nvSpPr>
        <p:spPr>
          <a:xfrm>
            <a:off x="615074" y="2116458"/>
            <a:ext cx="2005189" cy="891936"/>
          </a:xfrm>
          <a:prstGeom prst="rect">
            <a:avLst/>
          </a:prstGeom>
          <a:solidFill>
            <a:srgbClr val="FF6D2C"/>
          </a:solidFill>
          <a:ln>
            <a:solidFill>
              <a:srgbClr val="FF6D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err="1">
                <a:solidFill>
                  <a:schemeClr val="bg1"/>
                </a:solidFill>
                <a:latin typeface="+mj-lt"/>
              </a:rPr>
              <a:t>Kuntademokratian</a:t>
            </a:r>
            <a:r>
              <a:rPr lang="en-GB" sz="1200">
                <a:solidFill>
                  <a:schemeClr val="bg1"/>
                </a:solidFill>
                <a:latin typeface="+mj-lt"/>
              </a:rPr>
              <a:t> </a:t>
            </a:r>
            <a:r>
              <a:rPr lang="en-GB" sz="1200" err="1">
                <a:solidFill>
                  <a:schemeClr val="bg1"/>
                </a:solidFill>
                <a:latin typeface="+mj-lt"/>
              </a:rPr>
              <a:t>tilanne</a:t>
            </a:r>
            <a:r>
              <a:rPr lang="en-GB" sz="1200">
                <a:solidFill>
                  <a:schemeClr val="bg1"/>
                </a:solidFill>
                <a:latin typeface="+mj-lt"/>
              </a:rPr>
              <a:t>, </a:t>
            </a:r>
            <a:r>
              <a:rPr lang="en-GB" sz="1200" err="1">
                <a:solidFill>
                  <a:schemeClr val="bg1"/>
                </a:solidFill>
                <a:latin typeface="+mj-lt"/>
              </a:rPr>
              <a:t>tulevaisuus</a:t>
            </a:r>
            <a:r>
              <a:rPr lang="en-GB" sz="1200">
                <a:solidFill>
                  <a:schemeClr val="bg1"/>
                </a:solidFill>
                <a:latin typeface="+mj-lt"/>
              </a:rPr>
              <a:t> </a:t>
            </a:r>
            <a:r>
              <a:rPr lang="en-GB" sz="1200" err="1">
                <a:solidFill>
                  <a:schemeClr val="bg1"/>
                </a:solidFill>
                <a:latin typeface="+mj-lt"/>
              </a:rPr>
              <a:t>ja</a:t>
            </a:r>
            <a:r>
              <a:rPr lang="en-GB" sz="1200">
                <a:solidFill>
                  <a:schemeClr val="bg1"/>
                </a:solidFill>
                <a:latin typeface="+mj-lt"/>
              </a:rPr>
              <a:t> </a:t>
            </a:r>
            <a:r>
              <a:rPr lang="en-GB" sz="1200" err="1">
                <a:solidFill>
                  <a:schemeClr val="bg1"/>
                </a:solidFill>
                <a:latin typeface="+mj-lt"/>
              </a:rPr>
              <a:t>uuden</a:t>
            </a:r>
            <a:r>
              <a:rPr lang="en-GB" sz="1200">
                <a:solidFill>
                  <a:schemeClr val="bg1"/>
                </a:solidFill>
                <a:latin typeface="+mj-lt"/>
              </a:rPr>
              <a:t> </a:t>
            </a:r>
            <a:r>
              <a:rPr lang="en-GB" sz="1200" err="1">
                <a:solidFill>
                  <a:schemeClr val="bg1"/>
                </a:solidFill>
                <a:latin typeface="+mj-lt"/>
              </a:rPr>
              <a:t>valtuusto-kauden</a:t>
            </a:r>
            <a:r>
              <a:rPr lang="en-GB" sz="1200">
                <a:solidFill>
                  <a:schemeClr val="bg1"/>
                </a:solidFill>
                <a:latin typeface="+mj-lt"/>
              </a:rPr>
              <a:t> </a:t>
            </a:r>
            <a:r>
              <a:rPr lang="en-GB" sz="1200" err="1">
                <a:solidFill>
                  <a:schemeClr val="bg1"/>
                </a:solidFill>
                <a:latin typeface="+mj-lt"/>
              </a:rPr>
              <a:t>tuki</a:t>
            </a:r>
            <a:endParaRPr lang="en-GB" sz="1200">
              <a:solidFill>
                <a:schemeClr val="bg1"/>
              </a:solidFill>
              <a:latin typeface="+mj-lt"/>
            </a:endParaRPr>
          </a:p>
        </p:txBody>
      </p:sp>
      <p:cxnSp>
        <p:nvCxnSpPr>
          <p:cNvPr id="33" name="Elbow Connector 32">
            <a:extLst>
              <a:ext uri="{FF2B5EF4-FFF2-40B4-BE49-F238E27FC236}">
                <a16:creationId xmlns:a16="http://schemas.microsoft.com/office/drawing/2014/main" id="{E68CB655-6708-5D47-97FB-790BE51B3741}"/>
              </a:ext>
            </a:extLst>
          </p:cNvPr>
          <p:cNvCxnSpPr>
            <a:cxnSpLocks/>
            <a:stCxn id="30" idx="3"/>
          </p:cNvCxnSpPr>
          <p:nvPr/>
        </p:nvCxnSpPr>
        <p:spPr>
          <a:xfrm flipV="1">
            <a:off x="3013683" y="4221873"/>
            <a:ext cx="2604167" cy="1637856"/>
          </a:xfrm>
          <a:prstGeom prst="bentConnector3">
            <a:avLst>
              <a:gd name="adj1" fmla="val 50000"/>
            </a:avLst>
          </a:prstGeom>
          <a:ln w="38100">
            <a:solidFill>
              <a:schemeClr val="accent5"/>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6" name="Elbow Connector 45">
            <a:extLst>
              <a:ext uri="{FF2B5EF4-FFF2-40B4-BE49-F238E27FC236}">
                <a16:creationId xmlns:a16="http://schemas.microsoft.com/office/drawing/2014/main" id="{0D927E6F-3656-2040-B2B3-0B056572D2DB}"/>
              </a:ext>
            </a:extLst>
          </p:cNvPr>
          <p:cNvCxnSpPr>
            <a:cxnSpLocks/>
            <a:stCxn id="24" idx="2"/>
            <a:endCxn id="29" idx="1"/>
          </p:cNvCxnSpPr>
          <p:nvPr/>
        </p:nvCxnSpPr>
        <p:spPr>
          <a:xfrm rot="16200000" flipH="1">
            <a:off x="7451306" y="3461665"/>
            <a:ext cx="880437" cy="3466168"/>
          </a:xfrm>
          <a:prstGeom prst="bentConnector2">
            <a:avLst/>
          </a:prstGeom>
          <a:ln w="38100">
            <a:solidFill>
              <a:schemeClr val="tx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0" name="Elbow Connector 49">
            <a:extLst>
              <a:ext uri="{FF2B5EF4-FFF2-40B4-BE49-F238E27FC236}">
                <a16:creationId xmlns:a16="http://schemas.microsoft.com/office/drawing/2014/main" id="{6AF269F7-8003-854D-AE52-BA0507F2EE1D}"/>
              </a:ext>
            </a:extLst>
          </p:cNvPr>
          <p:cNvCxnSpPr>
            <a:cxnSpLocks/>
            <a:endCxn id="28" idx="1"/>
          </p:cNvCxnSpPr>
          <p:nvPr/>
        </p:nvCxnSpPr>
        <p:spPr>
          <a:xfrm>
            <a:off x="7067547" y="3952961"/>
            <a:ext cx="2557061" cy="385958"/>
          </a:xfrm>
          <a:prstGeom prst="bentConnector3">
            <a:avLst>
              <a:gd name="adj1" fmla="val 50000"/>
            </a:avLst>
          </a:prstGeom>
          <a:ln w="38100">
            <a:solidFill>
              <a:schemeClr val="accent6"/>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6" name="Oval 65">
            <a:extLst>
              <a:ext uri="{FF2B5EF4-FFF2-40B4-BE49-F238E27FC236}">
                <a16:creationId xmlns:a16="http://schemas.microsoft.com/office/drawing/2014/main" id="{0133AFB1-B0E2-5B4A-8DE2-C37D0F3770B1}"/>
              </a:ext>
            </a:extLst>
          </p:cNvPr>
          <p:cNvSpPr/>
          <p:nvPr/>
        </p:nvSpPr>
        <p:spPr>
          <a:xfrm>
            <a:off x="8845813" y="2886710"/>
            <a:ext cx="144016" cy="144016"/>
          </a:xfrm>
          <a:prstGeom prst="ellipse">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1600">
              <a:solidFill>
                <a:schemeClr val="accent1"/>
              </a:solidFill>
            </a:endParaRPr>
          </a:p>
        </p:txBody>
      </p:sp>
      <p:sp>
        <p:nvSpPr>
          <p:cNvPr id="67" name="Oval 66">
            <a:extLst>
              <a:ext uri="{FF2B5EF4-FFF2-40B4-BE49-F238E27FC236}">
                <a16:creationId xmlns:a16="http://schemas.microsoft.com/office/drawing/2014/main" id="{ACF4F5C9-E780-B24A-9F95-8B44E795A649}"/>
              </a:ext>
            </a:extLst>
          </p:cNvPr>
          <p:cNvSpPr/>
          <p:nvPr/>
        </p:nvSpPr>
        <p:spPr>
          <a:xfrm>
            <a:off x="7552955" y="3411398"/>
            <a:ext cx="144016" cy="144016"/>
          </a:xfrm>
          <a:prstGeom prst="ellipse">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1600">
              <a:solidFill>
                <a:schemeClr val="accent1"/>
              </a:solidFill>
            </a:endParaRPr>
          </a:p>
        </p:txBody>
      </p:sp>
      <p:sp>
        <p:nvSpPr>
          <p:cNvPr id="68" name="Oval 67">
            <a:extLst>
              <a:ext uri="{FF2B5EF4-FFF2-40B4-BE49-F238E27FC236}">
                <a16:creationId xmlns:a16="http://schemas.microsoft.com/office/drawing/2014/main" id="{39E0AF35-2B52-4345-A8AD-F9783D4908FF}"/>
              </a:ext>
            </a:extLst>
          </p:cNvPr>
          <p:cNvSpPr/>
          <p:nvPr/>
        </p:nvSpPr>
        <p:spPr>
          <a:xfrm>
            <a:off x="8981633" y="4294323"/>
            <a:ext cx="144016" cy="144016"/>
          </a:xfrm>
          <a:prstGeom prst="ellipse">
            <a:avLst/>
          </a:prstGeom>
          <a:solidFill>
            <a:schemeClr val="bg1"/>
          </a:solid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1600">
              <a:solidFill>
                <a:schemeClr val="accent1"/>
              </a:solidFill>
            </a:endParaRPr>
          </a:p>
        </p:txBody>
      </p:sp>
      <p:sp>
        <p:nvSpPr>
          <p:cNvPr id="69" name="Oval 68">
            <a:extLst>
              <a:ext uri="{FF2B5EF4-FFF2-40B4-BE49-F238E27FC236}">
                <a16:creationId xmlns:a16="http://schemas.microsoft.com/office/drawing/2014/main" id="{6E1D2A54-780B-3644-ACC0-76C2BAB4CC1C}"/>
              </a:ext>
            </a:extLst>
          </p:cNvPr>
          <p:cNvSpPr/>
          <p:nvPr/>
        </p:nvSpPr>
        <p:spPr>
          <a:xfrm>
            <a:off x="7661615" y="3876581"/>
            <a:ext cx="144016" cy="144016"/>
          </a:xfrm>
          <a:prstGeom prst="ellipse">
            <a:avLst/>
          </a:prstGeom>
          <a:solidFill>
            <a:schemeClr val="bg1"/>
          </a:solid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1600">
              <a:solidFill>
                <a:schemeClr val="accent1"/>
              </a:solidFill>
            </a:endParaRPr>
          </a:p>
        </p:txBody>
      </p:sp>
      <p:sp>
        <p:nvSpPr>
          <p:cNvPr id="71" name="Oval 70">
            <a:extLst>
              <a:ext uri="{FF2B5EF4-FFF2-40B4-BE49-F238E27FC236}">
                <a16:creationId xmlns:a16="http://schemas.microsoft.com/office/drawing/2014/main" id="{9D65057A-C1EA-8146-BD8D-21D817A5B0EF}"/>
              </a:ext>
            </a:extLst>
          </p:cNvPr>
          <p:cNvSpPr/>
          <p:nvPr/>
        </p:nvSpPr>
        <p:spPr>
          <a:xfrm>
            <a:off x="7760763" y="5575965"/>
            <a:ext cx="144016" cy="144016"/>
          </a:xfrm>
          <a:prstGeom prst="ellipse">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1600">
              <a:solidFill>
                <a:schemeClr val="accent1"/>
              </a:solidFill>
            </a:endParaRPr>
          </a:p>
        </p:txBody>
      </p:sp>
      <p:sp>
        <p:nvSpPr>
          <p:cNvPr id="72" name="Oval 71">
            <a:extLst>
              <a:ext uri="{FF2B5EF4-FFF2-40B4-BE49-F238E27FC236}">
                <a16:creationId xmlns:a16="http://schemas.microsoft.com/office/drawing/2014/main" id="{7AFECB94-BFA4-7446-8263-B716D310418B}"/>
              </a:ext>
            </a:extLst>
          </p:cNvPr>
          <p:cNvSpPr/>
          <p:nvPr/>
        </p:nvSpPr>
        <p:spPr>
          <a:xfrm>
            <a:off x="8650692" y="5574878"/>
            <a:ext cx="144016" cy="144016"/>
          </a:xfrm>
          <a:prstGeom prst="ellipse">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1600">
              <a:solidFill>
                <a:schemeClr val="accent1"/>
              </a:solidFill>
            </a:endParaRPr>
          </a:p>
        </p:txBody>
      </p:sp>
      <p:sp>
        <p:nvSpPr>
          <p:cNvPr id="73" name="Oval 72">
            <a:extLst>
              <a:ext uri="{FF2B5EF4-FFF2-40B4-BE49-F238E27FC236}">
                <a16:creationId xmlns:a16="http://schemas.microsoft.com/office/drawing/2014/main" id="{6EAFB73F-60CC-EA43-9698-F5AC310F4060}"/>
              </a:ext>
            </a:extLst>
          </p:cNvPr>
          <p:cNvSpPr/>
          <p:nvPr/>
        </p:nvSpPr>
        <p:spPr>
          <a:xfrm>
            <a:off x="3490038" y="5779080"/>
            <a:ext cx="144016" cy="144016"/>
          </a:xfrm>
          <a:prstGeom prst="ellipse">
            <a:avLst/>
          </a:prstGeom>
          <a:solidFill>
            <a:schemeClr val="bg1"/>
          </a:solid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1600">
              <a:solidFill>
                <a:schemeClr val="accent1"/>
              </a:solidFill>
            </a:endParaRPr>
          </a:p>
        </p:txBody>
      </p:sp>
      <p:sp>
        <p:nvSpPr>
          <p:cNvPr id="74" name="Oval 73">
            <a:extLst>
              <a:ext uri="{FF2B5EF4-FFF2-40B4-BE49-F238E27FC236}">
                <a16:creationId xmlns:a16="http://schemas.microsoft.com/office/drawing/2014/main" id="{CB802F37-D4B8-8D4B-8091-06B8F1AC8A1C}"/>
              </a:ext>
            </a:extLst>
          </p:cNvPr>
          <p:cNvSpPr/>
          <p:nvPr/>
        </p:nvSpPr>
        <p:spPr>
          <a:xfrm>
            <a:off x="4583832" y="3165015"/>
            <a:ext cx="144016" cy="144016"/>
          </a:xfrm>
          <a:prstGeom prst="ellipse">
            <a:avLst/>
          </a:prstGeom>
          <a:solidFill>
            <a:schemeClr val="bg1"/>
          </a:solidFill>
          <a:ln w="38100">
            <a:solidFill>
              <a:srgbClr val="FF6D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1600">
              <a:solidFill>
                <a:schemeClr val="accent1"/>
              </a:solidFill>
            </a:endParaRPr>
          </a:p>
        </p:txBody>
      </p:sp>
      <p:sp>
        <p:nvSpPr>
          <p:cNvPr id="77" name="Oval 76">
            <a:extLst>
              <a:ext uri="{FF2B5EF4-FFF2-40B4-BE49-F238E27FC236}">
                <a16:creationId xmlns:a16="http://schemas.microsoft.com/office/drawing/2014/main" id="{8480483E-86C2-8443-83C8-D28468702825}"/>
              </a:ext>
            </a:extLst>
          </p:cNvPr>
          <p:cNvSpPr/>
          <p:nvPr/>
        </p:nvSpPr>
        <p:spPr>
          <a:xfrm>
            <a:off x="3215680" y="2598866"/>
            <a:ext cx="144016" cy="144016"/>
          </a:xfrm>
          <a:prstGeom prst="ellipse">
            <a:avLst/>
          </a:prstGeom>
          <a:solidFill>
            <a:schemeClr val="bg1"/>
          </a:solidFill>
          <a:ln w="38100">
            <a:solidFill>
              <a:srgbClr val="FF6D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1600">
              <a:solidFill>
                <a:schemeClr val="accent1"/>
              </a:solidFill>
            </a:endParaRPr>
          </a:p>
        </p:txBody>
      </p:sp>
      <p:sp>
        <p:nvSpPr>
          <p:cNvPr id="83" name="Oval 82">
            <a:extLst>
              <a:ext uri="{FF2B5EF4-FFF2-40B4-BE49-F238E27FC236}">
                <a16:creationId xmlns:a16="http://schemas.microsoft.com/office/drawing/2014/main" id="{751AA46E-7442-6C45-B456-A8BC9EC4FD9F}"/>
              </a:ext>
            </a:extLst>
          </p:cNvPr>
          <p:cNvSpPr/>
          <p:nvPr/>
        </p:nvSpPr>
        <p:spPr>
          <a:xfrm>
            <a:off x="8616280" y="1463486"/>
            <a:ext cx="144016" cy="144016"/>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1600">
              <a:solidFill>
                <a:schemeClr val="accent1"/>
              </a:solidFill>
            </a:endParaRPr>
          </a:p>
        </p:txBody>
      </p:sp>
      <p:sp>
        <p:nvSpPr>
          <p:cNvPr id="86" name="Oval 85">
            <a:extLst>
              <a:ext uri="{FF2B5EF4-FFF2-40B4-BE49-F238E27FC236}">
                <a16:creationId xmlns:a16="http://schemas.microsoft.com/office/drawing/2014/main" id="{2A9CBA30-7C1A-6F4E-8105-4CA0D9DA9E79}"/>
              </a:ext>
            </a:extLst>
          </p:cNvPr>
          <p:cNvSpPr/>
          <p:nvPr/>
        </p:nvSpPr>
        <p:spPr>
          <a:xfrm>
            <a:off x="4823568" y="4153488"/>
            <a:ext cx="144016" cy="144016"/>
          </a:xfrm>
          <a:prstGeom prst="ellipse">
            <a:avLst/>
          </a:prstGeom>
          <a:solidFill>
            <a:schemeClr val="bg1"/>
          </a:solid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1600">
              <a:solidFill>
                <a:schemeClr val="accent1"/>
              </a:solidFill>
            </a:endParaRPr>
          </a:p>
        </p:txBody>
      </p:sp>
      <p:sp>
        <p:nvSpPr>
          <p:cNvPr id="87" name="Oval 86">
            <a:extLst>
              <a:ext uri="{FF2B5EF4-FFF2-40B4-BE49-F238E27FC236}">
                <a16:creationId xmlns:a16="http://schemas.microsoft.com/office/drawing/2014/main" id="{3F2F9B9E-2905-D342-8808-F7FFF500A75E}"/>
              </a:ext>
            </a:extLst>
          </p:cNvPr>
          <p:cNvSpPr/>
          <p:nvPr/>
        </p:nvSpPr>
        <p:spPr>
          <a:xfrm>
            <a:off x="6888088" y="1966181"/>
            <a:ext cx="144016" cy="144016"/>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1600">
              <a:solidFill>
                <a:schemeClr val="accent1"/>
              </a:solidFill>
            </a:endParaRPr>
          </a:p>
        </p:txBody>
      </p:sp>
      <p:sp>
        <p:nvSpPr>
          <p:cNvPr id="110" name="Oval 109">
            <a:extLst>
              <a:ext uri="{FF2B5EF4-FFF2-40B4-BE49-F238E27FC236}">
                <a16:creationId xmlns:a16="http://schemas.microsoft.com/office/drawing/2014/main" id="{4A9AB1ED-061C-9E49-8934-B7D70FBF93D5}"/>
              </a:ext>
            </a:extLst>
          </p:cNvPr>
          <p:cNvSpPr/>
          <p:nvPr/>
        </p:nvSpPr>
        <p:spPr>
          <a:xfrm>
            <a:off x="6086431" y="2432434"/>
            <a:ext cx="144016" cy="144016"/>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1600">
              <a:solidFill>
                <a:schemeClr val="accent1"/>
              </a:solidFill>
            </a:endParaRPr>
          </a:p>
        </p:txBody>
      </p:sp>
      <p:sp>
        <p:nvSpPr>
          <p:cNvPr id="111" name="Oval 110">
            <a:extLst>
              <a:ext uri="{FF2B5EF4-FFF2-40B4-BE49-F238E27FC236}">
                <a16:creationId xmlns:a16="http://schemas.microsoft.com/office/drawing/2014/main" id="{4D3BF24F-9209-864B-8B5A-A31BB73FA58E}"/>
              </a:ext>
            </a:extLst>
          </p:cNvPr>
          <p:cNvSpPr/>
          <p:nvPr/>
        </p:nvSpPr>
        <p:spPr>
          <a:xfrm>
            <a:off x="6888088" y="5579061"/>
            <a:ext cx="144016" cy="144016"/>
          </a:xfrm>
          <a:prstGeom prst="ellipse">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1600">
              <a:solidFill>
                <a:schemeClr val="accent1"/>
              </a:solidFill>
            </a:endParaRPr>
          </a:p>
        </p:txBody>
      </p:sp>
      <p:cxnSp>
        <p:nvCxnSpPr>
          <p:cNvPr id="53" name="Elbow Connector 5">
            <a:extLst>
              <a:ext uri="{FF2B5EF4-FFF2-40B4-BE49-F238E27FC236}">
                <a16:creationId xmlns:a16="http://schemas.microsoft.com/office/drawing/2014/main" id="{4D4BBDB7-5A37-4FC4-8EC5-7D05BA0C35DB}"/>
              </a:ext>
            </a:extLst>
          </p:cNvPr>
          <p:cNvCxnSpPr>
            <a:cxnSpLocks/>
          </p:cNvCxnSpPr>
          <p:nvPr/>
        </p:nvCxnSpPr>
        <p:spPr>
          <a:xfrm>
            <a:off x="2486460" y="3492367"/>
            <a:ext cx="2790274" cy="404978"/>
          </a:xfrm>
          <a:prstGeom prst="bentConnector3">
            <a:avLst>
              <a:gd name="adj1" fmla="val 50000"/>
            </a:avLst>
          </a:prstGeom>
          <a:ln w="38100">
            <a:solidFill>
              <a:srgbClr val="7030A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4" name="Rectangle 31">
            <a:extLst>
              <a:ext uri="{FF2B5EF4-FFF2-40B4-BE49-F238E27FC236}">
                <a16:creationId xmlns:a16="http://schemas.microsoft.com/office/drawing/2014/main" id="{06A6FCD4-9302-4247-B83E-E387EA0C1A59}"/>
              </a:ext>
            </a:extLst>
          </p:cNvPr>
          <p:cNvSpPr/>
          <p:nvPr/>
        </p:nvSpPr>
        <p:spPr>
          <a:xfrm>
            <a:off x="542460" y="3241534"/>
            <a:ext cx="1944000" cy="861103"/>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err="1">
                <a:solidFill>
                  <a:schemeClr val="bg1"/>
                </a:solidFill>
                <a:latin typeface="+mj-lt"/>
              </a:rPr>
              <a:t>Digitalisaatio</a:t>
            </a:r>
            <a:r>
              <a:rPr lang="en-GB" sz="1200" dirty="0">
                <a:solidFill>
                  <a:schemeClr val="bg1"/>
                </a:solidFill>
                <a:latin typeface="+mj-lt"/>
              </a:rPr>
              <a:t>, </a:t>
            </a:r>
            <a:r>
              <a:rPr lang="en-GB" sz="1200" dirty="0" err="1">
                <a:solidFill>
                  <a:schemeClr val="bg1"/>
                </a:solidFill>
                <a:latin typeface="+mj-lt"/>
              </a:rPr>
              <a:t>digikyvykkyys</a:t>
            </a:r>
            <a:r>
              <a:rPr lang="en-GB" sz="1200" dirty="0">
                <a:solidFill>
                  <a:schemeClr val="bg1"/>
                </a:solidFill>
                <a:latin typeface="+mj-lt"/>
              </a:rPr>
              <a:t> </a:t>
            </a:r>
            <a:r>
              <a:rPr lang="en-GB" sz="1200" dirty="0" err="1">
                <a:solidFill>
                  <a:schemeClr val="bg1"/>
                </a:solidFill>
                <a:latin typeface="+mj-lt"/>
              </a:rPr>
              <a:t>ja</a:t>
            </a:r>
            <a:r>
              <a:rPr lang="en-GB" sz="1200" dirty="0">
                <a:solidFill>
                  <a:schemeClr val="bg1"/>
                </a:solidFill>
                <a:latin typeface="+mj-lt"/>
              </a:rPr>
              <a:t> </a:t>
            </a:r>
            <a:r>
              <a:rPr lang="en-GB" sz="1200" dirty="0" err="1">
                <a:solidFill>
                  <a:schemeClr val="bg1"/>
                </a:solidFill>
                <a:latin typeface="+mj-lt"/>
              </a:rPr>
              <a:t>alustatalous</a:t>
            </a:r>
            <a:endParaRPr lang="en-GB" sz="1200" dirty="0">
              <a:solidFill>
                <a:schemeClr val="bg1"/>
              </a:solidFill>
              <a:latin typeface="+mj-lt"/>
            </a:endParaRPr>
          </a:p>
        </p:txBody>
      </p:sp>
      <p:sp>
        <p:nvSpPr>
          <p:cNvPr id="55" name="Oval 76">
            <a:extLst>
              <a:ext uri="{FF2B5EF4-FFF2-40B4-BE49-F238E27FC236}">
                <a16:creationId xmlns:a16="http://schemas.microsoft.com/office/drawing/2014/main" id="{FE9F51CA-527E-44A7-BDEB-88D13F0CBFD3}"/>
              </a:ext>
            </a:extLst>
          </p:cNvPr>
          <p:cNvSpPr/>
          <p:nvPr/>
        </p:nvSpPr>
        <p:spPr>
          <a:xfrm>
            <a:off x="3039480" y="3428820"/>
            <a:ext cx="144016" cy="144016"/>
          </a:xfrm>
          <a:prstGeom prst="ellipse">
            <a:avLst/>
          </a:prstGeom>
          <a:solidFill>
            <a:schemeClr val="bg1"/>
          </a:solid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1600">
              <a:solidFill>
                <a:schemeClr val="accent1"/>
              </a:solidFill>
            </a:endParaRPr>
          </a:p>
        </p:txBody>
      </p:sp>
      <p:cxnSp>
        <p:nvCxnSpPr>
          <p:cNvPr id="57" name="Elbow Connector 45">
            <a:extLst>
              <a:ext uri="{FF2B5EF4-FFF2-40B4-BE49-F238E27FC236}">
                <a16:creationId xmlns:a16="http://schemas.microsoft.com/office/drawing/2014/main" id="{AA6D3963-565D-4A17-ACEC-A83D9E06A575}"/>
              </a:ext>
            </a:extLst>
          </p:cNvPr>
          <p:cNvCxnSpPr>
            <a:cxnSpLocks/>
          </p:cNvCxnSpPr>
          <p:nvPr/>
        </p:nvCxnSpPr>
        <p:spPr>
          <a:xfrm>
            <a:off x="3758173" y="1473354"/>
            <a:ext cx="1895045" cy="1451320"/>
          </a:xfrm>
          <a:prstGeom prst="bentConnector3">
            <a:avLst>
              <a:gd name="adj1" fmla="val 100963"/>
            </a:avLst>
          </a:prstGeom>
          <a:ln w="38100">
            <a:solidFill>
              <a:schemeClr val="accent2">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1" name="Oval 109">
            <a:extLst>
              <a:ext uri="{FF2B5EF4-FFF2-40B4-BE49-F238E27FC236}">
                <a16:creationId xmlns:a16="http://schemas.microsoft.com/office/drawing/2014/main" id="{4FD817F3-81B3-4804-B99F-6524011B5964}"/>
              </a:ext>
            </a:extLst>
          </p:cNvPr>
          <p:cNvSpPr/>
          <p:nvPr/>
        </p:nvSpPr>
        <p:spPr>
          <a:xfrm>
            <a:off x="5612762" y="2183956"/>
            <a:ext cx="144015" cy="149986"/>
          </a:xfrm>
          <a:prstGeom prst="ellipse">
            <a:avLst/>
          </a:prstGeom>
          <a:solidFill>
            <a:schemeClr val="bg1"/>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1600">
              <a:solidFill>
                <a:schemeClr val="accent1"/>
              </a:solidFill>
            </a:endParaRPr>
          </a:p>
        </p:txBody>
      </p:sp>
      <p:sp>
        <p:nvSpPr>
          <p:cNvPr id="62" name="Oval 109">
            <a:extLst>
              <a:ext uri="{FF2B5EF4-FFF2-40B4-BE49-F238E27FC236}">
                <a16:creationId xmlns:a16="http://schemas.microsoft.com/office/drawing/2014/main" id="{4990D362-3DFE-4102-86FB-5C6A2856B009}"/>
              </a:ext>
            </a:extLst>
          </p:cNvPr>
          <p:cNvSpPr/>
          <p:nvPr/>
        </p:nvSpPr>
        <p:spPr>
          <a:xfrm>
            <a:off x="4738658" y="1406626"/>
            <a:ext cx="144015" cy="149986"/>
          </a:xfrm>
          <a:prstGeom prst="ellipse">
            <a:avLst/>
          </a:prstGeom>
          <a:solidFill>
            <a:schemeClr val="bg1"/>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1600">
              <a:solidFill>
                <a:schemeClr val="accent1"/>
              </a:solidFill>
            </a:endParaRPr>
          </a:p>
        </p:txBody>
      </p:sp>
      <p:cxnSp>
        <p:nvCxnSpPr>
          <p:cNvPr id="44" name="Elbow Connector 49">
            <a:extLst>
              <a:ext uri="{FF2B5EF4-FFF2-40B4-BE49-F238E27FC236}">
                <a16:creationId xmlns:a16="http://schemas.microsoft.com/office/drawing/2014/main" id="{0FB560AF-EEC8-4F3B-AA6D-7EFFAA4BEA01}"/>
              </a:ext>
            </a:extLst>
          </p:cNvPr>
          <p:cNvCxnSpPr>
            <a:cxnSpLocks/>
          </p:cNvCxnSpPr>
          <p:nvPr/>
        </p:nvCxnSpPr>
        <p:spPr>
          <a:xfrm flipV="1">
            <a:off x="2620263" y="4480362"/>
            <a:ext cx="2629070" cy="364830"/>
          </a:xfrm>
          <a:prstGeom prst="bentConnector3">
            <a:avLst>
              <a:gd name="adj1" fmla="val 50000"/>
            </a:avLst>
          </a:prstGeom>
          <a:ln w="3810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8" name="Oval 76">
            <a:extLst>
              <a:ext uri="{FF2B5EF4-FFF2-40B4-BE49-F238E27FC236}">
                <a16:creationId xmlns:a16="http://schemas.microsoft.com/office/drawing/2014/main" id="{6B39B6F9-0E97-4D79-BB52-D5DCEF651AE6}"/>
              </a:ext>
            </a:extLst>
          </p:cNvPr>
          <p:cNvSpPr/>
          <p:nvPr/>
        </p:nvSpPr>
        <p:spPr>
          <a:xfrm>
            <a:off x="3212428" y="4752468"/>
            <a:ext cx="144016" cy="144016"/>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1600">
              <a:solidFill>
                <a:schemeClr val="accent1"/>
              </a:solidFill>
            </a:endParaRPr>
          </a:p>
        </p:txBody>
      </p:sp>
      <p:sp>
        <p:nvSpPr>
          <p:cNvPr id="49" name="Oval 76">
            <a:extLst>
              <a:ext uri="{FF2B5EF4-FFF2-40B4-BE49-F238E27FC236}">
                <a16:creationId xmlns:a16="http://schemas.microsoft.com/office/drawing/2014/main" id="{A3596B55-4205-417B-BF82-B280B55D899E}"/>
              </a:ext>
            </a:extLst>
          </p:cNvPr>
          <p:cNvSpPr/>
          <p:nvPr/>
        </p:nvSpPr>
        <p:spPr>
          <a:xfrm>
            <a:off x="4609706" y="4392876"/>
            <a:ext cx="144016" cy="144016"/>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1600">
              <a:solidFill>
                <a:schemeClr val="accent1"/>
              </a:solidFill>
            </a:endParaRPr>
          </a:p>
        </p:txBody>
      </p:sp>
      <p:sp>
        <p:nvSpPr>
          <p:cNvPr id="51" name="Oval 76">
            <a:extLst>
              <a:ext uri="{FF2B5EF4-FFF2-40B4-BE49-F238E27FC236}">
                <a16:creationId xmlns:a16="http://schemas.microsoft.com/office/drawing/2014/main" id="{5FFCEA66-A2CE-42C1-A211-83BBAA36EF92}"/>
              </a:ext>
            </a:extLst>
          </p:cNvPr>
          <p:cNvSpPr/>
          <p:nvPr/>
        </p:nvSpPr>
        <p:spPr>
          <a:xfrm>
            <a:off x="4390778" y="3824619"/>
            <a:ext cx="144016" cy="144016"/>
          </a:xfrm>
          <a:prstGeom prst="ellipse">
            <a:avLst/>
          </a:prstGeom>
          <a:solidFill>
            <a:schemeClr val="bg1"/>
          </a:solid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1600">
              <a:solidFill>
                <a:schemeClr val="accent1"/>
              </a:solidFill>
            </a:endParaRPr>
          </a:p>
        </p:txBody>
      </p:sp>
      <p:sp>
        <p:nvSpPr>
          <p:cNvPr id="65" name="Rectangle 25">
            <a:extLst>
              <a:ext uri="{FF2B5EF4-FFF2-40B4-BE49-F238E27FC236}">
                <a16:creationId xmlns:a16="http://schemas.microsoft.com/office/drawing/2014/main" id="{41167301-8153-497F-A145-8600AE526347}"/>
              </a:ext>
            </a:extLst>
          </p:cNvPr>
          <p:cNvSpPr/>
          <p:nvPr/>
        </p:nvSpPr>
        <p:spPr>
          <a:xfrm>
            <a:off x="2100937" y="1080014"/>
            <a:ext cx="2005189" cy="88616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err="1">
                <a:solidFill>
                  <a:schemeClr val="bg1"/>
                </a:solidFill>
                <a:latin typeface="+mj-lt"/>
              </a:rPr>
              <a:t>Kestävä</a:t>
            </a:r>
            <a:r>
              <a:rPr lang="en-GB" sz="1200">
                <a:solidFill>
                  <a:schemeClr val="bg1"/>
                </a:solidFill>
                <a:latin typeface="+mj-lt"/>
              </a:rPr>
              <a:t> </a:t>
            </a:r>
            <a:r>
              <a:rPr lang="en-GB" sz="1200" err="1">
                <a:solidFill>
                  <a:schemeClr val="bg1"/>
                </a:solidFill>
                <a:latin typeface="+mj-lt"/>
              </a:rPr>
              <a:t>kuntatalous</a:t>
            </a:r>
            <a:endParaRPr lang="en-GB" sz="1200">
              <a:solidFill>
                <a:schemeClr val="bg1"/>
              </a:solidFill>
              <a:latin typeface="+mj-lt"/>
            </a:endParaRPr>
          </a:p>
        </p:txBody>
      </p:sp>
      <p:sp>
        <p:nvSpPr>
          <p:cNvPr id="45" name="Oval 72">
            <a:extLst>
              <a:ext uri="{FF2B5EF4-FFF2-40B4-BE49-F238E27FC236}">
                <a16:creationId xmlns:a16="http://schemas.microsoft.com/office/drawing/2014/main" id="{D4FED622-E3B4-4C90-B479-8F5F6EFBC33C}"/>
              </a:ext>
            </a:extLst>
          </p:cNvPr>
          <p:cNvSpPr/>
          <p:nvPr/>
        </p:nvSpPr>
        <p:spPr>
          <a:xfrm>
            <a:off x="4243758" y="5056155"/>
            <a:ext cx="144016" cy="144016"/>
          </a:xfrm>
          <a:prstGeom prst="ellipse">
            <a:avLst/>
          </a:prstGeom>
          <a:solidFill>
            <a:schemeClr val="bg1"/>
          </a:solid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1600">
              <a:solidFill>
                <a:schemeClr val="accent1"/>
              </a:solidFill>
            </a:endParaRPr>
          </a:p>
        </p:txBody>
      </p:sp>
      <p:sp>
        <p:nvSpPr>
          <p:cNvPr id="24" name="Rectangle 23">
            <a:extLst>
              <a:ext uri="{FF2B5EF4-FFF2-40B4-BE49-F238E27FC236}">
                <a16:creationId xmlns:a16="http://schemas.microsoft.com/office/drawing/2014/main" id="{4E9B8484-1A4C-524A-989E-F619740507DC}"/>
              </a:ext>
            </a:extLst>
          </p:cNvPr>
          <p:cNvSpPr/>
          <p:nvPr/>
        </p:nvSpPr>
        <p:spPr>
          <a:xfrm>
            <a:off x="5258440" y="2954531"/>
            <a:ext cx="1800000" cy="1800000"/>
          </a:xfrm>
          <a:prstGeom prst="rect">
            <a:avLst/>
          </a:prstGeom>
          <a:solidFill>
            <a:schemeClr val="bg1"/>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err="1">
                <a:solidFill>
                  <a:schemeClr val="accent3"/>
                </a:solidFill>
                <a:latin typeface="+mj-lt"/>
              </a:rPr>
              <a:t>Uudet</a:t>
            </a:r>
            <a:r>
              <a:rPr lang="en-GB" sz="1400" dirty="0">
                <a:solidFill>
                  <a:schemeClr val="accent3"/>
                </a:solidFill>
                <a:latin typeface="+mj-lt"/>
              </a:rPr>
              <a:t> </a:t>
            </a:r>
            <a:r>
              <a:rPr lang="en-GB" sz="1400" dirty="0" err="1">
                <a:solidFill>
                  <a:schemeClr val="accent3"/>
                </a:solidFill>
                <a:latin typeface="+mj-lt"/>
              </a:rPr>
              <a:t>kestävät</a:t>
            </a:r>
            <a:r>
              <a:rPr lang="en-GB" sz="1400" dirty="0">
                <a:solidFill>
                  <a:schemeClr val="accent3"/>
                </a:solidFill>
                <a:latin typeface="+mj-lt"/>
              </a:rPr>
              <a:t> </a:t>
            </a:r>
            <a:r>
              <a:rPr lang="en-GB" sz="1400" dirty="0" err="1">
                <a:solidFill>
                  <a:schemeClr val="accent3"/>
                </a:solidFill>
                <a:latin typeface="+mj-lt"/>
              </a:rPr>
              <a:t>kunnat</a:t>
            </a:r>
            <a:endParaRPr lang="en-GB" sz="1400" dirty="0">
              <a:solidFill>
                <a:schemeClr val="accent3"/>
              </a:solidFill>
              <a:latin typeface="+mj-lt"/>
            </a:endParaRPr>
          </a:p>
        </p:txBody>
      </p:sp>
    </p:spTree>
    <p:extLst>
      <p:ext uri="{BB962C8B-B14F-4D97-AF65-F5344CB8AC3E}">
        <p14:creationId xmlns:p14="http://schemas.microsoft.com/office/powerpoint/2010/main" val="391581637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numeron paikkamerkki 1">
            <a:extLst>
              <a:ext uri="{FF2B5EF4-FFF2-40B4-BE49-F238E27FC236}">
                <a16:creationId xmlns:a16="http://schemas.microsoft.com/office/drawing/2014/main" id="{79516C49-3D2C-4945-894E-9175345DCB15}"/>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61148C-697E-4B67-BDAA-872F34DF1106}" type="slidenum">
              <a:rPr kumimoji="0" lang="fi-FI" sz="1000" b="0" i="0" u="none" strike="noStrike" kern="1200" cap="none" spc="0" normalizeH="0" baseline="0" noProof="0" smtClean="0">
                <a:ln>
                  <a:noFill/>
                </a:ln>
                <a:noFill/>
                <a:effectLst/>
                <a:uLnTx/>
                <a:uFillTx/>
                <a:latin typeface="Work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fi-FI" sz="1000" b="0" i="0" u="none" strike="noStrike" kern="1200" cap="none" spc="0" normalizeH="0" baseline="0" noProof="0">
              <a:ln>
                <a:noFill/>
              </a:ln>
              <a:noFill/>
              <a:effectLst/>
              <a:uLnTx/>
              <a:uFillTx/>
              <a:latin typeface="Work Sans"/>
              <a:ea typeface="+mn-ea"/>
              <a:cs typeface="+mn-cs"/>
            </a:endParaRPr>
          </a:p>
        </p:txBody>
      </p:sp>
      <p:sp>
        <p:nvSpPr>
          <p:cNvPr id="3" name="Tekstin paikkamerkki 2">
            <a:extLst>
              <a:ext uri="{FF2B5EF4-FFF2-40B4-BE49-F238E27FC236}">
                <a16:creationId xmlns:a16="http://schemas.microsoft.com/office/drawing/2014/main" id="{D07A8D41-29A4-4184-A05F-F7D2783FB0B5}"/>
              </a:ext>
            </a:extLst>
          </p:cNvPr>
          <p:cNvSpPr>
            <a:spLocks noGrp="1"/>
          </p:cNvSpPr>
          <p:nvPr>
            <p:ph type="body" sz="quarter" idx="13"/>
          </p:nvPr>
        </p:nvSpPr>
        <p:spPr>
          <a:xfrm>
            <a:off x="6278496" y="2504352"/>
            <a:ext cx="5400724" cy="4108190"/>
          </a:xfrm>
        </p:spPr>
        <p:txBody>
          <a:bodyPr/>
          <a:lstStyle/>
          <a:p>
            <a:r>
              <a:rPr lang="fi-FI" sz="2800" b="1" dirty="0"/>
              <a:t>2.1 Uudet kestävät kunnat</a:t>
            </a:r>
            <a:endParaRPr lang="fi-FI" sz="2800" dirty="0"/>
          </a:p>
          <a:p>
            <a:endParaRPr lang="fi-FI" sz="2800" dirty="0"/>
          </a:p>
          <a:p>
            <a:r>
              <a:rPr lang="fi-FI" sz="2000" dirty="0"/>
              <a:t>Vaikuttavuustavoitteemme:</a:t>
            </a:r>
          </a:p>
          <a:p>
            <a:endParaRPr lang="fi-FI" sz="1600" i="1" dirty="0"/>
          </a:p>
          <a:p>
            <a:r>
              <a:rPr lang="fi-FI" sz="1800" dirty="0">
                <a:latin typeface="+mn-lt"/>
              </a:rPr>
              <a:t>Näkymä kunnista ja niiden yhteiskunnallisesta merkityksestä, roolista ja toimintaedellytyksistä on vahva uudessa tilanteessa.</a:t>
            </a:r>
          </a:p>
          <a:p>
            <a:endParaRPr lang="fi-FI" sz="1800" dirty="0">
              <a:latin typeface="+mn-lt"/>
            </a:endParaRPr>
          </a:p>
          <a:p>
            <a:r>
              <a:rPr lang="fi-FI" sz="1800" dirty="0">
                <a:latin typeface="+mn-lt"/>
              </a:rPr>
              <a:t>Valtion pitkäjänteinen yli hallituskausien ulottuva kuntapolitiikka ja lainsäädäntö tukevat kuntien toimintaedellytyksiä ja –vapauksia hyvinvoinnin ja elinvoiman edistämiseksi sekä globaalin kestävän kehityksen tavoitteiden (Agenda 2030) toimeenpanemiseksi paikallistasolla. </a:t>
            </a:r>
          </a:p>
          <a:p>
            <a:endParaRPr lang="fi-FI" sz="1800" dirty="0">
              <a:latin typeface="+mn-lt"/>
            </a:endParaRPr>
          </a:p>
          <a:p>
            <a:r>
              <a:rPr lang="fi-FI" sz="1800" dirty="0">
                <a:latin typeface="+mn-lt"/>
              </a:rPr>
              <a:t>Kunnat luovat itse kestävää tulevaisuuttaan pitkäjänteisellä strategisella johtamisella.</a:t>
            </a:r>
          </a:p>
          <a:p>
            <a:endParaRPr lang="en-US" sz="1600" b="1" dirty="0"/>
          </a:p>
          <a:p>
            <a:endParaRPr lang="fi-FI" sz="1600" b="1" dirty="0"/>
          </a:p>
          <a:p>
            <a:endParaRPr lang="fi-FI" sz="2000" b="1" dirty="0"/>
          </a:p>
          <a:p>
            <a:endParaRPr lang="fi-FI" sz="2000" b="1" dirty="0"/>
          </a:p>
          <a:p>
            <a:endParaRPr lang="fi-FI" sz="2000" i="1" dirty="0"/>
          </a:p>
          <a:p>
            <a:endParaRPr lang="fi-FI" sz="2400" dirty="0"/>
          </a:p>
          <a:p>
            <a:endParaRPr lang="fi-FI" sz="1600" b="0" i="0" kern="1200" dirty="0">
              <a:solidFill>
                <a:schemeClr val="bg1"/>
              </a:solidFill>
              <a:effectLst/>
              <a:latin typeface="+mn-lt"/>
              <a:ea typeface="+mn-ea"/>
              <a:cs typeface="+mn-cs"/>
            </a:endParaRPr>
          </a:p>
          <a:p>
            <a:endParaRPr lang="fi-FI" sz="2000" dirty="0">
              <a:latin typeface="+mn-lt"/>
            </a:endParaRPr>
          </a:p>
        </p:txBody>
      </p:sp>
    </p:spTree>
    <p:extLst>
      <p:ext uri="{BB962C8B-B14F-4D97-AF65-F5344CB8AC3E}">
        <p14:creationId xmlns:p14="http://schemas.microsoft.com/office/powerpoint/2010/main" val="343813463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an numeron paikkamerkki 3">
            <a:extLst>
              <a:ext uri="{FF2B5EF4-FFF2-40B4-BE49-F238E27FC236}">
                <a16:creationId xmlns:a16="http://schemas.microsoft.com/office/drawing/2014/main" id="{3301F640-9B1E-4A60-A738-EB0EBB61497A}"/>
              </a:ext>
            </a:extLst>
          </p:cNvPr>
          <p:cNvSpPr>
            <a:spLocks noGrp="1"/>
          </p:cNvSpPr>
          <p:nvPr>
            <p:ph type="sldNum" sz="quarter" idx="12"/>
          </p:nvPr>
        </p:nvSpPr>
        <p:spPr/>
        <p:txBody>
          <a:bodyPr/>
          <a:lstStyle/>
          <a:p>
            <a:fld id="{0861148C-697E-4B67-BDAA-872F34DF1106}" type="slidenum">
              <a:rPr lang="fi-FI" smtClean="0"/>
              <a:t>9</a:t>
            </a:fld>
            <a:endParaRPr lang="fi-FI"/>
          </a:p>
        </p:txBody>
      </p:sp>
      <p:graphicFrame>
        <p:nvGraphicFramePr>
          <p:cNvPr id="5" name="Taulukko 5">
            <a:extLst>
              <a:ext uri="{FF2B5EF4-FFF2-40B4-BE49-F238E27FC236}">
                <a16:creationId xmlns:a16="http://schemas.microsoft.com/office/drawing/2014/main" id="{618D9B43-1CC4-41F0-96A3-91833684A9A9}"/>
              </a:ext>
            </a:extLst>
          </p:cNvPr>
          <p:cNvGraphicFramePr>
            <a:graphicFrameLocks noGrp="1"/>
          </p:cNvGraphicFramePr>
          <p:nvPr>
            <p:extLst>
              <p:ext uri="{D42A27DB-BD31-4B8C-83A1-F6EECF244321}">
                <p14:modId xmlns:p14="http://schemas.microsoft.com/office/powerpoint/2010/main" val="1027138135"/>
              </p:ext>
            </p:extLst>
          </p:nvPr>
        </p:nvGraphicFramePr>
        <p:xfrm>
          <a:off x="805797" y="1172044"/>
          <a:ext cx="10619440" cy="5104448"/>
        </p:xfrm>
        <a:graphic>
          <a:graphicData uri="http://schemas.openxmlformats.org/drawingml/2006/table">
            <a:tbl>
              <a:tblPr firstRow="1" bandRow="1">
                <a:tableStyleId>{F2DE63D5-997A-4646-A377-4702673A728D}</a:tableStyleId>
              </a:tblPr>
              <a:tblGrid>
                <a:gridCol w="4470568">
                  <a:extLst>
                    <a:ext uri="{9D8B030D-6E8A-4147-A177-3AD203B41FA5}">
                      <a16:colId xmlns:a16="http://schemas.microsoft.com/office/drawing/2014/main" val="3052323804"/>
                    </a:ext>
                  </a:extLst>
                </a:gridCol>
                <a:gridCol w="6148872">
                  <a:extLst>
                    <a:ext uri="{9D8B030D-6E8A-4147-A177-3AD203B41FA5}">
                      <a16:colId xmlns:a16="http://schemas.microsoft.com/office/drawing/2014/main" val="1734561935"/>
                    </a:ext>
                  </a:extLst>
                </a:gridCol>
              </a:tblGrid>
              <a:tr h="319088">
                <a:tc>
                  <a:txBody>
                    <a:bodyPr/>
                    <a:lstStyle/>
                    <a:p>
                      <a:r>
                        <a:rPr lang="fi-FI" sz="1400" dirty="0"/>
                        <a:t>Vaikutustavoitteet</a:t>
                      </a:r>
                    </a:p>
                  </a:txBody>
                  <a:tcPr/>
                </a:tc>
                <a:tc>
                  <a:txBody>
                    <a:bodyPr/>
                    <a:lstStyle/>
                    <a:p>
                      <a:r>
                        <a:rPr lang="fi-FI" sz="1400" dirty="0"/>
                        <a:t>Toimenpiteet tavoitteen saavuttamiseksi</a:t>
                      </a:r>
                    </a:p>
                  </a:txBody>
                  <a:tcPr/>
                </a:tc>
                <a:extLst>
                  <a:ext uri="{0D108BD9-81ED-4DB2-BD59-A6C34878D82A}">
                    <a16:rowId xmlns:a16="http://schemas.microsoft.com/office/drawing/2014/main" val="3734606832"/>
                  </a:ext>
                </a:extLst>
              </a:tr>
              <a:tr h="3892877">
                <a:tc>
                  <a:txBody>
                    <a:bodyPr/>
                    <a:lstStyle/>
                    <a:p>
                      <a:r>
                        <a:rPr lang="fi-FI" sz="1400" b="1" dirty="0">
                          <a:solidFill>
                            <a:schemeClr val="tx1"/>
                          </a:solidFill>
                        </a:rPr>
                        <a:t>Kuntien yhteiskunnallinen merkitys, rooli ja toimintaedellytykset ovat tulevaisuuden kuntapolitiikkatyön keskiössä. </a:t>
                      </a:r>
                    </a:p>
                    <a:p>
                      <a:endParaRPr lang="fi-FI" sz="1400" b="1"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err="1"/>
                        <a:t>Valtion</a:t>
                      </a:r>
                      <a:r>
                        <a:rPr lang="en-US" sz="1400" b="1" dirty="0"/>
                        <a:t> </a:t>
                      </a:r>
                      <a:r>
                        <a:rPr lang="en-US" sz="1400" b="1" dirty="0" err="1"/>
                        <a:t>pitkäjänteinen</a:t>
                      </a:r>
                      <a:r>
                        <a:rPr lang="en-US" sz="1400" b="1" dirty="0"/>
                        <a:t> </a:t>
                      </a:r>
                      <a:r>
                        <a:rPr lang="en-US" sz="1400" b="1" dirty="0" err="1"/>
                        <a:t>yli</a:t>
                      </a:r>
                      <a:r>
                        <a:rPr lang="en-US" sz="1400" b="1" dirty="0"/>
                        <a:t> </a:t>
                      </a:r>
                      <a:r>
                        <a:rPr lang="en-US" sz="1400" b="1" dirty="0" err="1"/>
                        <a:t>hallituskausien</a:t>
                      </a:r>
                      <a:r>
                        <a:rPr lang="en-US" sz="1400" b="1" dirty="0"/>
                        <a:t> </a:t>
                      </a:r>
                      <a:r>
                        <a:rPr lang="en-US" sz="1400" b="1" dirty="0" err="1"/>
                        <a:t>ulottuva</a:t>
                      </a:r>
                      <a:r>
                        <a:rPr lang="en-US" sz="1400" b="1" dirty="0"/>
                        <a:t> </a:t>
                      </a:r>
                      <a:r>
                        <a:rPr lang="en-US" sz="1400" b="1" dirty="0" err="1"/>
                        <a:t>kuntapolitiikka</a:t>
                      </a:r>
                      <a:r>
                        <a:rPr lang="en-US" sz="1400" b="1" dirty="0"/>
                        <a:t> ja </a:t>
                      </a:r>
                      <a:r>
                        <a:rPr lang="en-US" sz="1400" b="1" dirty="0" err="1"/>
                        <a:t>lainsäädäntö</a:t>
                      </a:r>
                      <a:r>
                        <a:rPr lang="en-US" sz="1400" b="1" dirty="0"/>
                        <a:t> </a:t>
                      </a:r>
                      <a:r>
                        <a:rPr lang="en-US" sz="1400" b="1" dirty="0" err="1"/>
                        <a:t>tukevat</a:t>
                      </a:r>
                      <a:r>
                        <a:rPr lang="en-US" sz="1400" b="1" dirty="0"/>
                        <a:t> </a:t>
                      </a:r>
                      <a:r>
                        <a:rPr lang="en-US" sz="1400" b="1" dirty="0" err="1"/>
                        <a:t>kuntien</a:t>
                      </a:r>
                      <a:r>
                        <a:rPr lang="en-US" sz="1400" b="1" dirty="0"/>
                        <a:t> </a:t>
                      </a:r>
                      <a:r>
                        <a:rPr lang="en-US" sz="1400" b="1" dirty="0" err="1"/>
                        <a:t>toimintaedellytyksiä</a:t>
                      </a:r>
                      <a:r>
                        <a:rPr lang="en-US" sz="1400" b="1" dirty="0"/>
                        <a:t> ja –</a:t>
                      </a:r>
                      <a:r>
                        <a:rPr lang="en-US" sz="1400" b="1" dirty="0" err="1"/>
                        <a:t>vapauksia</a:t>
                      </a:r>
                      <a:r>
                        <a:rPr lang="en-US" sz="1400" b="1" dirty="0"/>
                        <a:t> </a:t>
                      </a:r>
                      <a:r>
                        <a:rPr lang="en-US" sz="1400" b="1" dirty="0" err="1"/>
                        <a:t>hyvinvoinnin</a:t>
                      </a:r>
                      <a:r>
                        <a:rPr lang="en-US" sz="1400" b="1" dirty="0"/>
                        <a:t> ja </a:t>
                      </a:r>
                      <a:r>
                        <a:rPr lang="en-US" sz="1400" b="1" dirty="0" err="1"/>
                        <a:t>elinvoiman</a:t>
                      </a:r>
                      <a:r>
                        <a:rPr lang="en-US" sz="1400" b="1" dirty="0"/>
                        <a:t> </a:t>
                      </a:r>
                      <a:r>
                        <a:rPr lang="en-US" sz="1400" b="1" dirty="0" err="1"/>
                        <a:t>edistämiseksi</a:t>
                      </a:r>
                      <a:r>
                        <a:rPr lang="en-US" sz="1400" b="1" dirty="0"/>
                        <a:t> </a:t>
                      </a:r>
                      <a:r>
                        <a:rPr lang="en-US" sz="1400" b="1" dirty="0" err="1"/>
                        <a:t>sekä</a:t>
                      </a:r>
                      <a:r>
                        <a:rPr lang="en-US" sz="1400" b="1" dirty="0"/>
                        <a:t> </a:t>
                      </a:r>
                      <a:r>
                        <a:rPr lang="en-US" sz="1400" b="1" dirty="0" err="1"/>
                        <a:t>globaalin</a:t>
                      </a:r>
                      <a:r>
                        <a:rPr lang="en-US" sz="1400" b="1" dirty="0"/>
                        <a:t> </a:t>
                      </a:r>
                      <a:r>
                        <a:rPr lang="en-US" sz="1400" b="1" dirty="0" err="1"/>
                        <a:t>kestävän</a:t>
                      </a:r>
                      <a:r>
                        <a:rPr lang="en-US" sz="1400" b="1" dirty="0"/>
                        <a:t> </a:t>
                      </a:r>
                      <a:r>
                        <a:rPr lang="en-US" sz="1400" b="1" dirty="0" err="1"/>
                        <a:t>kehityksen</a:t>
                      </a:r>
                      <a:r>
                        <a:rPr lang="en-US" sz="1400" b="1" dirty="0"/>
                        <a:t> </a:t>
                      </a:r>
                      <a:r>
                        <a:rPr lang="en-US" sz="1400" b="1" dirty="0" err="1"/>
                        <a:t>tavoitteiden</a:t>
                      </a:r>
                      <a:r>
                        <a:rPr lang="en-US" sz="1400" b="1" dirty="0"/>
                        <a:t> (Agenda 2030) </a:t>
                      </a:r>
                      <a:r>
                        <a:rPr lang="en-US" sz="1400" b="1" dirty="0" err="1"/>
                        <a:t>toimeenpanemiseksi</a:t>
                      </a:r>
                      <a:r>
                        <a:rPr lang="en-US" sz="1400" b="1" dirty="0"/>
                        <a:t> </a:t>
                      </a:r>
                      <a:r>
                        <a:rPr lang="en-US" sz="1400" b="1" dirty="0" err="1"/>
                        <a:t>paikallistasolla</a:t>
                      </a:r>
                      <a:r>
                        <a:rPr lang="en-US" sz="1400" b="1"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1" u="none"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i-FI" sz="1400" b="1" dirty="0">
                          <a:solidFill>
                            <a:schemeClr val="tx1"/>
                          </a:solidFill>
                        </a:rPr>
                        <a:t>Erityyppiset kunnat luovat omien lähtökohtiensa ja vahvuuksiensa mukaiset kestävät ratkaisut toimivalla strategisella johtamisella.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1" u="none"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1" u="none" dirty="0">
                        <a:solidFill>
                          <a:schemeClr val="tx1"/>
                        </a:solidFill>
                      </a:endParaRPr>
                    </a:p>
                  </a:txBody>
                  <a:tcPr/>
                </a:tc>
                <a:tc>
                  <a:txBody>
                    <a:bodyPr/>
                    <a:lstStyle/>
                    <a:p>
                      <a:pPr marL="171450" indent="-171450">
                        <a:buFont typeface="Arial" panose="020B0604020202020204" pitchFamily="34" charset="0"/>
                        <a:buChar char="•"/>
                      </a:pPr>
                      <a:r>
                        <a:rPr lang="fi-FI" sz="1400" b="0" dirty="0">
                          <a:solidFill>
                            <a:schemeClr val="tx1"/>
                          </a:solidFill>
                        </a:rPr>
                        <a:t>Muodostetaan kokonaisvisio ja kuntatyyppikohtaiset visiot kestävistä tulevaisuuden kunnista ja levitetään niitä aktiivisesti kuntaverkostoissa</a:t>
                      </a:r>
                    </a:p>
                    <a:p>
                      <a:pPr marL="171450" indent="-171450">
                        <a:buFont typeface="Arial" panose="020B0604020202020204" pitchFamily="34" charset="0"/>
                        <a:buChar char="•"/>
                      </a:pPr>
                      <a:r>
                        <a:rPr lang="fi-FI" sz="1400" b="0" dirty="0">
                          <a:solidFill>
                            <a:schemeClr val="tx1"/>
                          </a:solidFill>
                        </a:rPr>
                        <a:t>Luodaan kuntapolitiikkatyön lyhyen ja pitkän aikavälin edunvalvontatavoitteet integroiden muiden strategisten teemojen näkökulmat ja käynnistetään niihin liittyvät politiikkatoimet, jotka täsmentyvät syksyn 2021 prosessin jälkeen</a:t>
                      </a:r>
                    </a:p>
                    <a:p>
                      <a:pPr marL="171450" indent="-171450">
                        <a:buFont typeface="Arial" panose="020B0604020202020204" pitchFamily="34" charset="0"/>
                        <a:buChar char="•"/>
                      </a:pPr>
                      <a:endParaRPr lang="fi-FI" sz="1400" b="0" dirty="0"/>
                    </a:p>
                    <a:p>
                      <a:pPr marL="171450" indent="-171450">
                        <a:buFont typeface="Arial" panose="020B0604020202020204" pitchFamily="34" charset="0"/>
                        <a:buChar char="•"/>
                      </a:pPr>
                      <a:r>
                        <a:rPr lang="en-US" sz="1400" dirty="0" err="1"/>
                        <a:t>Tuetaan</a:t>
                      </a:r>
                      <a:r>
                        <a:rPr lang="en-US" sz="1400" dirty="0"/>
                        <a:t> </a:t>
                      </a:r>
                      <a:r>
                        <a:rPr lang="en-US" sz="1400" dirty="0" err="1"/>
                        <a:t>kuntien</a:t>
                      </a:r>
                      <a:r>
                        <a:rPr lang="en-US" sz="1400" dirty="0"/>
                        <a:t> </a:t>
                      </a:r>
                      <a:r>
                        <a:rPr lang="en-US" sz="1400" dirty="0" err="1"/>
                        <a:t>strategista</a:t>
                      </a:r>
                      <a:r>
                        <a:rPr lang="en-US" sz="1400" dirty="0"/>
                        <a:t> </a:t>
                      </a:r>
                      <a:r>
                        <a:rPr lang="en-US" sz="1400" dirty="0" err="1"/>
                        <a:t>johtamista</a:t>
                      </a:r>
                      <a:r>
                        <a:rPr lang="en-US" sz="1400" dirty="0"/>
                        <a:t> ja </a:t>
                      </a:r>
                      <a:r>
                        <a:rPr lang="en-US" sz="1400" dirty="0" err="1"/>
                        <a:t>päätöksentekoa</a:t>
                      </a:r>
                      <a:r>
                        <a:rPr lang="en-US" sz="1400" dirty="0"/>
                        <a:t>:</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sz="1400" dirty="0"/>
                        <a:t>USO6-verkostohanke</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sz="1400" dirty="0"/>
                        <a:t>Kestävä kuntatalous –verkostohanke</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sz="1400" dirty="0"/>
                        <a:t>SDG-tavoitteiden strateginen johtaminen kaupungeissa –teemaverkosto</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err="1"/>
                        <a:t>Kestävät</a:t>
                      </a:r>
                      <a:r>
                        <a:rPr lang="en-US" sz="1400" dirty="0"/>
                        <a:t> </a:t>
                      </a:r>
                      <a:r>
                        <a:rPr lang="en-US" sz="1400" dirty="0" err="1"/>
                        <a:t>kunnat</a:t>
                      </a:r>
                      <a:r>
                        <a:rPr lang="en-US" sz="1400" dirty="0"/>
                        <a:t> -</a:t>
                      </a:r>
                      <a:r>
                        <a:rPr lang="en-US" sz="1400" dirty="0" err="1"/>
                        <a:t>vaikuttamo</a:t>
                      </a:r>
                      <a:r>
                        <a:rPr lang="en-US" sz="1400" dirty="0"/>
                        <a:t>, </a:t>
                      </a:r>
                      <a:r>
                        <a:rPr lang="en-US" sz="1400" dirty="0" err="1"/>
                        <a:t>jossa</a:t>
                      </a:r>
                      <a:r>
                        <a:rPr lang="en-US" sz="1400" dirty="0"/>
                        <a:t> </a:t>
                      </a:r>
                      <a:r>
                        <a:rPr lang="en-US" sz="1400" dirty="0" err="1"/>
                        <a:t>sparrataan</a:t>
                      </a:r>
                      <a:r>
                        <a:rPr lang="en-US" sz="1400" dirty="0"/>
                        <a:t> </a:t>
                      </a:r>
                      <a:r>
                        <a:rPr lang="en-US" sz="1400" dirty="0" err="1"/>
                        <a:t>kuntia</a:t>
                      </a:r>
                      <a:r>
                        <a:rPr lang="en-US" sz="1400" dirty="0"/>
                        <a:t> </a:t>
                      </a:r>
                      <a:r>
                        <a:rPr lang="en-US" sz="1400" dirty="0" err="1"/>
                        <a:t>kestäviin</a:t>
                      </a:r>
                      <a:r>
                        <a:rPr lang="en-US" sz="1400" dirty="0"/>
                        <a:t> </a:t>
                      </a:r>
                      <a:r>
                        <a:rPr lang="en-US" sz="1400" dirty="0" err="1"/>
                        <a:t>kokonaisratkaisuihin</a:t>
                      </a:r>
                      <a:r>
                        <a:rPr lang="en-US" sz="1400" dirty="0"/>
                        <a:t>, </a:t>
                      </a:r>
                      <a:r>
                        <a:rPr lang="en-US" sz="1400" dirty="0" err="1"/>
                        <a:t>kestävyystiekarttoihin</a:t>
                      </a:r>
                      <a:r>
                        <a:rPr lang="en-US" sz="1400" dirty="0"/>
                        <a:t> </a:t>
                      </a:r>
                      <a:r>
                        <a:rPr lang="en-US" sz="1400" dirty="0" err="1"/>
                        <a:t>sekä</a:t>
                      </a:r>
                      <a:r>
                        <a:rPr lang="en-US" sz="1400" dirty="0"/>
                        <a:t> </a:t>
                      </a:r>
                      <a:r>
                        <a:rPr lang="en-US" sz="1400" dirty="0" err="1"/>
                        <a:t>kestäviin</a:t>
                      </a:r>
                      <a:r>
                        <a:rPr lang="en-US" sz="1400" dirty="0"/>
                        <a:t> </a:t>
                      </a:r>
                      <a:r>
                        <a:rPr lang="en-US" sz="1400" dirty="0" err="1"/>
                        <a:t>ratkaisuihin</a:t>
                      </a:r>
                      <a:r>
                        <a:rPr lang="en-US" sz="1400" dirty="0"/>
                        <a:t> ja </a:t>
                      </a:r>
                      <a:r>
                        <a:rPr lang="en-US" sz="1400" dirty="0" err="1"/>
                        <a:t>kokeiluihin</a:t>
                      </a:r>
                      <a:endParaRPr lang="en-US" sz="1400" dirty="0"/>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sz="1400" dirty="0"/>
                        <a:t>ILMAVA-valmennus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sz="1400" dirty="0"/>
                        <a:t>Sosiaalisen kestävyyden ratkaisuryhmä ja Digiratkaisuryhmä</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err="1">
                          <a:solidFill>
                            <a:schemeClr val="tx1"/>
                          </a:solidFill>
                        </a:rPr>
                        <a:t>Levitetään</a:t>
                      </a:r>
                      <a:r>
                        <a:rPr lang="en-US" sz="1400" dirty="0">
                          <a:solidFill>
                            <a:schemeClr val="tx1"/>
                          </a:solidFill>
                        </a:rPr>
                        <a:t> </a:t>
                      </a:r>
                      <a:r>
                        <a:rPr lang="en-US" sz="1400" dirty="0" err="1">
                          <a:solidFill>
                            <a:schemeClr val="tx1"/>
                          </a:solidFill>
                        </a:rPr>
                        <a:t>kansainvälisiä</a:t>
                      </a:r>
                      <a:r>
                        <a:rPr lang="en-US" sz="1400" dirty="0">
                          <a:solidFill>
                            <a:schemeClr val="tx1"/>
                          </a:solidFill>
                        </a:rPr>
                        <a:t> </a:t>
                      </a:r>
                      <a:r>
                        <a:rPr lang="en-US" sz="1400" dirty="0" err="1">
                          <a:solidFill>
                            <a:schemeClr val="tx1"/>
                          </a:solidFill>
                        </a:rPr>
                        <a:t>kestäviä</a:t>
                      </a:r>
                      <a:r>
                        <a:rPr lang="en-US" sz="1400" dirty="0">
                          <a:solidFill>
                            <a:schemeClr val="tx1"/>
                          </a:solidFill>
                        </a:rPr>
                        <a:t> </a:t>
                      </a:r>
                      <a:r>
                        <a:rPr lang="en-US" sz="1400" dirty="0" err="1">
                          <a:solidFill>
                            <a:schemeClr val="tx1"/>
                          </a:solidFill>
                        </a:rPr>
                        <a:t>ratkaisuja</a:t>
                      </a:r>
                      <a:r>
                        <a:rPr lang="en-US" sz="1400" dirty="0">
                          <a:solidFill>
                            <a:schemeClr val="tx1"/>
                          </a:solidFill>
                        </a:rPr>
                        <a:t> </a:t>
                      </a:r>
                      <a:r>
                        <a:rPr lang="en-US" sz="1400" dirty="0" err="1">
                          <a:solidFill>
                            <a:schemeClr val="tx1"/>
                          </a:solidFill>
                        </a:rPr>
                        <a:t>kansallisissa</a:t>
                      </a:r>
                      <a:r>
                        <a:rPr lang="en-US" sz="1400" dirty="0">
                          <a:solidFill>
                            <a:schemeClr val="tx1"/>
                          </a:solidFill>
                        </a:rPr>
                        <a:t> </a:t>
                      </a:r>
                      <a:r>
                        <a:rPr lang="en-US" sz="1400" dirty="0" err="1">
                          <a:solidFill>
                            <a:schemeClr val="tx1"/>
                          </a:solidFill>
                        </a:rPr>
                        <a:t>verkostoissa</a:t>
                      </a:r>
                      <a:r>
                        <a:rPr lang="en-US" sz="1400" dirty="0">
                          <a:solidFill>
                            <a:schemeClr val="tx1"/>
                          </a:solidFill>
                        </a:rPr>
                        <a:t> ja </a:t>
                      </a:r>
                      <a:r>
                        <a:rPr lang="en-US" sz="1400" dirty="0" err="1">
                          <a:solidFill>
                            <a:schemeClr val="tx1"/>
                          </a:solidFill>
                        </a:rPr>
                        <a:t>kansallisia</a:t>
                      </a:r>
                      <a:r>
                        <a:rPr lang="en-US" sz="1400" dirty="0">
                          <a:solidFill>
                            <a:schemeClr val="tx1"/>
                          </a:solidFill>
                        </a:rPr>
                        <a:t> </a:t>
                      </a:r>
                      <a:r>
                        <a:rPr lang="en-US" sz="1400" dirty="0" err="1">
                          <a:solidFill>
                            <a:schemeClr val="tx1"/>
                          </a:solidFill>
                        </a:rPr>
                        <a:t>kestäviä</a:t>
                      </a:r>
                      <a:r>
                        <a:rPr lang="en-US" sz="1400" dirty="0">
                          <a:solidFill>
                            <a:schemeClr val="tx1"/>
                          </a:solidFill>
                        </a:rPr>
                        <a:t> </a:t>
                      </a:r>
                      <a:r>
                        <a:rPr lang="en-US" sz="1400" dirty="0" err="1">
                          <a:solidFill>
                            <a:schemeClr val="tx1"/>
                          </a:solidFill>
                        </a:rPr>
                        <a:t>ratkaisuja</a:t>
                      </a:r>
                      <a:r>
                        <a:rPr lang="en-US" sz="1400" dirty="0">
                          <a:solidFill>
                            <a:schemeClr val="tx1"/>
                          </a:solidFill>
                        </a:rPr>
                        <a:t> </a:t>
                      </a:r>
                      <a:r>
                        <a:rPr lang="en-US" sz="1400" dirty="0" err="1">
                          <a:solidFill>
                            <a:schemeClr val="tx1"/>
                          </a:solidFill>
                        </a:rPr>
                        <a:t>kansainvälisissä</a:t>
                      </a:r>
                      <a:r>
                        <a:rPr lang="en-US" sz="1400" dirty="0">
                          <a:solidFill>
                            <a:schemeClr val="tx1"/>
                          </a:solidFill>
                        </a:rPr>
                        <a:t> </a:t>
                      </a:r>
                      <a:r>
                        <a:rPr lang="en-US" sz="1400" dirty="0" err="1">
                          <a:solidFill>
                            <a:schemeClr val="tx1"/>
                          </a:solidFill>
                        </a:rPr>
                        <a:t>verkostoissa</a:t>
                      </a:r>
                      <a:r>
                        <a:rPr lang="en-US" sz="1400" dirty="0">
                          <a:solidFill>
                            <a:schemeClr val="tx1"/>
                          </a:solidFill>
                        </a:rPr>
                        <a:t>. </a:t>
                      </a:r>
                    </a:p>
                  </a:txBody>
                  <a:tcPr/>
                </a:tc>
                <a:extLst>
                  <a:ext uri="{0D108BD9-81ED-4DB2-BD59-A6C34878D82A}">
                    <a16:rowId xmlns:a16="http://schemas.microsoft.com/office/drawing/2014/main" val="4253487791"/>
                  </a:ext>
                </a:extLst>
              </a:tr>
            </a:tbl>
          </a:graphicData>
        </a:graphic>
      </p:graphicFrame>
      <p:sp>
        <p:nvSpPr>
          <p:cNvPr id="7" name="Otsikko 1">
            <a:extLst>
              <a:ext uri="{FF2B5EF4-FFF2-40B4-BE49-F238E27FC236}">
                <a16:creationId xmlns:a16="http://schemas.microsoft.com/office/drawing/2014/main" id="{44F464CE-2681-46D6-BB74-6CAEF68974E9}"/>
              </a:ext>
            </a:extLst>
          </p:cNvPr>
          <p:cNvSpPr txBox="1">
            <a:spLocks/>
          </p:cNvSpPr>
          <p:nvPr/>
        </p:nvSpPr>
        <p:spPr>
          <a:xfrm>
            <a:off x="766762" y="581508"/>
            <a:ext cx="10658475" cy="1008113"/>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4000" kern="1200">
                <a:solidFill>
                  <a:schemeClr val="accent3"/>
                </a:solidFill>
                <a:latin typeface="Work Sans ExtraBold" panose="00000900000000000000" pitchFamily="2" charset="0"/>
                <a:ea typeface="+mj-ea"/>
                <a:cs typeface="+mj-cs"/>
              </a:defRPr>
            </a:lvl1pPr>
          </a:lstStyle>
          <a:p>
            <a:r>
              <a:rPr lang="fi-FI" sz="3200" dirty="0"/>
              <a:t>Vaikutustavoitteet ja toimenpiteet 2022</a:t>
            </a:r>
            <a:br>
              <a:rPr lang="fi-FI" sz="1600" dirty="0"/>
            </a:br>
            <a:endParaRPr lang="fi-FI" sz="1600" dirty="0"/>
          </a:p>
        </p:txBody>
      </p:sp>
      <p:sp>
        <p:nvSpPr>
          <p:cNvPr id="2" name="Tekstiruutu 1">
            <a:extLst>
              <a:ext uri="{FF2B5EF4-FFF2-40B4-BE49-F238E27FC236}">
                <a16:creationId xmlns:a16="http://schemas.microsoft.com/office/drawing/2014/main" id="{0A8D9EC8-5E4B-419C-AF2D-AD690ABCFB0A}"/>
              </a:ext>
            </a:extLst>
          </p:cNvPr>
          <p:cNvSpPr txBox="1"/>
          <p:nvPr/>
        </p:nvSpPr>
        <p:spPr>
          <a:xfrm>
            <a:off x="664020" y="261285"/>
            <a:ext cx="3298004" cy="307777"/>
          </a:xfrm>
          <a:prstGeom prst="rect">
            <a:avLst/>
          </a:prstGeom>
          <a:noFill/>
        </p:spPr>
        <p:txBody>
          <a:bodyPr wrap="square" rtlCol="0">
            <a:spAutoFit/>
          </a:bodyPr>
          <a:lstStyle/>
          <a:p>
            <a:r>
              <a:rPr lang="fi-FI" sz="1400" dirty="0">
                <a:solidFill>
                  <a:schemeClr val="accent3"/>
                </a:solidFill>
              </a:rPr>
              <a:t>Uudet kestävät kunnat</a:t>
            </a:r>
          </a:p>
        </p:txBody>
      </p:sp>
    </p:spTree>
    <p:extLst>
      <p:ext uri="{BB962C8B-B14F-4D97-AF65-F5344CB8AC3E}">
        <p14:creationId xmlns:p14="http://schemas.microsoft.com/office/powerpoint/2010/main" val="1372001297"/>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theme/theme1.xml><?xml version="1.0" encoding="utf-8"?>
<a:theme xmlns:a="http://schemas.openxmlformats.org/drawingml/2006/main" name="Kuntaliitto FI">
  <a:themeElements>
    <a:clrScheme name="Kuntaliitto 2020">
      <a:dk1>
        <a:srgbClr val="000000"/>
      </a:dk1>
      <a:lt1>
        <a:sysClr val="window" lastClr="FFFFFF"/>
      </a:lt1>
      <a:dk2>
        <a:srgbClr val="73899D"/>
      </a:dk2>
      <a:lt2>
        <a:srgbClr val="DFDAD6"/>
      </a:lt2>
      <a:accent1>
        <a:srgbClr val="104264"/>
      </a:accent1>
      <a:accent2>
        <a:srgbClr val="FFC0D0"/>
      </a:accent2>
      <a:accent3>
        <a:srgbClr val="923468"/>
      </a:accent3>
      <a:accent4>
        <a:srgbClr val="255DD0"/>
      </a:accent4>
      <a:accent5>
        <a:srgbClr val="FFE561"/>
      </a:accent5>
      <a:accent6>
        <a:srgbClr val="7DC6F0"/>
      </a:accent6>
      <a:hlink>
        <a:srgbClr val="104264"/>
      </a:hlink>
      <a:folHlink>
        <a:srgbClr val="104264"/>
      </a:folHlink>
    </a:clrScheme>
    <a:fontScheme name="Kuntaliitto 2020">
      <a:majorFont>
        <a:latin typeface="Work Sans ExtraBold"/>
        <a:ea typeface=""/>
        <a:cs typeface=""/>
      </a:majorFont>
      <a:minorFont>
        <a:latin typeface="Work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accent3"/>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kuntaliitto_diapohja_fi.potx" id="{1DEFBF2D-CAAB-4AD2-98C7-4104F5D37CAE}" vid="{B05AF93F-7810-4248-B369-BC8CDDC416E4}"/>
    </a:ext>
  </a:extLst>
</a:theme>
</file>

<file path=ppt/theme/theme2.xml><?xml version="1.0" encoding="utf-8"?>
<a:theme xmlns:a="http://schemas.openxmlformats.org/drawingml/2006/main" name="Office Theme">
  <a:themeElements>
    <a:clrScheme name="Kuntaliitto 2020">
      <a:dk1>
        <a:srgbClr val="000000"/>
      </a:dk1>
      <a:lt1>
        <a:sysClr val="window" lastClr="FFFFFF"/>
      </a:lt1>
      <a:dk2>
        <a:srgbClr val="73899D"/>
      </a:dk2>
      <a:lt2>
        <a:srgbClr val="DFDAD6"/>
      </a:lt2>
      <a:accent1>
        <a:srgbClr val="104264"/>
      </a:accent1>
      <a:accent2>
        <a:srgbClr val="FFC0D0"/>
      </a:accent2>
      <a:accent3>
        <a:srgbClr val="923468"/>
      </a:accent3>
      <a:accent4>
        <a:srgbClr val="255DD0"/>
      </a:accent4>
      <a:accent5>
        <a:srgbClr val="FFE561"/>
      </a:accent5>
      <a:accent6>
        <a:srgbClr val="7DC6F0"/>
      </a:accent6>
      <a:hlink>
        <a:srgbClr val="104264"/>
      </a:hlink>
      <a:folHlink>
        <a:srgbClr val="104264"/>
      </a:folHlink>
    </a:clrScheme>
    <a:fontScheme name="Kuntaliitto 2020">
      <a:majorFont>
        <a:latin typeface="Work Sans ExtraBold"/>
        <a:ea typeface=""/>
        <a:cs typeface=""/>
      </a:majorFont>
      <a:minorFont>
        <a:latin typeface="Work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Kuntaliitto 2020">
      <a:dk1>
        <a:srgbClr val="000000"/>
      </a:dk1>
      <a:lt1>
        <a:sysClr val="window" lastClr="FFFFFF"/>
      </a:lt1>
      <a:dk2>
        <a:srgbClr val="73899D"/>
      </a:dk2>
      <a:lt2>
        <a:srgbClr val="DFDAD6"/>
      </a:lt2>
      <a:accent1>
        <a:srgbClr val="104264"/>
      </a:accent1>
      <a:accent2>
        <a:srgbClr val="FFC0D0"/>
      </a:accent2>
      <a:accent3>
        <a:srgbClr val="923468"/>
      </a:accent3>
      <a:accent4>
        <a:srgbClr val="255DD0"/>
      </a:accent4>
      <a:accent5>
        <a:srgbClr val="FFE561"/>
      </a:accent5>
      <a:accent6>
        <a:srgbClr val="7DC6F0"/>
      </a:accent6>
      <a:hlink>
        <a:srgbClr val="104264"/>
      </a:hlink>
      <a:folHlink>
        <a:srgbClr val="104264"/>
      </a:folHlink>
    </a:clrScheme>
    <a:fontScheme name="Kuntaliitto 2020">
      <a:majorFont>
        <a:latin typeface="Work Sans ExtraBold"/>
        <a:ea typeface=""/>
        <a:cs typeface=""/>
      </a:majorFont>
      <a:minorFont>
        <a:latin typeface="Work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780c6424-ab70-458f-8fae-64892151745f">
      <UserInfo>
        <DisplayName>teams.strategiajakehitystoiminto Members</DisplayName>
        <AccountId>7</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Asiakirja" ma:contentTypeID="0x0101005224F67EC46DE6499DF1FB1AA057F776" ma:contentTypeVersion="7" ma:contentTypeDescription="Luo uusi asiakirja." ma:contentTypeScope="" ma:versionID="6558654aa41dcfea02a18bb967e64e92">
  <xsd:schema xmlns:xsd="http://www.w3.org/2001/XMLSchema" xmlns:xs="http://www.w3.org/2001/XMLSchema" xmlns:p="http://schemas.microsoft.com/office/2006/metadata/properties" xmlns:ns2="4cbd0a81-a03f-4b70-9645-ac2f77aa0f51" xmlns:ns3="780c6424-ab70-458f-8fae-64892151745f" targetNamespace="http://schemas.microsoft.com/office/2006/metadata/properties" ma:root="true" ma:fieldsID="538da168cb47e933c0118eec6cfe5104" ns2:_="" ns3:_="">
    <xsd:import namespace="4cbd0a81-a03f-4b70-9645-ac2f77aa0f51"/>
    <xsd:import namespace="780c6424-ab70-458f-8fae-64892151745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cbd0a81-a03f-4b70-9645-ac2f77aa0f5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80c6424-ab70-458f-8fae-64892151745f" elementFormDefault="qualified">
    <xsd:import namespace="http://schemas.microsoft.com/office/2006/documentManagement/types"/>
    <xsd:import namespace="http://schemas.microsoft.com/office/infopath/2007/PartnerControls"/>
    <xsd:element name="SharedWithUsers" ma:index="13"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Jakamisen tiedot"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C39EE52-1552-4E75-B03B-37EA13A526B5}">
  <ds:schemaRefs>
    <ds:schemaRef ds:uri="4cbd0a81-a03f-4b70-9645-ac2f77aa0f51"/>
    <ds:schemaRef ds:uri="780c6424-ab70-458f-8fae-64892151745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44212012-004A-44A4-A8F7-CD671D24497E}">
  <ds:schemaRefs>
    <ds:schemaRef ds:uri="4cbd0a81-a03f-4b70-9645-ac2f77aa0f51"/>
    <ds:schemaRef ds:uri="780c6424-ab70-458f-8fae-64892151745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52566888-4B73-4DB8-9821-84D37CBAB36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blank</Template>
  <TotalTime>925</TotalTime>
  <Words>4153</Words>
  <Application>Microsoft Office PowerPoint</Application>
  <PresentationFormat>Laajakuva</PresentationFormat>
  <Paragraphs>522</Paragraphs>
  <Slides>38</Slides>
  <Notes>6</Notes>
  <HiddenSlides>0</HiddenSlides>
  <MMClips>0</MMClips>
  <ScaleCrop>false</ScaleCrop>
  <HeadingPairs>
    <vt:vector size="6" baseType="variant">
      <vt:variant>
        <vt:lpstr>Käytetyt fontit</vt:lpstr>
      </vt:variant>
      <vt:variant>
        <vt:i4>7</vt:i4>
      </vt:variant>
      <vt:variant>
        <vt:lpstr>Teema</vt:lpstr>
      </vt:variant>
      <vt:variant>
        <vt:i4>1</vt:i4>
      </vt:variant>
      <vt:variant>
        <vt:lpstr>Dian otsikot</vt:lpstr>
      </vt:variant>
      <vt:variant>
        <vt:i4>38</vt:i4>
      </vt:variant>
    </vt:vector>
  </HeadingPairs>
  <TitlesOfParts>
    <vt:vector size="46" baseType="lpstr">
      <vt:lpstr>Work Sans SemiBold</vt:lpstr>
      <vt:lpstr>Work Sans ExtraBold</vt:lpstr>
      <vt:lpstr>Segoe UI</vt:lpstr>
      <vt:lpstr>Arial,Sans-Serif</vt:lpstr>
      <vt:lpstr>Work Sans</vt:lpstr>
      <vt:lpstr>Calibri</vt:lpstr>
      <vt:lpstr>Arial</vt:lpstr>
      <vt:lpstr>Kuntaliitto FI</vt:lpstr>
      <vt:lpstr>   Kuntaliiton strategia sekä vuoden 2022 strategiset teemat, tavoitteet ja toimenpiteet (toimintasuunnitelma)</vt:lpstr>
      <vt:lpstr>PowerPoint-esitys</vt:lpstr>
      <vt:lpstr>PowerPoint-esitys</vt:lpstr>
      <vt:lpstr>PowerPoint-esitys</vt:lpstr>
      <vt:lpstr>Vaikuttava kumppani kunnille</vt:lpstr>
      <vt:lpstr>PowerPoint-esitys</vt:lpstr>
      <vt:lpstr>Kuntaliiton strategiset teemat 2022</vt:lpstr>
      <vt:lpstr>PowerPoint-esitys</vt:lpstr>
      <vt:lpstr>PowerPoint-esitys</vt:lpstr>
      <vt:lpstr>PowerPoint-esitys</vt:lpstr>
      <vt:lpstr>PowerPoint-esitys</vt:lpstr>
      <vt:lpstr>PowerPoint-esitys</vt:lpstr>
      <vt:lpstr>Vaikutustavoitteet ja toimenpiteet 2022 </vt:lpstr>
      <vt:lpstr>Vaikutustavoitteet ja toimenpiteet 2022 </vt:lpstr>
      <vt:lpstr>Vaikutustavoitteet ja toimenpiteet 2022 </vt:lpstr>
      <vt:lpstr>PowerPoint-esitys</vt:lpstr>
      <vt:lpstr>Vaikutustavoitteet ja toimenpiteet 2022 </vt:lpstr>
      <vt:lpstr>PowerPoint-esitys</vt:lpstr>
      <vt:lpstr>Vaikutustavoitteet ja toimenpiteet 2022</vt:lpstr>
      <vt:lpstr>PowerPoint-esitys</vt:lpstr>
      <vt:lpstr>Vaikutustavoitteet ja toimenpiteet 2022</vt:lpstr>
      <vt:lpstr>Vaikutustavoitteet ja toimenpiteet 2022 </vt:lpstr>
      <vt:lpstr>PowerPoint-esitys</vt:lpstr>
      <vt:lpstr>Vaikutustavoitteet ja toimenpiteet 2022 </vt:lpstr>
      <vt:lpstr>PowerPoint-esitys</vt:lpstr>
      <vt:lpstr>Vaikutustavoitteet ja toimenpiteet 2022 </vt:lpstr>
      <vt:lpstr>Vaikutustavoitteet ja toimenpiteet 2022</vt:lpstr>
      <vt:lpstr>PowerPoint-esitys</vt:lpstr>
      <vt:lpstr>Vaikutustavoitteet ja toimenpiteet 2022 </vt:lpstr>
      <vt:lpstr>PowerPoint-esitys</vt:lpstr>
      <vt:lpstr>Vaikutustavoitteet ja toimenpiteet 2022 </vt:lpstr>
      <vt:lpstr>PowerPoint-esitys</vt:lpstr>
      <vt:lpstr>Asiakkuussuunnitelmat</vt:lpstr>
      <vt:lpstr>PowerPoint-esitys</vt:lpstr>
      <vt:lpstr>Kuntaliiton EU- ja kansainvälisen toiminnan tavoitteet</vt:lpstr>
      <vt:lpstr>Kuntaliiton EU-edunvalvonta</vt:lpstr>
      <vt:lpstr>5. Kuntaliiton uudistumisen kärjet (tarkistettu vuodelle 2022)  </vt:lpstr>
      <vt:lpstr>Kuntaliiton uudistumisen kärjet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Strategisten teemojen toimintasuunnitelmat 2022</dc:title>
  <dc:creator>Pauni Markus</dc:creator>
  <cp:lastModifiedBy>Pauni Markus</cp:lastModifiedBy>
  <cp:revision>9</cp:revision>
  <dcterms:created xsi:type="dcterms:W3CDTF">2021-09-08T07:52:24Z</dcterms:created>
  <dcterms:modified xsi:type="dcterms:W3CDTF">2022-01-26T15:42:20Z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0x0101005224F67EC46DE6499DF1FB1AA057F776</vt:lpwstr>
  </property>
</Properties>
</file>