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1" r:id="rId2"/>
    <p:sldId id="315" r:id="rId3"/>
    <p:sldId id="312" r:id="rId4"/>
    <p:sldId id="314" r:id="rId5"/>
    <p:sldId id="313" r:id="rId6"/>
    <p:sldId id="316" r:id="rId7"/>
  </p:sldIdLst>
  <p:sldSz cx="12192000" cy="6858000"/>
  <p:notesSz cx="6858000" cy="9144000"/>
  <p:embeddedFontLst>
    <p:embeddedFont>
      <p:font typeface="Work Sans" panose="00000500000000000000" pitchFamily="2" charset="0"/>
      <p:regular r:id="rId10"/>
      <p:bold r:id="rId11"/>
      <p:italic r:id="rId12"/>
      <p:boldItalic r:id="rId13"/>
    </p:embeddedFont>
    <p:embeddedFont>
      <p:font typeface="Work Sans ExtraBold" panose="00000900000000000000" pitchFamily="2" charset="0"/>
      <p:bold r:id="rId14"/>
      <p:boldItalic r:id="rId15"/>
    </p:embeddedFont>
    <p:embeddedFont>
      <p:font typeface="Work Sans Medium" panose="00000600000000000000" pitchFamily="2" charset="0"/>
      <p:regular r:id="rId16"/>
      <p:italic r:id="rId17"/>
    </p:embeddedFont>
    <p:embeddedFont>
      <p:font typeface="Work Sans SemiBold" panose="00000700000000000000" pitchFamily="2" charset="0"/>
      <p:bold r:id="rId18"/>
      <p:boldItalic r:id="rId19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E60"/>
    <a:srgbClr val="923468"/>
    <a:srgbClr val="C4A5A5"/>
    <a:srgbClr val="FF6D2C"/>
    <a:srgbClr val="DF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831C7-9A69-4E6D-AA42-F23912D38BC1}" v="14" dt="2021-11-11T13:52:17.789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6" d="100"/>
          <a:sy n="86" d="100"/>
        </p:scale>
        <p:origin x="562" y="48"/>
      </p:cViewPr>
      <p:guideLst>
        <p:guide orient="horz" pos="1253"/>
        <p:guide orient="horz" pos="2160"/>
        <p:guide orient="horz" pos="527"/>
        <p:guide orient="horz" pos="3657"/>
        <p:guide pos="483"/>
        <p:guide pos="7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ikonen Olli" userId="cdc422a3-70a4-48f5-9102-df52d22bc0a2" providerId="ADAL" clId="{80A831C7-9A69-4E6D-AA42-F23912D38BC1}"/>
    <pc:docChg chg="undo custSel addSld delSld modSld sldOrd">
      <pc:chgData name="Riikonen Olli" userId="cdc422a3-70a4-48f5-9102-df52d22bc0a2" providerId="ADAL" clId="{80A831C7-9A69-4E6D-AA42-F23912D38BC1}" dt="2021-11-11T13:53:25.813" v="1745" actId="20577"/>
      <pc:docMkLst>
        <pc:docMk/>
      </pc:docMkLst>
      <pc:sldChg chg="addSp delSp modSp mod">
        <pc:chgData name="Riikonen Olli" userId="cdc422a3-70a4-48f5-9102-df52d22bc0a2" providerId="ADAL" clId="{80A831C7-9A69-4E6D-AA42-F23912D38BC1}" dt="2021-11-11T10:12:11.607" v="958" actId="1076"/>
        <pc:sldMkLst>
          <pc:docMk/>
          <pc:sldMk cId="1981974440" sldId="311"/>
        </pc:sldMkLst>
        <pc:spChg chg="mod">
          <ac:chgData name="Riikonen Olli" userId="cdc422a3-70a4-48f5-9102-df52d22bc0a2" providerId="ADAL" clId="{80A831C7-9A69-4E6D-AA42-F23912D38BC1}" dt="2021-11-11T09:51:52.521" v="604" actId="255"/>
          <ac:spMkLst>
            <pc:docMk/>
            <pc:sldMk cId="1981974440" sldId="311"/>
            <ac:spMk id="2" creationId="{42978C47-286D-4BB8-83E1-A38E62B1E6DD}"/>
          </ac:spMkLst>
        </pc:spChg>
        <pc:spChg chg="mod">
          <ac:chgData name="Riikonen Olli" userId="cdc422a3-70a4-48f5-9102-df52d22bc0a2" providerId="ADAL" clId="{80A831C7-9A69-4E6D-AA42-F23912D38BC1}" dt="2021-11-11T09:52:51.630" v="611" actId="1076"/>
          <ac:spMkLst>
            <pc:docMk/>
            <pc:sldMk cId="1981974440" sldId="311"/>
            <ac:spMk id="4" creationId="{BAEB41EC-8738-4B24-BF6E-A40512834CDA}"/>
          </ac:spMkLst>
        </pc:spChg>
        <pc:spChg chg="add del mod">
          <ac:chgData name="Riikonen Olli" userId="cdc422a3-70a4-48f5-9102-df52d22bc0a2" providerId="ADAL" clId="{80A831C7-9A69-4E6D-AA42-F23912D38BC1}" dt="2021-11-11T09:16:32.983" v="369" actId="478"/>
          <ac:spMkLst>
            <pc:docMk/>
            <pc:sldMk cId="1981974440" sldId="311"/>
            <ac:spMk id="5" creationId="{84CBE8E9-178C-4019-8914-68DE7AFA3CB6}"/>
          </ac:spMkLst>
        </pc:spChg>
        <pc:spChg chg="add del">
          <ac:chgData name="Riikonen Olli" userId="cdc422a3-70a4-48f5-9102-df52d22bc0a2" providerId="ADAL" clId="{80A831C7-9A69-4E6D-AA42-F23912D38BC1}" dt="2021-11-11T09:10:43.517" v="246" actId="478"/>
          <ac:spMkLst>
            <pc:docMk/>
            <pc:sldMk cId="1981974440" sldId="311"/>
            <ac:spMk id="6" creationId="{A735493F-011B-489D-BFA5-7B95934F0BAE}"/>
          </ac:spMkLst>
        </pc:spChg>
        <pc:spChg chg="add mod">
          <ac:chgData name="Riikonen Olli" userId="cdc422a3-70a4-48f5-9102-df52d22bc0a2" providerId="ADAL" clId="{80A831C7-9A69-4E6D-AA42-F23912D38BC1}" dt="2021-11-11T09:55:05.867" v="625" actId="1076"/>
          <ac:spMkLst>
            <pc:docMk/>
            <pc:sldMk cId="1981974440" sldId="311"/>
            <ac:spMk id="7" creationId="{DB47E0D1-F702-44AD-B162-FDB49482CFDF}"/>
          </ac:spMkLst>
        </pc:spChg>
        <pc:spChg chg="mod">
          <ac:chgData name="Riikonen Olli" userId="cdc422a3-70a4-48f5-9102-df52d22bc0a2" providerId="ADAL" clId="{80A831C7-9A69-4E6D-AA42-F23912D38BC1}" dt="2021-11-11T09:54:59.867" v="624" actId="1076"/>
          <ac:spMkLst>
            <pc:docMk/>
            <pc:sldMk cId="1981974440" sldId="311"/>
            <ac:spMk id="13" creationId="{46872201-B559-48FE-8500-97137B3AA94E}"/>
          </ac:spMkLst>
        </pc:spChg>
        <pc:spChg chg="mod">
          <ac:chgData name="Riikonen Olli" userId="cdc422a3-70a4-48f5-9102-df52d22bc0a2" providerId="ADAL" clId="{80A831C7-9A69-4E6D-AA42-F23912D38BC1}" dt="2021-11-11T09:52:57.340" v="612" actId="1076"/>
          <ac:spMkLst>
            <pc:docMk/>
            <pc:sldMk cId="1981974440" sldId="311"/>
            <ac:spMk id="14" creationId="{AD2AE3C4-632F-4F16-A687-53B240CC8C31}"/>
          </ac:spMkLst>
        </pc:spChg>
        <pc:spChg chg="mod">
          <ac:chgData name="Riikonen Olli" userId="cdc422a3-70a4-48f5-9102-df52d22bc0a2" providerId="ADAL" clId="{80A831C7-9A69-4E6D-AA42-F23912D38BC1}" dt="2021-11-11T09:53:01.520" v="613" actId="1076"/>
          <ac:spMkLst>
            <pc:docMk/>
            <pc:sldMk cId="1981974440" sldId="311"/>
            <ac:spMk id="15" creationId="{1C497571-EE7E-4A84-8C27-39A1025D0DA7}"/>
          </ac:spMkLst>
        </pc:spChg>
        <pc:spChg chg="mod">
          <ac:chgData name="Riikonen Olli" userId="cdc422a3-70a4-48f5-9102-df52d22bc0a2" providerId="ADAL" clId="{80A831C7-9A69-4E6D-AA42-F23912D38BC1}" dt="2021-11-11T09:53:06.536" v="614" actId="1076"/>
          <ac:spMkLst>
            <pc:docMk/>
            <pc:sldMk cId="1981974440" sldId="311"/>
            <ac:spMk id="16" creationId="{D653CBE8-CC12-4587-B92C-2D83867FC2F6}"/>
          </ac:spMkLst>
        </pc:spChg>
        <pc:spChg chg="add mod">
          <ac:chgData name="Riikonen Olli" userId="cdc422a3-70a4-48f5-9102-df52d22bc0a2" providerId="ADAL" clId="{80A831C7-9A69-4E6D-AA42-F23912D38BC1}" dt="2021-11-11T10:10:09.867" v="945" actId="20577"/>
          <ac:spMkLst>
            <pc:docMk/>
            <pc:sldMk cId="1981974440" sldId="311"/>
            <ac:spMk id="19" creationId="{D9E54644-21FF-45A8-80E0-2D5FEB515CA7}"/>
          </ac:spMkLst>
        </pc:spChg>
        <pc:spChg chg="del mod">
          <ac:chgData name="Riikonen Olli" userId="cdc422a3-70a4-48f5-9102-df52d22bc0a2" providerId="ADAL" clId="{80A831C7-9A69-4E6D-AA42-F23912D38BC1}" dt="2021-11-11T10:08:52.055" v="935" actId="478"/>
          <ac:spMkLst>
            <pc:docMk/>
            <pc:sldMk cId="1981974440" sldId="311"/>
            <ac:spMk id="20" creationId="{5D6EB255-E70D-4EBB-B447-BBCEED8B9479}"/>
          </ac:spMkLst>
        </pc:spChg>
        <pc:spChg chg="mod">
          <ac:chgData name="Riikonen Olli" userId="cdc422a3-70a4-48f5-9102-df52d22bc0a2" providerId="ADAL" clId="{80A831C7-9A69-4E6D-AA42-F23912D38BC1}" dt="2021-11-11T10:04:37.967" v="871" actId="1076"/>
          <ac:spMkLst>
            <pc:docMk/>
            <pc:sldMk cId="1981974440" sldId="311"/>
            <ac:spMk id="21" creationId="{74019362-9CBB-4A14-AA4E-8D96BC71DCF5}"/>
          </ac:spMkLst>
        </pc:spChg>
        <pc:spChg chg="mod">
          <ac:chgData name="Riikonen Olli" userId="cdc422a3-70a4-48f5-9102-df52d22bc0a2" providerId="ADAL" clId="{80A831C7-9A69-4E6D-AA42-F23912D38BC1}" dt="2021-11-11T10:05:46.619" v="914" actId="14100"/>
          <ac:spMkLst>
            <pc:docMk/>
            <pc:sldMk cId="1981974440" sldId="311"/>
            <ac:spMk id="26" creationId="{B387DDC2-7C46-4356-A14D-F28A59D969DF}"/>
          </ac:spMkLst>
        </pc:spChg>
        <pc:spChg chg="mod">
          <ac:chgData name="Riikonen Olli" userId="cdc422a3-70a4-48f5-9102-df52d22bc0a2" providerId="ADAL" clId="{80A831C7-9A69-4E6D-AA42-F23912D38BC1}" dt="2021-11-11T10:05:49.559" v="915" actId="113"/>
          <ac:spMkLst>
            <pc:docMk/>
            <pc:sldMk cId="1981974440" sldId="311"/>
            <ac:spMk id="27" creationId="{74508318-4FFD-4A33-A5E3-57CAFD31047B}"/>
          </ac:spMkLst>
        </pc:spChg>
        <pc:spChg chg="add mod">
          <ac:chgData name="Riikonen Olli" userId="cdc422a3-70a4-48f5-9102-df52d22bc0a2" providerId="ADAL" clId="{80A831C7-9A69-4E6D-AA42-F23912D38BC1}" dt="2021-11-11T10:01:01.568" v="731" actId="14100"/>
          <ac:spMkLst>
            <pc:docMk/>
            <pc:sldMk cId="1981974440" sldId="311"/>
            <ac:spMk id="28" creationId="{857734CA-279E-4C6B-A378-A1F56C3D13DA}"/>
          </ac:spMkLst>
        </pc:spChg>
        <pc:spChg chg="mod">
          <ac:chgData name="Riikonen Olli" userId="cdc422a3-70a4-48f5-9102-df52d22bc0a2" providerId="ADAL" clId="{80A831C7-9A69-4E6D-AA42-F23912D38BC1}" dt="2021-11-11T10:01:07.420" v="732" actId="1076"/>
          <ac:spMkLst>
            <pc:docMk/>
            <pc:sldMk cId="1981974440" sldId="311"/>
            <ac:spMk id="29" creationId="{A634E338-C4B0-4323-A6C7-2310DB2A8744}"/>
          </ac:spMkLst>
        </pc:spChg>
        <pc:spChg chg="mod">
          <ac:chgData name="Riikonen Olli" userId="cdc422a3-70a4-48f5-9102-df52d22bc0a2" providerId="ADAL" clId="{80A831C7-9A69-4E6D-AA42-F23912D38BC1}" dt="2021-11-11T09:55:29.835" v="628" actId="1076"/>
          <ac:spMkLst>
            <pc:docMk/>
            <pc:sldMk cId="1981974440" sldId="311"/>
            <ac:spMk id="30" creationId="{6654DD9B-F208-4D62-8883-EB5B0C7E18AB}"/>
          </ac:spMkLst>
        </pc:spChg>
        <pc:spChg chg="mod">
          <ac:chgData name="Riikonen Olli" userId="cdc422a3-70a4-48f5-9102-df52d22bc0a2" providerId="ADAL" clId="{80A831C7-9A69-4E6D-AA42-F23912D38BC1}" dt="2021-11-11T10:07:04.277" v="925" actId="14100"/>
          <ac:spMkLst>
            <pc:docMk/>
            <pc:sldMk cId="1981974440" sldId="311"/>
            <ac:spMk id="31" creationId="{271ACB10-28F8-4B58-8511-7C6FBEB9BC31}"/>
          </ac:spMkLst>
        </pc:spChg>
        <pc:spChg chg="mod">
          <ac:chgData name="Riikonen Olli" userId="cdc422a3-70a4-48f5-9102-df52d22bc0a2" providerId="ADAL" clId="{80A831C7-9A69-4E6D-AA42-F23912D38BC1}" dt="2021-11-11T10:07:10.621" v="927" actId="14100"/>
          <ac:spMkLst>
            <pc:docMk/>
            <pc:sldMk cId="1981974440" sldId="311"/>
            <ac:spMk id="32" creationId="{7922DBA8-4F16-4108-BC89-1B5F42B34957}"/>
          </ac:spMkLst>
        </pc:spChg>
        <pc:spChg chg="mod">
          <ac:chgData name="Riikonen Olli" userId="cdc422a3-70a4-48f5-9102-df52d22bc0a2" providerId="ADAL" clId="{80A831C7-9A69-4E6D-AA42-F23912D38BC1}" dt="2021-11-11T10:00:45.640" v="727" actId="1076"/>
          <ac:spMkLst>
            <pc:docMk/>
            <pc:sldMk cId="1981974440" sldId="311"/>
            <ac:spMk id="33" creationId="{C59D4F6D-1C78-4591-AC26-2E72929EC46B}"/>
          </ac:spMkLst>
        </pc:spChg>
        <pc:spChg chg="mod">
          <ac:chgData name="Riikonen Olli" userId="cdc422a3-70a4-48f5-9102-df52d22bc0a2" providerId="ADAL" clId="{80A831C7-9A69-4E6D-AA42-F23912D38BC1}" dt="2021-11-11T10:11:54.032" v="956" actId="20577"/>
          <ac:spMkLst>
            <pc:docMk/>
            <pc:sldMk cId="1981974440" sldId="311"/>
            <ac:spMk id="34" creationId="{744173A2-7DBE-4159-BDD8-D629844D81D3}"/>
          </ac:spMkLst>
        </pc:spChg>
        <pc:spChg chg="add mod">
          <ac:chgData name="Riikonen Olli" userId="cdc422a3-70a4-48f5-9102-df52d22bc0a2" providerId="ADAL" clId="{80A831C7-9A69-4E6D-AA42-F23912D38BC1}" dt="2021-11-11T10:07:07.643" v="926" actId="14100"/>
          <ac:spMkLst>
            <pc:docMk/>
            <pc:sldMk cId="1981974440" sldId="311"/>
            <ac:spMk id="35" creationId="{433CC113-64AE-4880-A166-2F9441238BF7}"/>
          </ac:spMkLst>
        </pc:spChg>
        <pc:spChg chg="add mod">
          <ac:chgData name="Riikonen Olli" userId="cdc422a3-70a4-48f5-9102-df52d22bc0a2" providerId="ADAL" clId="{80A831C7-9A69-4E6D-AA42-F23912D38BC1}" dt="2021-11-11T10:07:13.027" v="928" actId="14100"/>
          <ac:spMkLst>
            <pc:docMk/>
            <pc:sldMk cId="1981974440" sldId="311"/>
            <ac:spMk id="36" creationId="{5469688B-2567-429E-8A5B-9A0129224739}"/>
          </ac:spMkLst>
        </pc:spChg>
        <pc:spChg chg="add mod">
          <ac:chgData name="Riikonen Olli" userId="cdc422a3-70a4-48f5-9102-df52d22bc0a2" providerId="ADAL" clId="{80A831C7-9A69-4E6D-AA42-F23912D38BC1}" dt="2021-11-11T10:12:11.607" v="958" actId="1076"/>
          <ac:spMkLst>
            <pc:docMk/>
            <pc:sldMk cId="1981974440" sldId="311"/>
            <ac:spMk id="38" creationId="{20C967AD-8EEA-4502-863F-01B83BA7055B}"/>
          </ac:spMkLst>
        </pc:spChg>
        <pc:spChg chg="mod">
          <ac:chgData name="Riikonen Olli" userId="cdc422a3-70a4-48f5-9102-df52d22bc0a2" providerId="ADAL" clId="{80A831C7-9A69-4E6D-AA42-F23912D38BC1}" dt="2021-11-11T10:10:26.258" v="946" actId="20577"/>
          <ac:spMkLst>
            <pc:docMk/>
            <pc:sldMk cId="1981974440" sldId="311"/>
            <ac:spMk id="41" creationId="{B9DBBA8D-25AC-4E7B-9408-0B3EFEBCBB91}"/>
          </ac:spMkLst>
        </pc:spChg>
        <pc:picChg chg="add del">
          <ac:chgData name="Riikonen Olli" userId="cdc422a3-70a4-48f5-9102-df52d22bc0a2" providerId="ADAL" clId="{80A831C7-9A69-4E6D-AA42-F23912D38BC1}" dt="2021-11-11T09:56:13.126" v="635"/>
          <ac:picMkLst>
            <pc:docMk/>
            <pc:sldMk cId="1981974440" sldId="311"/>
            <ac:picMk id="17" creationId="{DF0B0F9A-0182-4CE8-93CF-0E1224AED623}"/>
          </ac:picMkLst>
        </pc:picChg>
        <pc:cxnChg chg="mod">
          <ac:chgData name="Riikonen Olli" userId="cdc422a3-70a4-48f5-9102-df52d22bc0a2" providerId="ADAL" clId="{80A831C7-9A69-4E6D-AA42-F23912D38BC1}" dt="2021-11-11T09:53:37.159" v="616" actId="14100"/>
          <ac:cxnSpMkLst>
            <pc:docMk/>
            <pc:sldMk cId="1981974440" sldId="311"/>
            <ac:cxnSpMk id="23" creationId="{C1CA7AAC-61A0-438D-A85F-B77AA63F6ABF}"/>
          </ac:cxnSpMkLst>
        </pc:cxnChg>
        <pc:cxnChg chg="mod">
          <ac:chgData name="Riikonen Olli" userId="cdc422a3-70a4-48f5-9102-df52d22bc0a2" providerId="ADAL" clId="{80A831C7-9A69-4E6D-AA42-F23912D38BC1}" dt="2021-11-11T10:05:46.619" v="914" actId="14100"/>
          <ac:cxnSpMkLst>
            <pc:docMk/>
            <pc:sldMk cId="1981974440" sldId="311"/>
            <ac:cxnSpMk id="39" creationId="{FBC503A9-1585-42AF-809F-693A91865B36}"/>
          </ac:cxnSpMkLst>
        </pc:cxnChg>
      </pc:sldChg>
      <pc:sldChg chg="addSp delSp modSp new mod">
        <pc:chgData name="Riikonen Olli" userId="cdc422a3-70a4-48f5-9102-df52d22bc0a2" providerId="ADAL" clId="{80A831C7-9A69-4E6D-AA42-F23912D38BC1}" dt="2021-11-11T12:26:32.525" v="1153" actId="20577"/>
        <pc:sldMkLst>
          <pc:docMk/>
          <pc:sldMk cId="4100752493" sldId="312"/>
        </pc:sldMkLst>
        <pc:spChg chg="mod">
          <ac:chgData name="Riikonen Olli" userId="cdc422a3-70a4-48f5-9102-df52d22bc0a2" providerId="ADAL" clId="{80A831C7-9A69-4E6D-AA42-F23912D38BC1}" dt="2021-11-11T12:26:32.525" v="1153" actId="20577"/>
          <ac:spMkLst>
            <pc:docMk/>
            <pc:sldMk cId="4100752493" sldId="312"/>
            <ac:spMk id="2" creationId="{3458B865-6952-4F64-8CD3-F5435C1273F0}"/>
          </ac:spMkLst>
        </pc:spChg>
        <pc:picChg chg="add del mod">
          <ac:chgData name="Riikonen Olli" userId="cdc422a3-70a4-48f5-9102-df52d22bc0a2" providerId="ADAL" clId="{80A831C7-9A69-4E6D-AA42-F23912D38BC1}" dt="2021-11-11T12:07:07.354" v="1140" actId="478"/>
          <ac:picMkLst>
            <pc:docMk/>
            <pc:sldMk cId="4100752493" sldId="312"/>
            <ac:picMk id="5" creationId="{82F55641-43A1-4836-9DC4-B70FD7DD514B}"/>
          </ac:picMkLst>
        </pc:picChg>
        <pc:picChg chg="add mod">
          <ac:chgData name="Riikonen Olli" userId="cdc422a3-70a4-48f5-9102-df52d22bc0a2" providerId="ADAL" clId="{80A831C7-9A69-4E6D-AA42-F23912D38BC1}" dt="2021-11-11T12:26:12.200" v="1146" actId="1076"/>
          <ac:picMkLst>
            <pc:docMk/>
            <pc:sldMk cId="4100752493" sldId="312"/>
            <ac:picMk id="6" creationId="{7AB97D55-F248-4C2E-93CF-886F6609FABD}"/>
          </ac:picMkLst>
        </pc:picChg>
      </pc:sldChg>
      <pc:sldChg chg="addSp delSp modSp new mod chgLayout">
        <pc:chgData name="Riikonen Olli" userId="cdc422a3-70a4-48f5-9102-df52d22bc0a2" providerId="ADAL" clId="{80A831C7-9A69-4E6D-AA42-F23912D38BC1}" dt="2021-11-11T13:01:23.949" v="1509" actId="122"/>
        <pc:sldMkLst>
          <pc:docMk/>
          <pc:sldMk cId="1406271922" sldId="313"/>
        </pc:sldMkLst>
        <pc:spChg chg="del">
          <ac:chgData name="Riikonen Olli" userId="cdc422a3-70a4-48f5-9102-df52d22bc0a2" providerId="ADAL" clId="{80A831C7-9A69-4E6D-AA42-F23912D38BC1}" dt="2021-11-11T11:56:10.215" v="1081" actId="478"/>
          <ac:spMkLst>
            <pc:docMk/>
            <pc:sldMk cId="1406271922" sldId="313"/>
            <ac:spMk id="2" creationId="{19EF71B3-00DE-45C7-A8D0-68D64BEC9CA9}"/>
          </ac:spMkLst>
        </pc:spChg>
        <pc:spChg chg="mod ord">
          <ac:chgData name="Riikonen Olli" userId="cdc422a3-70a4-48f5-9102-df52d22bc0a2" providerId="ADAL" clId="{80A831C7-9A69-4E6D-AA42-F23912D38BC1}" dt="2021-11-11T12:57:49.895" v="1290" actId="700"/>
          <ac:spMkLst>
            <pc:docMk/>
            <pc:sldMk cId="1406271922" sldId="313"/>
            <ac:spMk id="3" creationId="{A027EDD7-3802-45B8-9CC2-D8167D6B08F1}"/>
          </ac:spMkLst>
        </pc:spChg>
        <pc:spChg chg="add del mod">
          <ac:chgData name="Riikonen Olli" userId="cdc422a3-70a4-48f5-9102-df52d22bc0a2" providerId="ADAL" clId="{80A831C7-9A69-4E6D-AA42-F23912D38BC1}" dt="2021-11-11T12:58:35.431" v="1299" actId="478"/>
          <ac:spMkLst>
            <pc:docMk/>
            <pc:sldMk cId="1406271922" sldId="313"/>
            <ac:spMk id="6" creationId="{23CC8A80-F4BC-4B6A-97FB-02B244BE1651}"/>
          </ac:spMkLst>
        </pc:spChg>
        <pc:spChg chg="add mod ord">
          <ac:chgData name="Riikonen Olli" userId="cdc422a3-70a4-48f5-9102-df52d22bc0a2" providerId="ADAL" clId="{80A831C7-9A69-4E6D-AA42-F23912D38BC1}" dt="2021-11-11T13:01:23.949" v="1509" actId="122"/>
          <ac:spMkLst>
            <pc:docMk/>
            <pc:sldMk cId="1406271922" sldId="313"/>
            <ac:spMk id="7" creationId="{8DDB5584-E23A-4980-9780-FEC1EEEB6803}"/>
          </ac:spMkLst>
        </pc:spChg>
        <pc:picChg chg="add mod">
          <ac:chgData name="Riikonen Olli" userId="cdc422a3-70a4-48f5-9102-df52d22bc0a2" providerId="ADAL" clId="{80A831C7-9A69-4E6D-AA42-F23912D38BC1}" dt="2021-11-11T13:01:03.111" v="1506" actId="1076"/>
          <ac:picMkLst>
            <pc:docMk/>
            <pc:sldMk cId="1406271922" sldId="313"/>
            <ac:picMk id="5" creationId="{FDAAE8B8-CE74-48EF-84C8-F5D6A34F088A}"/>
          </ac:picMkLst>
        </pc:picChg>
      </pc:sldChg>
      <pc:sldChg chg="addSp delSp modSp new mod chgLayout">
        <pc:chgData name="Riikonen Olli" userId="cdc422a3-70a4-48f5-9102-df52d22bc0a2" providerId="ADAL" clId="{80A831C7-9A69-4E6D-AA42-F23912D38BC1}" dt="2021-11-11T12:57:21.085" v="1288" actId="255"/>
        <pc:sldMkLst>
          <pc:docMk/>
          <pc:sldMk cId="2225612382" sldId="314"/>
        </pc:sldMkLst>
        <pc:spChg chg="del">
          <ac:chgData name="Riikonen Olli" userId="cdc422a3-70a4-48f5-9102-df52d22bc0a2" providerId="ADAL" clId="{80A831C7-9A69-4E6D-AA42-F23912D38BC1}" dt="2021-11-11T12:52:28.662" v="1161" actId="700"/>
          <ac:spMkLst>
            <pc:docMk/>
            <pc:sldMk cId="2225612382" sldId="314"/>
            <ac:spMk id="2" creationId="{D19ECC08-9888-4C43-BEC3-01DAAD37744D}"/>
          </ac:spMkLst>
        </pc:spChg>
        <pc:spChg chg="mod ord">
          <ac:chgData name="Riikonen Olli" userId="cdc422a3-70a4-48f5-9102-df52d22bc0a2" providerId="ADAL" clId="{80A831C7-9A69-4E6D-AA42-F23912D38BC1}" dt="2021-11-11T12:52:28.662" v="1161" actId="700"/>
          <ac:spMkLst>
            <pc:docMk/>
            <pc:sldMk cId="2225612382" sldId="314"/>
            <ac:spMk id="3" creationId="{4FF3EC91-96D3-4B4B-B5D7-8075051EEA18}"/>
          </ac:spMkLst>
        </pc:spChg>
        <pc:spChg chg="add del mod">
          <ac:chgData name="Riikonen Olli" userId="cdc422a3-70a4-48f5-9102-df52d22bc0a2" providerId="ADAL" clId="{80A831C7-9A69-4E6D-AA42-F23912D38BC1}" dt="2021-11-11T12:55:07.796" v="1212"/>
          <ac:spMkLst>
            <pc:docMk/>
            <pc:sldMk cId="2225612382" sldId="314"/>
            <ac:spMk id="12" creationId="{475DD946-9F30-40E5-B399-217AB2B1980B}"/>
          </ac:spMkLst>
        </pc:spChg>
        <pc:spChg chg="add mod ord">
          <ac:chgData name="Riikonen Olli" userId="cdc422a3-70a4-48f5-9102-df52d22bc0a2" providerId="ADAL" clId="{80A831C7-9A69-4E6D-AA42-F23912D38BC1}" dt="2021-11-11T12:57:21.085" v="1288" actId="255"/>
          <ac:spMkLst>
            <pc:docMk/>
            <pc:sldMk cId="2225612382" sldId="314"/>
            <ac:spMk id="13" creationId="{9FE5DA7B-2401-49AF-AF6D-F8A4B829113D}"/>
          </ac:spMkLst>
        </pc:spChg>
        <pc:picChg chg="add mod ord">
          <ac:chgData name="Riikonen Olli" userId="cdc422a3-70a4-48f5-9102-df52d22bc0a2" providerId="ADAL" clId="{80A831C7-9A69-4E6D-AA42-F23912D38BC1}" dt="2021-11-11T12:54:54.443" v="1208" actId="1076"/>
          <ac:picMkLst>
            <pc:docMk/>
            <pc:sldMk cId="2225612382" sldId="314"/>
            <ac:picMk id="5" creationId="{7020EA62-B8B1-41AD-8484-465C9403E3A3}"/>
          </ac:picMkLst>
        </pc:picChg>
        <pc:picChg chg="add del mod">
          <ac:chgData name="Riikonen Olli" userId="cdc422a3-70a4-48f5-9102-df52d22bc0a2" providerId="ADAL" clId="{80A831C7-9A69-4E6D-AA42-F23912D38BC1}" dt="2021-11-11T12:00:52.134" v="1092" actId="478"/>
          <ac:picMkLst>
            <pc:docMk/>
            <pc:sldMk cId="2225612382" sldId="314"/>
            <ac:picMk id="7" creationId="{22ED3395-58BB-405A-83C1-5331A27EE68F}"/>
          </ac:picMkLst>
        </pc:picChg>
        <pc:picChg chg="add mod">
          <ac:chgData name="Riikonen Olli" userId="cdc422a3-70a4-48f5-9102-df52d22bc0a2" providerId="ADAL" clId="{80A831C7-9A69-4E6D-AA42-F23912D38BC1}" dt="2021-11-11T12:54:31.991" v="1204" actId="1076"/>
          <ac:picMkLst>
            <pc:docMk/>
            <pc:sldMk cId="2225612382" sldId="314"/>
            <ac:picMk id="9" creationId="{D6E28AE8-AC5C-4955-87E6-151BD3D34D6E}"/>
          </ac:picMkLst>
        </pc:picChg>
        <pc:picChg chg="add mod">
          <ac:chgData name="Riikonen Olli" userId="cdc422a3-70a4-48f5-9102-df52d22bc0a2" providerId="ADAL" clId="{80A831C7-9A69-4E6D-AA42-F23912D38BC1}" dt="2021-11-11T12:55:06.935" v="1210" actId="1076"/>
          <ac:picMkLst>
            <pc:docMk/>
            <pc:sldMk cId="2225612382" sldId="314"/>
            <ac:picMk id="11" creationId="{A6D7435C-23A3-4361-A0E6-3AA5157E2965}"/>
          </ac:picMkLst>
        </pc:picChg>
      </pc:sldChg>
      <pc:sldChg chg="addSp modSp new mod">
        <pc:chgData name="Riikonen Olli" userId="cdc422a3-70a4-48f5-9102-df52d22bc0a2" providerId="ADAL" clId="{80A831C7-9A69-4E6D-AA42-F23912D38BC1}" dt="2021-11-11T12:56:49.575" v="1256" actId="1076"/>
        <pc:sldMkLst>
          <pc:docMk/>
          <pc:sldMk cId="2011757025" sldId="315"/>
        </pc:sldMkLst>
        <pc:spChg chg="mod">
          <ac:chgData name="Riikonen Olli" userId="cdc422a3-70a4-48f5-9102-df52d22bc0a2" providerId="ADAL" clId="{80A831C7-9A69-4E6D-AA42-F23912D38BC1}" dt="2021-11-11T12:56:38.920" v="1255" actId="20577"/>
          <ac:spMkLst>
            <pc:docMk/>
            <pc:sldMk cId="2011757025" sldId="315"/>
            <ac:spMk id="2" creationId="{053CC517-49C4-4809-A337-E40F326A7095}"/>
          </ac:spMkLst>
        </pc:spChg>
        <pc:picChg chg="add mod">
          <ac:chgData name="Riikonen Olli" userId="cdc422a3-70a4-48f5-9102-df52d22bc0a2" providerId="ADAL" clId="{80A831C7-9A69-4E6D-AA42-F23912D38BC1}" dt="2021-11-11T12:56:49.575" v="1256" actId="1076"/>
          <ac:picMkLst>
            <pc:docMk/>
            <pc:sldMk cId="2011757025" sldId="315"/>
            <ac:picMk id="5" creationId="{74E9D5A7-E23D-437B-89C3-2C80F4F7FB04}"/>
          </ac:picMkLst>
        </pc:picChg>
      </pc:sldChg>
      <pc:sldChg chg="modSp new del mod ord">
        <pc:chgData name="Riikonen Olli" userId="cdc422a3-70a4-48f5-9102-df52d22bc0a2" providerId="ADAL" clId="{80A831C7-9A69-4E6D-AA42-F23912D38BC1}" dt="2021-11-11T13:50:52.638" v="1531" actId="2696"/>
        <pc:sldMkLst>
          <pc:docMk/>
          <pc:sldMk cId="506241135" sldId="316"/>
        </pc:sldMkLst>
        <pc:spChg chg="mod">
          <ac:chgData name="Riikonen Olli" userId="cdc422a3-70a4-48f5-9102-df52d22bc0a2" providerId="ADAL" clId="{80A831C7-9A69-4E6D-AA42-F23912D38BC1}" dt="2021-11-11T13:50:34.643" v="1530" actId="20577"/>
          <ac:spMkLst>
            <pc:docMk/>
            <pc:sldMk cId="506241135" sldId="316"/>
            <ac:spMk id="5" creationId="{0C0C8E40-6664-4159-B39B-BC24D3825507}"/>
          </ac:spMkLst>
        </pc:spChg>
      </pc:sldChg>
      <pc:sldChg chg="addSp delSp modSp new mod modClrScheme chgLayout">
        <pc:chgData name="Riikonen Olli" userId="cdc422a3-70a4-48f5-9102-df52d22bc0a2" providerId="ADAL" clId="{80A831C7-9A69-4E6D-AA42-F23912D38BC1}" dt="2021-11-11T13:53:25.813" v="1745" actId="20577"/>
        <pc:sldMkLst>
          <pc:docMk/>
          <pc:sldMk cId="789821073" sldId="316"/>
        </pc:sldMkLst>
        <pc:spChg chg="del mod ord">
          <ac:chgData name="Riikonen Olli" userId="cdc422a3-70a4-48f5-9102-df52d22bc0a2" providerId="ADAL" clId="{80A831C7-9A69-4E6D-AA42-F23912D38BC1}" dt="2021-11-11T13:51:04.746" v="1533" actId="700"/>
          <ac:spMkLst>
            <pc:docMk/>
            <pc:sldMk cId="789821073" sldId="316"/>
            <ac:spMk id="2" creationId="{F620D708-8893-4C5C-B811-B82168E397A0}"/>
          </ac:spMkLst>
        </pc:spChg>
        <pc:spChg chg="mod ord">
          <ac:chgData name="Riikonen Olli" userId="cdc422a3-70a4-48f5-9102-df52d22bc0a2" providerId="ADAL" clId="{80A831C7-9A69-4E6D-AA42-F23912D38BC1}" dt="2021-11-11T13:51:04.746" v="1533" actId="700"/>
          <ac:spMkLst>
            <pc:docMk/>
            <pc:sldMk cId="789821073" sldId="316"/>
            <ac:spMk id="3" creationId="{D54821CF-4365-4F6B-9062-4B9755B6DA41}"/>
          </ac:spMkLst>
        </pc:spChg>
        <pc:spChg chg="add mod ord">
          <ac:chgData name="Riikonen Olli" userId="cdc422a3-70a4-48f5-9102-df52d22bc0a2" providerId="ADAL" clId="{80A831C7-9A69-4E6D-AA42-F23912D38BC1}" dt="2021-11-11T13:53:25.813" v="1745" actId="20577"/>
          <ac:spMkLst>
            <pc:docMk/>
            <pc:sldMk cId="789821073" sldId="316"/>
            <ac:spMk id="4" creationId="{DFB2D7FB-BEE7-436F-B4A5-C473F775E78F}"/>
          </ac:spMkLst>
        </pc:spChg>
        <pc:spChg chg="add mod ord">
          <ac:chgData name="Riikonen Olli" userId="cdc422a3-70a4-48f5-9102-df52d22bc0a2" providerId="ADAL" clId="{80A831C7-9A69-4E6D-AA42-F23912D38BC1}" dt="2021-11-11T13:52:38.519" v="1733" actId="20577"/>
          <ac:spMkLst>
            <pc:docMk/>
            <pc:sldMk cId="789821073" sldId="316"/>
            <ac:spMk id="5" creationId="{DA4CA9F4-62B2-4759-A28B-F37E68958160}"/>
          </ac:spMkLst>
        </pc:spChg>
      </pc:sldChg>
      <pc:sldChg chg="addSp delSp modSp new del mod modClrScheme chgLayout">
        <pc:chgData name="Riikonen Olli" userId="cdc422a3-70a4-48f5-9102-df52d22bc0a2" providerId="ADAL" clId="{80A831C7-9A69-4E6D-AA42-F23912D38BC1}" dt="2021-11-11T13:50:12.256" v="1512" actId="2696"/>
        <pc:sldMkLst>
          <pc:docMk/>
          <pc:sldMk cId="1053022922" sldId="316"/>
        </pc:sldMkLst>
        <pc:spChg chg="del mod ord">
          <ac:chgData name="Riikonen Olli" userId="cdc422a3-70a4-48f5-9102-df52d22bc0a2" providerId="ADAL" clId="{80A831C7-9A69-4E6D-AA42-F23912D38BC1}" dt="2021-11-11T13:49:58.506" v="1511" actId="700"/>
          <ac:spMkLst>
            <pc:docMk/>
            <pc:sldMk cId="1053022922" sldId="316"/>
            <ac:spMk id="2" creationId="{FB82735D-6D0A-4BF1-BDB8-DC5C353A1FB5}"/>
          </ac:spMkLst>
        </pc:spChg>
        <pc:spChg chg="mod ord">
          <ac:chgData name="Riikonen Olli" userId="cdc422a3-70a4-48f5-9102-df52d22bc0a2" providerId="ADAL" clId="{80A831C7-9A69-4E6D-AA42-F23912D38BC1}" dt="2021-11-11T13:49:58.506" v="1511" actId="700"/>
          <ac:spMkLst>
            <pc:docMk/>
            <pc:sldMk cId="1053022922" sldId="316"/>
            <ac:spMk id="3" creationId="{DFBF2CA0-697B-4092-9850-061DAC6D0AF4}"/>
          </ac:spMkLst>
        </pc:spChg>
        <pc:spChg chg="add mod ord">
          <ac:chgData name="Riikonen Olli" userId="cdc422a3-70a4-48f5-9102-df52d22bc0a2" providerId="ADAL" clId="{80A831C7-9A69-4E6D-AA42-F23912D38BC1}" dt="2021-11-11T13:49:58.506" v="1511" actId="700"/>
          <ac:spMkLst>
            <pc:docMk/>
            <pc:sldMk cId="1053022922" sldId="316"/>
            <ac:spMk id="4" creationId="{F6A72711-899A-42FE-BBD1-0289BF3546B7}"/>
          </ac:spMkLst>
        </pc:spChg>
        <pc:spChg chg="add mod ord">
          <ac:chgData name="Riikonen Olli" userId="cdc422a3-70a4-48f5-9102-df52d22bc0a2" providerId="ADAL" clId="{80A831C7-9A69-4E6D-AA42-F23912D38BC1}" dt="2021-11-11T13:49:58.506" v="1511" actId="700"/>
          <ac:spMkLst>
            <pc:docMk/>
            <pc:sldMk cId="1053022922" sldId="316"/>
            <ac:spMk id="5" creationId="{75A2802D-4D4B-4A6C-A611-8C40FD2C7EE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11.11.2021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11.11.2021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7" Type="http://schemas.openxmlformats.org/officeDocument/2006/relationships/hyperlink" Target="https://www.instagram.com/kuntaliitto/" TargetMode="External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ssociation-of-finnish-local-and-regional-authorities-kuntaliitto-" TargetMode="External"/><Relationship Id="rId5" Type="http://schemas.openxmlformats.org/officeDocument/2006/relationships/hyperlink" Target="https://twitter.com/kuntaliitto" TargetMode="External"/><Relationship Id="rId4" Type="http://schemas.openxmlformats.org/officeDocument/2006/relationships/hyperlink" Target="https://www.facebook.com/kuntaliitto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7" Type="http://schemas.openxmlformats.org/officeDocument/2006/relationships/hyperlink" Target="https://www.instagram.com/kuntaliitto/" TargetMode="External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ssociation-of-finnish-local-and-regional-authorities-kuntaliitto-" TargetMode="External"/><Relationship Id="rId5" Type="http://schemas.openxmlformats.org/officeDocument/2006/relationships/hyperlink" Target="https://twitter.com/kuntaliitto" TargetMode="External"/><Relationship Id="rId4" Type="http://schemas.openxmlformats.org/officeDocument/2006/relationships/hyperlink" Target="https://www.facebook.com/kuntaliitto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73254E-B6CD-4592-9C35-AAF54117EE2A}" type="datetime1">
              <a:rPr lang="fi-FI" noProof="0" smtClean="0"/>
              <a:t>11.11.2021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A33-160D-4EC6-909B-9CB559B0B403}" type="datetime1">
              <a:rPr lang="fi-FI" noProof="0" smtClean="0"/>
              <a:t>11.11.2021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4220-0D06-4B95-9657-C9EB0E3F48C9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BC2-2705-4909-A44B-E8E547993242}" type="datetime1">
              <a:rPr lang="fi-FI" smtClean="0"/>
              <a:t>11.11.2021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418-3AB9-4A57-9BE9-76E818D353E7}" type="datetime1">
              <a:rPr lang="fi-FI" smtClean="0"/>
              <a:t>11.11.2021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6902-C255-44A1-8286-8619BDE5DB6C}" type="datetime1">
              <a:rPr lang="fi-FI" smtClean="0"/>
              <a:t>11.11.2021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EB08-A361-4348-9F3E-02C2712B35A8}" type="datetime1">
              <a:rPr lang="fi-FI" smtClean="0"/>
              <a:t>11.11.2021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A206-5037-4386-A71E-BA74030E6AF4}" type="datetime1">
              <a:rPr lang="fi-FI" smtClean="0"/>
              <a:t>11.11.2021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ED4-C6FE-4FAE-AFC3-75E56FFF71C9}" type="datetime1">
              <a:rPr lang="fi-FI" smtClean="0"/>
              <a:t>11.11.2021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FDF6-01CE-4895-B906-A8CDF2AFEEBB}" type="datetime1">
              <a:rPr lang="fi-FI" smtClean="0"/>
              <a:t>11.11.2021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4B2-E516-4435-B461-CA65DCAC78D1}" type="datetime1">
              <a:rPr lang="fi-FI" smtClean="0"/>
              <a:t>11.11.2021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B299D4-57F5-4C10-81C1-8BF8F799F7C0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5A34-EE4F-4300-BC0F-34FBC4D65423}" type="datetime1">
              <a:rPr lang="fi-FI" smtClean="0"/>
              <a:t>11.11.2021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3939-6D20-48CE-8A65-6883A101DFFB}" type="datetime1">
              <a:rPr lang="fi-FI" smtClean="0"/>
              <a:t>11.11.2021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073-A458-4B12-9446-D38333399C64}" type="datetime1">
              <a:rPr lang="fi-FI" smtClean="0"/>
              <a:t>11.11.2021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3F2F-44B9-41C8-8927-50FD9A36BCAE}" type="datetime1">
              <a:rPr lang="fi-FI" smtClean="0"/>
              <a:t>11.11.2021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9130-7A42-4FBD-AEC6-4BFCDA2A07E7}" type="datetime1">
              <a:rPr lang="fi-FI" smtClean="0"/>
              <a:t>11.11.2021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92E4-B935-4FE6-B163-FE6F8B9B506C}" type="datetime1">
              <a:rPr lang="fi-FI" smtClean="0"/>
              <a:t>11.11.2021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9515-BBF2-40CB-8DFB-BA183B8AAB94}" type="datetime1">
              <a:rPr lang="fi-FI" smtClean="0"/>
              <a:t>11.11.2021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BE1D-27B4-45A7-AD76-1198A7D57D99}" type="datetime1">
              <a:rPr lang="fi-FI" smtClean="0"/>
              <a:t>11.11.2021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578-D1ED-4406-9F94-0AB22A2B6A3C}" type="datetime1">
              <a:rPr lang="fi-FI" smtClean="0"/>
              <a:t>11.11.2021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D0C2-3805-48AA-8034-4776FDEFC4F5}" type="datetime1">
              <a:rPr lang="fi-FI" smtClean="0"/>
              <a:t>11.11.2021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227564-0586-4505-BF1F-E84027D5EBA7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roos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14DF77-57E5-43AE-89EB-A3037004F2C0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5070E62-652A-4FCA-A48A-A3C9B5D21054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807B02-D0B4-4A08-B62E-A00F5B78E985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A53D7B-6B97-4993-8B7C-225FD1A23FDA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5E72-162F-498F-B705-BE5BB9DFFA3F}" type="datetime1">
              <a:rPr lang="fi-FI" smtClean="0"/>
              <a:t>11.11.2021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8B51-994D-4A31-B782-77968A11E968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44088E3-6F12-4947-AD33-6B633F33A9C7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56D4DAF-E4C3-4958-B746-FD7B1AD5EF19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7FF261-7541-42FA-B569-1D24A5023728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48F61E-A88D-43AD-B098-855ED78C6251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E94E73-A393-4ECF-BC02-065EDEC21D28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355545E-CA5D-4F16-9BEC-18C7CE8404EA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4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51DFD47-2053-4F82-99FB-D06916968DBF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480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BE5-232C-48AE-9285-4176BBC77C70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grafiik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172D856-1DF6-4939-B870-A33B0202D2C1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4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5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6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7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793451-BA5D-4D6B-9E5D-A6E6C84C1BEB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4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5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6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7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EF2E9C-1A86-472E-BA1B-A4B19BFF61F7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8533C0-49A6-4D70-B89C-A1AE50857747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5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0596C6-AC54-47F9-83DE-3EB79233E5A7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2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FBD393-E650-4223-886C-4D78C7ACD091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7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FAB94D-EAA4-4ABB-AA8C-06714C2040FE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3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95CC45-6607-47DC-A7A9-BF90EC2628BD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6050" y="1628750"/>
            <a:ext cx="4969188" cy="259236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33FB06A-2199-45FA-83DB-6FECE6E0A95E}" type="datetime1">
              <a:rPr lang="fi-FI" smtClean="0"/>
              <a:t>11.11.2021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6050" y="4365130"/>
            <a:ext cx="4969188" cy="14403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31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8316CC7-DE12-41D9-9D9A-4FA28A6C21A8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7A1DCB-3851-4A5B-BCB6-D4786F0F6F94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A1943726-A193-45B0-8099-2C2B570FF038}" type="datetime1">
              <a:rPr lang="fi-FI" noProof="0" smtClean="0"/>
              <a:t>11.11.2021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60" r:id="rId3"/>
    <p:sldLayoutId id="2147483662" r:id="rId4"/>
    <p:sldLayoutId id="2147483663" r:id="rId5"/>
    <p:sldLayoutId id="2147483661" r:id="rId6"/>
    <p:sldLayoutId id="2147483696" r:id="rId7"/>
    <p:sldLayoutId id="2147483699" r:id="rId8"/>
    <p:sldLayoutId id="2147483682" r:id="rId9"/>
    <p:sldLayoutId id="2147483668" r:id="rId10"/>
    <p:sldLayoutId id="2147483650" r:id="rId11"/>
    <p:sldLayoutId id="2147483653" r:id="rId12"/>
    <p:sldLayoutId id="2147483652" r:id="rId13"/>
    <p:sldLayoutId id="2147483667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702" r:id="rId28"/>
    <p:sldLayoutId id="2147483701" r:id="rId29"/>
    <p:sldLayoutId id="2147483651" r:id="rId30"/>
    <p:sldLayoutId id="2147483664" r:id="rId31"/>
    <p:sldLayoutId id="2147483665" r:id="rId32"/>
    <p:sldLayoutId id="2147483666" r:id="rId33"/>
    <p:sldLayoutId id="2147483654" r:id="rId34"/>
    <p:sldLayoutId id="2147483684" r:id="rId35"/>
    <p:sldLayoutId id="2147483685" r:id="rId36"/>
    <p:sldLayoutId id="2147483686" r:id="rId37"/>
    <p:sldLayoutId id="2147483683" r:id="rId38"/>
    <p:sldLayoutId id="2147483687" r:id="rId39"/>
    <p:sldLayoutId id="2147483698" r:id="rId40"/>
    <p:sldLayoutId id="2147483697" r:id="rId41"/>
    <p:sldLayoutId id="2147483655" r:id="rId42"/>
    <p:sldLayoutId id="2147483692" r:id="rId43"/>
    <p:sldLayoutId id="2147483693" r:id="rId44"/>
    <p:sldLayoutId id="2147483694" r:id="rId45"/>
    <p:sldLayoutId id="2147483695" r:id="rId46"/>
    <p:sldLayoutId id="2147483689" r:id="rId47"/>
    <p:sldLayoutId id="2147483688" r:id="rId48"/>
    <p:sldLayoutId id="2147483690" r:id="rId49"/>
    <p:sldLayoutId id="2147483691" r:id="rId50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kuntaliitto.fi/talous/valtionosuudet/valtionosuuslaskelmat/valtionosuudet-2021" TargetMode="Externa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kuntaliitto.fi/sites/default/files/media/file/esitaytetty_voslaskuri2021_1.xls" TargetMode="Externa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m.fi/documents/10623/54030329/Final_Kunnan+peruspalvelujen+valtionosuus+2021.xlsx/c69cb04a-5cfa-5f57-bfc2-dfa77054b577?t=1621504597017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vos.oph.fi/rap/vos/v21/vop6os21.html" TargetMode="Externa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olli.riikonen@kuntaliitto.fi" TargetMode="Externa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978C47-286D-4BB8-83E1-A38E62B1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181840"/>
            <a:ext cx="10765282" cy="648073"/>
          </a:xfrm>
        </p:spPr>
        <p:txBody>
          <a:bodyPr/>
          <a:lstStyle/>
          <a:p>
            <a:pPr algn="ctr"/>
            <a:r>
              <a:rPr lang="fi-FI" sz="2800" dirty="0"/>
              <a:t>Kuntien valtionosuusrahoitus 2021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BFDD4E6-E119-42FE-9A62-C5716DF9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</a:t>
            </a:fld>
            <a:endParaRPr lang="fi-FI"/>
          </a:p>
        </p:txBody>
      </p:sp>
      <p:sp>
        <p:nvSpPr>
          <p:cNvPr id="4" name="Down Arrow Callout 11">
            <a:extLst>
              <a:ext uri="{FF2B5EF4-FFF2-40B4-BE49-F238E27FC236}">
                <a16:creationId xmlns:a16="http://schemas.microsoft.com/office/drawing/2014/main" id="{BAEB41EC-8738-4B24-BF6E-A40512834CDA}"/>
              </a:ext>
            </a:extLst>
          </p:cNvPr>
          <p:cNvSpPr/>
          <p:nvPr/>
        </p:nvSpPr>
        <p:spPr>
          <a:xfrm>
            <a:off x="742064" y="532224"/>
            <a:ext cx="8277843" cy="1023788"/>
          </a:xfrm>
          <a:prstGeom prst="downArrowCallout">
            <a:avLst>
              <a:gd name="adj1" fmla="val 25000"/>
              <a:gd name="adj2" fmla="val 19280"/>
              <a:gd name="adj3" fmla="val 12520"/>
              <a:gd name="adj4" fmla="val 7584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accent3"/>
                </a:solidFill>
              </a:rPr>
              <a:t>Kunnan peruspalvelujen valtionosuus (VM)</a:t>
            </a:r>
          </a:p>
          <a:p>
            <a:pPr algn="ctr"/>
            <a:r>
              <a:rPr lang="fi-FI" sz="1400" b="1" dirty="0">
                <a:solidFill>
                  <a:schemeClr val="accent3"/>
                </a:solidFill>
              </a:rPr>
              <a:t>Perustana kuntien laskennalliset kustannukset, yht. 27,7 mrd. € = 5040 €/as.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46872201-B559-48FE-8500-97137B3AA94E}"/>
              </a:ext>
            </a:extLst>
          </p:cNvPr>
          <p:cNvSpPr/>
          <p:nvPr/>
        </p:nvSpPr>
        <p:spPr>
          <a:xfrm>
            <a:off x="1042548" y="1921392"/>
            <a:ext cx="7578359" cy="475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cap="all" dirty="0">
                <a:solidFill>
                  <a:schemeClr val="bg1"/>
                </a:solidFill>
              </a:rPr>
              <a:t>Vähennetään </a:t>
            </a:r>
          </a:p>
          <a:p>
            <a:pPr algn="ctr"/>
            <a:r>
              <a:rPr lang="fi-FI" sz="1400" b="1" cap="all" dirty="0">
                <a:solidFill>
                  <a:schemeClr val="bg1"/>
                </a:solidFill>
              </a:rPr>
              <a:t>Kunnan omarahoitusosuus 20,6 mrd. € = 3747,29 €/as.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AD2AE3C4-632F-4F16-A687-53B240CC8C31}"/>
              </a:ext>
            </a:extLst>
          </p:cNvPr>
          <p:cNvSpPr/>
          <p:nvPr/>
        </p:nvSpPr>
        <p:spPr>
          <a:xfrm>
            <a:off x="736475" y="1208729"/>
            <a:ext cx="5821102" cy="679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1400" b="1" cap="all" dirty="0">
                <a:solidFill>
                  <a:schemeClr val="bg1"/>
                </a:solidFill>
              </a:rPr>
              <a:t>IKÄRAKENNE n. 70 %</a:t>
            </a:r>
          </a:p>
          <a:p>
            <a:pPr lvl="0" algn="ctr"/>
            <a:r>
              <a:rPr lang="fi-FI" sz="1400" b="1" cap="all" dirty="0">
                <a:solidFill>
                  <a:schemeClr val="bg1"/>
                </a:solidFill>
              </a:rPr>
              <a:t>19,3 mrd. € = 3509 €/as.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1C497571-EE7E-4A84-8C27-39A1025D0DA7}"/>
              </a:ext>
            </a:extLst>
          </p:cNvPr>
          <p:cNvSpPr/>
          <p:nvPr/>
        </p:nvSpPr>
        <p:spPr>
          <a:xfrm>
            <a:off x="6609115" y="1204959"/>
            <a:ext cx="1712409" cy="6873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cap="all" dirty="0">
                <a:solidFill>
                  <a:schemeClr val="bg1"/>
                </a:solidFill>
              </a:rPr>
              <a:t>SAIRASTAVUUS n. 24 %</a:t>
            </a:r>
          </a:p>
          <a:p>
            <a:pPr algn="ctr"/>
            <a:r>
              <a:rPr lang="fi-FI" sz="1000" b="1" cap="all" dirty="0">
                <a:solidFill>
                  <a:schemeClr val="bg1"/>
                </a:solidFill>
              </a:rPr>
              <a:t>6,6 mrd. € </a:t>
            </a:r>
          </a:p>
          <a:p>
            <a:pPr algn="ctr"/>
            <a:r>
              <a:rPr lang="fi-FI" sz="1000" b="1" cap="all" dirty="0">
                <a:solidFill>
                  <a:schemeClr val="bg1"/>
                </a:solidFill>
              </a:rPr>
              <a:t>= 1200 €/as.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53CBE8-CC12-4587-B92C-2D83867FC2F6}"/>
              </a:ext>
            </a:extLst>
          </p:cNvPr>
          <p:cNvSpPr/>
          <p:nvPr/>
        </p:nvSpPr>
        <p:spPr>
          <a:xfrm rot="5400000">
            <a:off x="8375200" y="1223744"/>
            <a:ext cx="674015" cy="6645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700" b="1" cap="all" dirty="0">
                <a:solidFill>
                  <a:schemeClr val="bg1"/>
                </a:solidFill>
              </a:rPr>
              <a:t>MUUT TEKIJÄT </a:t>
            </a:r>
          </a:p>
          <a:p>
            <a:pPr algn="ctr"/>
            <a:r>
              <a:rPr lang="fi-FI" sz="700" b="1" cap="all" dirty="0">
                <a:solidFill>
                  <a:schemeClr val="bg1"/>
                </a:solidFill>
              </a:rPr>
              <a:t>n. 7 %</a:t>
            </a:r>
          </a:p>
          <a:p>
            <a:pPr algn="ctr"/>
            <a:r>
              <a:rPr lang="fi-FI" sz="700" b="1" cap="all" dirty="0">
                <a:solidFill>
                  <a:schemeClr val="bg1"/>
                </a:solidFill>
              </a:rPr>
              <a:t>1,8 Mrd. € = 327 €/as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74019362-9CBB-4A14-AA4E-8D96BC71DCF5}"/>
              </a:ext>
            </a:extLst>
          </p:cNvPr>
          <p:cNvSpPr/>
          <p:nvPr/>
        </p:nvSpPr>
        <p:spPr>
          <a:xfrm>
            <a:off x="9166850" y="1831489"/>
            <a:ext cx="2304313" cy="13152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cap="all" dirty="0">
                <a:solidFill>
                  <a:schemeClr val="bg1"/>
                </a:solidFill>
              </a:rPr>
              <a:t>Valtionosuutta vähentää</a:t>
            </a:r>
          </a:p>
          <a:p>
            <a:pPr algn="ctr"/>
            <a:r>
              <a:rPr lang="fi-FI" sz="1200" b="1" cap="all" dirty="0">
                <a:solidFill>
                  <a:schemeClr val="bg1"/>
                </a:solidFill>
              </a:rPr>
              <a:t>Kunnan omarahoitusosuus</a:t>
            </a:r>
          </a:p>
          <a:p>
            <a:pPr algn="ctr"/>
            <a:r>
              <a:rPr lang="fi-FI" sz="1200" b="1" cap="all" dirty="0">
                <a:solidFill>
                  <a:schemeClr val="bg1"/>
                </a:solidFill>
              </a:rPr>
              <a:t>* Lukio 86,18 €/as.</a:t>
            </a:r>
          </a:p>
          <a:p>
            <a:pPr algn="ctr"/>
            <a:r>
              <a:rPr lang="fi-FI" sz="1200" b="1" cap="all" dirty="0">
                <a:solidFill>
                  <a:schemeClr val="bg1"/>
                </a:solidFill>
              </a:rPr>
              <a:t>* Ammatillinen koulutus 181,97 €/as.</a:t>
            </a:r>
          </a:p>
        </p:txBody>
      </p: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C1CA7AAC-61A0-438D-A85F-B77AA63F6ABF}"/>
              </a:ext>
            </a:extLst>
          </p:cNvPr>
          <p:cNvCxnSpPr>
            <a:cxnSpLocks/>
          </p:cNvCxnSpPr>
          <p:nvPr/>
        </p:nvCxnSpPr>
        <p:spPr>
          <a:xfrm>
            <a:off x="9119882" y="532224"/>
            <a:ext cx="0" cy="5581969"/>
          </a:xfrm>
          <a:prstGeom prst="line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0">
            <a:extLst>
              <a:ext uri="{FF2B5EF4-FFF2-40B4-BE49-F238E27FC236}">
                <a16:creationId xmlns:a16="http://schemas.microsoft.com/office/drawing/2014/main" id="{B387DDC2-7C46-4356-A14D-F28A59D969DF}"/>
              </a:ext>
            </a:extLst>
          </p:cNvPr>
          <p:cNvSpPr/>
          <p:nvPr/>
        </p:nvSpPr>
        <p:spPr>
          <a:xfrm>
            <a:off x="9185596" y="4005064"/>
            <a:ext cx="2309430" cy="2117847"/>
          </a:xfrm>
          <a:prstGeom prst="rect">
            <a:avLst/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21600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Perusopetuksen lisäosat (vammaisoppilaat ym.)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Lukio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Ammatillinen koulutus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Aamu- ja iltapäivätoiminta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Kansalais-/kansanopisto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Taiteen perusopetus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Museo, teatteri, orkesteri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Liikunta ja nuoriso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74508318-4FFD-4A33-A5E3-57CAFD31047B}"/>
              </a:ext>
            </a:extLst>
          </p:cNvPr>
          <p:cNvSpPr/>
          <p:nvPr/>
        </p:nvSpPr>
        <p:spPr>
          <a:xfrm>
            <a:off x="9190715" y="3226761"/>
            <a:ext cx="2296419" cy="778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cap="all" dirty="0">
                <a:solidFill>
                  <a:schemeClr val="bg1"/>
                </a:solidFill>
              </a:rPr>
              <a:t>Valtionosuutta tuottaa</a:t>
            </a:r>
          </a:p>
        </p:txBody>
      </p:sp>
      <p:sp>
        <p:nvSpPr>
          <p:cNvPr id="29" name="Oval 33">
            <a:extLst>
              <a:ext uri="{FF2B5EF4-FFF2-40B4-BE49-F238E27FC236}">
                <a16:creationId xmlns:a16="http://schemas.microsoft.com/office/drawing/2014/main" id="{A634E338-C4B0-4323-A6C7-2310DB2A8744}"/>
              </a:ext>
            </a:extLst>
          </p:cNvPr>
          <p:cNvSpPr>
            <a:spLocks noChangeAspect="1"/>
          </p:cNvSpPr>
          <p:nvPr/>
        </p:nvSpPr>
        <p:spPr>
          <a:xfrm>
            <a:off x="4448924" y="2974096"/>
            <a:ext cx="864120" cy="23071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30" name="Oval 33">
            <a:extLst>
              <a:ext uri="{FF2B5EF4-FFF2-40B4-BE49-F238E27FC236}">
                <a16:creationId xmlns:a16="http://schemas.microsoft.com/office/drawing/2014/main" id="{6654DD9B-F208-4D62-8883-EB5B0C7E18AB}"/>
              </a:ext>
            </a:extLst>
          </p:cNvPr>
          <p:cNvSpPr>
            <a:spLocks noChangeAspect="1"/>
          </p:cNvSpPr>
          <p:nvPr/>
        </p:nvSpPr>
        <p:spPr>
          <a:xfrm>
            <a:off x="4487262" y="3613364"/>
            <a:ext cx="864120" cy="2174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+mj-lt"/>
              </a:rPr>
              <a:t>+/-</a:t>
            </a:r>
          </a:p>
        </p:txBody>
      </p:sp>
      <p:sp>
        <p:nvSpPr>
          <p:cNvPr id="31" name="Oval 4">
            <a:extLst>
              <a:ext uri="{FF2B5EF4-FFF2-40B4-BE49-F238E27FC236}">
                <a16:creationId xmlns:a16="http://schemas.microsoft.com/office/drawing/2014/main" id="{271ACB10-28F8-4B58-8511-7C6FBEB9BC31}"/>
              </a:ext>
            </a:extLst>
          </p:cNvPr>
          <p:cNvSpPr>
            <a:spLocks noChangeAspect="1"/>
          </p:cNvSpPr>
          <p:nvPr/>
        </p:nvSpPr>
        <p:spPr>
          <a:xfrm>
            <a:off x="1042550" y="3226761"/>
            <a:ext cx="7578354" cy="3750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>
                <a:solidFill>
                  <a:schemeClr val="accent3"/>
                </a:solidFill>
                <a:latin typeface="+mj-lt"/>
              </a:rPr>
              <a:t>Lisäosat: syrjäisyys, saamelaisuus, työpaikkaomavaraisuus yht. 0,35 mrd. €</a:t>
            </a:r>
          </a:p>
        </p:txBody>
      </p:sp>
      <p:sp>
        <p:nvSpPr>
          <p:cNvPr id="32" name="Oval 4">
            <a:extLst>
              <a:ext uri="{FF2B5EF4-FFF2-40B4-BE49-F238E27FC236}">
                <a16:creationId xmlns:a16="http://schemas.microsoft.com/office/drawing/2014/main" id="{7922DBA8-4F16-4108-BC89-1B5F42B34957}"/>
              </a:ext>
            </a:extLst>
          </p:cNvPr>
          <p:cNvSpPr>
            <a:spLocks noChangeAspect="1"/>
          </p:cNvSpPr>
          <p:nvPr/>
        </p:nvSpPr>
        <p:spPr>
          <a:xfrm>
            <a:off x="1042549" y="4446976"/>
            <a:ext cx="7578349" cy="375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>
                <a:solidFill>
                  <a:schemeClr val="accent3"/>
                </a:solidFill>
                <a:latin typeface="+mj-lt"/>
              </a:rPr>
              <a:t>Verotuloihin perustuva valtionosuuden tasaus netto yht. +0,79 mrd. € (-27 kuntaa + kaikki muut)</a:t>
            </a:r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C59D4F6D-1C78-4591-AC26-2E72929EC46B}"/>
              </a:ext>
            </a:extLst>
          </p:cNvPr>
          <p:cNvSpPr>
            <a:spLocks noChangeAspect="1"/>
          </p:cNvSpPr>
          <p:nvPr/>
        </p:nvSpPr>
        <p:spPr>
          <a:xfrm>
            <a:off x="4494332" y="5459066"/>
            <a:ext cx="864120" cy="2834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+mj-lt"/>
              </a:rPr>
              <a:t>+/-</a:t>
            </a:r>
          </a:p>
        </p:txBody>
      </p:sp>
      <p:sp>
        <p:nvSpPr>
          <p:cNvPr id="34" name="Oval 4">
            <a:extLst>
              <a:ext uri="{FF2B5EF4-FFF2-40B4-BE49-F238E27FC236}">
                <a16:creationId xmlns:a16="http://schemas.microsoft.com/office/drawing/2014/main" id="{744173A2-7DBE-4159-BDD8-D629844D81D3}"/>
              </a:ext>
            </a:extLst>
          </p:cNvPr>
          <p:cNvSpPr>
            <a:spLocks noChangeAspect="1"/>
          </p:cNvSpPr>
          <p:nvPr/>
        </p:nvSpPr>
        <p:spPr>
          <a:xfrm>
            <a:off x="1042549" y="5733682"/>
            <a:ext cx="7578348" cy="3624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>
                <a:solidFill>
                  <a:schemeClr val="accent3"/>
                </a:solidFill>
                <a:latin typeface="+mj-lt"/>
              </a:rPr>
              <a:t>Esi- ja perusopetuksen kotikuntakorvaukset netto yht. -0,2 mrd. € (-168 kuntaa, + kaikki muut)</a:t>
            </a:r>
          </a:p>
        </p:txBody>
      </p: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C9FDAD7A-DB2E-4A80-B554-0587BD58285D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4836927" y="6135500"/>
            <a:ext cx="1043050" cy="385286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nuoliyhdysviiva 38">
            <a:extLst>
              <a:ext uri="{FF2B5EF4-FFF2-40B4-BE49-F238E27FC236}">
                <a16:creationId xmlns:a16="http://schemas.microsoft.com/office/drawing/2014/main" id="{FBC503A9-1585-42AF-809F-693A91865B36}"/>
              </a:ext>
            </a:extLst>
          </p:cNvPr>
          <p:cNvCxnSpPr>
            <a:cxnSpLocks/>
            <a:stCxn id="26" idx="2"/>
            <a:endCxn id="41" idx="3"/>
          </p:cNvCxnSpPr>
          <p:nvPr/>
        </p:nvCxnSpPr>
        <p:spPr>
          <a:xfrm flipH="1">
            <a:off x="8832305" y="6122911"/>
            <a:ext cx="1508006" cy="397875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uorakulmio: Pyöristetyt kulmat 40">
            <a:extLst>
              <a:ext uri="{FF2B5EF4-FFF2-40B4-BE49-F238E27FC236}">
                <a16:creationId xmlns:a16="http://schemas.microsoft.com/office/drawing/2014/main" id="{B9DBBA8D-25AC-4E7B-9408-0B3EFEBCBB91}"/>
              </a:ext>
            </a:extLst>
          </p:cNvPr>
          <p:cNvSpPr/>
          <p:nvPr/>
        </p:nvSpPr>
        <p:spPr>
          <a:xfrm>
            <a:off x="5879977" y="6237312"/>
            <a:ext cx="2952328" cy="5669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=&gt; Kunnille maksetaan</a:t>
            </a:r>
          </a:p>
          <a:p>
            <a:pPr algn="ctr"/>
            <a:r>
              <a:rPr lang="fi-FI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9,8 mrd. € = 1787 €/as.</a:t>
            </a:r>
          </a:p>
          <a:p>
            <a:pPr algn="ctr"/>
            <a:endParaRPr lang="fi-F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DB47E0D1-F702-44AD-B162-FDB49482CFDF}"/>
              </a:ext>
            </a:extLst>
          </p:cNvPr>
          <p:cNvSpPr/>
          <p:nvPr/>
        </p:nvSpPr>
        <p:spPr>
          <a:xfrm>
            <a:off x="1377295" y="2425290"/>
            <a:ext cx="7056774" cy="5279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Valtionosuus omarahoitusosuuden jälkeen: 27,7 – 20,6 = 7,1 mrd. €</a:t>
            </a:r>
          </a:p>
        </p:txBody>
      </p:sp>
      <p:sp>
        <p:nvSpPr>
          <p:cNvPr id="28" name="Oval 33">
            <a:extLst>
              <a:ext uri="{FF2B5EF4-FFF2-40B4-BE49-F238E27FC236}">
                <a16:creationId xmlns:a16="http://schemas.microsoft.com/office/drawing/2014/main" id="{857734CA-279E-4C6B-A378-A1F56C3D13DA}"/>
              </a:ext>
            </a:extLst>
          </p:cNvPr>
          <p:cNvSpPr>
            <a:spLocks noChangeAspect="1"/>
          </p:cNvSpPr>
          <p:nvPr/>
        </p:nvSpPr>
        <p:spPr>
          <a:xfrm>
            <a:off x="4487262" y="4255722"/>
            <a:ext cx="864120" cy="19125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+mj-lt"/>
              </a:rPr>
              <a:t>+/-</a:t>
            </a:r>
          </a:p>
        </p:txBody>
      </p:sp>
      <p:sp>
        <p:nvSpPr>
          <p:cNvPr id="35" name="Oval 4">
            <a:extLst>
              <a:ext uri="{FF2B5EF4-FFF2-40B4-BE49-F238E27FC236}">
                <a16:creationId xmlns:a16="http://schemas.microsoft.com/office/drawing/2014/main" id="{433CC113-64AE-4880-A166-2F9441238BF7}"/>
              </a:ext>
            </a:extLst>
          </p:cNvPr>
          <p:cNvSpPr>
            <a:spLocks noChangeAspect="1"/>
          </p:cNvSpPr>
          <p:nvPr/>
        </p:nvSpPr>
        <p:spPr>
          <a:xfrm>
            <a:off x="1042549" y="3853370"/>
            <a:ext cx="7578350" cy="3750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>
                <a:solidFill>
                  <a:schemeClr val="accent3"/>
                </a:solidFill>
                <a:latin typeface="+mj-lt"/>
              </a:rPr>
              <a:t>Vähennykset ja lisäykset netto yht. -0,6 mrd. € (+23 kuntaa, -kaikki muut)</a:t>
            </a:r>
          </a:p>
        </p:txBody>
      </p:sp>
      <p:sp>
        <p:nvSpPr>
          <p:cNvPr id="36" name="Oval 4">
            <a:extLst>
              <a:ext uri="{FF2B5EF4-FFF2-40B4-BE49-F238E27FC236}">
                <a16:creationId xmlns:a16="http://schemas.microsoft.com/office/drawing/2014/main" id="{5469688B-2567-429E-8A5B-9A0129224739}"/>
              </a:ext>
            </a:extLst>
          </p:cNvPr>
          <p:cNvSpPr>
            <a:spLocks noChangeAspect="1"/>
          </p:cNvSpPr>
          <p:nvPr/>
        </p:nvSpPr>
        <p:spPr>
          <a:xfrm>
            <a:off x="1042549" y="5096627"/>
            <a:ext cx="7578349" cy="3624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1200" dirty="0">
                <a:solidFill>
                  <a:schemeClr val="accent3"/>
                </a:solidFill>
                <a:latin typeface="+mj-lt"/>
              </a:rPr>
              <a:t>Veromenetysten kompensaatio-verolykkäysten takaisinperintä +2,36 mrd. €</a:t>
            </a:r>
          </a:p>
        </p:txBody>
      </p:sp>
      <p:sp>
        <p:nvSpPr>
          <p:cNvPr id="38" name="Oval 33">
            <a:extLst>
              <a:ext uri="{FF2B5EF4-FFF2-40B4-BE49-F238E27FC236}">
                <a16:creationId xmlns:a16="http://schemas.microsoft.com/office/drawing/2014/main" id="{20C967AD-8EEA-4502-863F-01B83BA7055B}"/>
              </a:ext>
            </a:extLst>
          </p:cNvPr>
          <p:cNvSpPr>
            <a:spLocks noChangeAspect="1"/>
          </p:cNvSpPr>
          <p:nvPr/>
        </p:nvSpPr>
        <p:spPr>
          <a:xfrm>
            <a:off x="4487262" y="4848836"/>
            <a:ext cx="864120" cy="2131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D9E54644-21FF-45A8-80E0-2D5FEB515CA7}"/>
              </a:ext>
            </a:extLst>
          </p:cNvPr>
          <p:cNvSpPr/>
          <p:nvPr/>
        </p:nvSpPr>
        <p:spPr>
          <a:xfrm>
            <a:off x="9203079" y="532223"/>
            <a:ext cx="2264338" cy="1299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accent3"/>
                </a:solidFill>
              </a:rPr>
              <a:t>Opetus- ja kulttuuritoimen valtionosuus (OKM)</a:t>
            </a:r>
          </a:p>
          <a:p>
            <a:pPr algn="ctr"/>
            <a:r>
              <a:rPr lang="fi-FI" sz="1400" b="1" dirty="0">
                <a:solidFill>
                  <a:schemeClr val="accent3"/>
                </a:solidFill>
              </a:rPr>
              <a:t>Kunnille nettona</a:t>
            </a:r>
          </a:p>
          <a:p>
            <a:pPr algn="ctr"/>
            <a:r>
              <a:rPr lang="fi-FI" sz="1400" b="1" dirty="0">
                <a:solidFill>
                  <a:schemeClr val="accent3"/>
                </a:solidFill>
              </a:rPr>
              <a:t>+3,7 milj. €</a:t>
            </a:r>
          </a:p>
        </p:txBody>
      </p:sp>
    </p:spTree>
    <p:extLst>
      <p:ext uri="{BB962C8B-B14F-4D97-AF65-F5344CB8AC3E}">
        <p14:creationId xmlns:p14="http://schemas.microsoft.com/office/powerpoint/2010/main" val="198197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3CC517-49C4-4809-A337-E40F326A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404664"/>
            <a:ext cx="10658475" cy="936104"/>
          </a:xfrm>
        </p:spPr>
        <p:txBody>
          <a:bodyPr/>
          <a:lstStyle/>
          <a:p>
            <a:r>
              <a:rPr lang="fi-FI" dirty="0"/>
              <a:t>Kuntaliiton valtionosuusyhteenveto</a:t>
            </a:r>
            <a:br>
              <a:rPr lang="fi-FI" dirty="0"/>
            </a:br>
            <a:r>
              <a:rPr lang="fi-FI" sz="1600" dirty="0">
                <a:hlinkClick r:id="rId2"/>
              </a:rPr>
              <a:t>https://www.kuntaliitto.fi/talous/valtionosuudet/valtionosuuslaskelmat/valtionosuudet-2021</a:t>
            </a:r>
            <a:br>
              <a:rPr lang="fi-FI" sz="1600" dirty="0"/>
            </a:br>
            <a:endParaRPr lang="fi-FI" sz="16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6AB4363-EB5C-4FBB-883C-A1B37897B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4E9D5A7-E23D-437B-89C3-2C80F4F7F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1340768"/>
            <a:ext cx="12192000" cy="48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8B865-6952-4F64-8CD3-F5435C12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188639"/>
            <a:ext cx="2952329" cy="6557167"/>
          </a:xfrm>
        </p:spPr>
        <p:txBody>
          <a:bodyPr/>
          <a:lstStyle/>
          <a:p>
            <a:r>
              <a:rPr lang="fi-FI" sz="2400" dirty="0"/>
              <a:t>Esimerkkilaskelma valtionosuuden muodostumisesta</a:t>
            </a: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r>
              <a:rPr lang="fi-FI" sz="1400" dirty="0">
                <a:hlinkClick r:id="rId2"/>
              </a:rPr>
              <a:t>Lähde:</a:t>
            </a:r>
            <a:br>
              <a:rPr lang="fi-FI" sz="1400" dirty="0">
                <a:hlinkClick r:id="rId2"/>
              </a:rPr>
            </a:br>
            <a:r>
              <a:rPr lang="fi-FI" sz="1400" dirty="0">
                <a:hlinkClick r:id="rId2"/>
              </a:rPr>
              <a:t>Kuntaliiton valtionosuuslaskuri</a:t>
            </a:r>
            <a:br>
              <a:rPr lang="fi-FI" sz="1400" dirty="0">
                <a:hlinkClick r:id="rId2"/>
              </a:rPr>
            </a:br>
            <a:r>
              <a:rPr lang="fi-FI" sz="1400" dirty="0">
                <a:hlinkClick r:id="rId2"/>
              </a:rPr>
              <a:t>2021</a:t>
            </a:r>
            <a:endParaRPr lang="fi-FI" sz="14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44830FD-463E-43C1-81E2-A47166B8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3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AB97D55-F248-4C2E-93CF-886F6609F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982" y="112193"/>
            <a:ext cx="8739018" cy="66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5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020EA62-B8B1-41AD-8484-465C9403E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12192000" cy="2477126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9FE5DA7B-2401-49AF-AF6D-F8A4B829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05387"/>
            <a:ext cx="11737306" cy="659317"/>
          </a:xfrm>
        </p:spPr>
        <p:txBody>
          <a:bodyPr/>
          <a:lstStyle/>
          <a:p>
            <a:r>
              <a:rPr lang="fi-FI" sz="3200" dirty="0"/>
              <a:t>VM:n valtionosuuslaskelma </a:t>
            </a:r>
            <a:r>
              <a:rPr lang="fi-FI" sz="2400" dirty="0"/>
              <a:t>(peruspalvelujen valtionosuus)</a:t>
            </a:r>
            <a:br>
              <a:rPr lang="fi-FI" sz="3200" dirty="0"/>
            </a:br>
            <a:r>
              <a:rPr lang="fi-FI" sz="1000" dirty="0">
                <a:hlinkClick r:id="rId3"/>
              </a:rPr>
              <a:t>Lähde: https://vm.fi/documents/10623/54030329/Final_Kunnan+peruspalvelujen+valtionosuus+2021.xlsx/c69cb04a-5cfa-5f57-bfc2-dfa77054b577?t=1621504597017</a:t>
            </a:r>
            <a:br>
              <a:rPr lang="fi-FI" sz="1000" dirty="0"/>
            </a:br>
            <a:endParaRPr lang="fi-FI" sz="10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FF3EC91-96D3-4B4B-B5D7-8075051E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4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6E28AE8-AC5C-4955-87E6-151BD3D34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4113"/>
            <a:ext cx="12192000" cy="175388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6D7435C-23A3-4361-A0E6-3AA5157E2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9" y="3241830"/>
            <a:ext cx="11987299" cy="18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DDB5584-E23A-4980-9780-FEC1EEEB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332655"/>
            <a:ext cx="10658475" cy="758795"/>
          </a:xfrm>
        </p:spPr>
        <p:txBody>
          <a:bodyPr/>
          <a:lstStyle/>
          <a:p>
            <a:pPr algn="ctr"/>
            <a:r>
              <a:rPr lang="fi-FI" sz="2000" dirty="0"/>
              <a:t>Kuntaesimerkki opetus- ja kulttuuritoimen valtionosuuden muodostumisesta</a:t>
            </a:r>
            <a:br>
              <a:rPr lang="fi-FI" sz="1400" dirty="0"/>
            </a:br>
            <a:r>
              <a:rPr lang="fi-FI" sz="1200" dirty="0"/>
              <a:t>Lähde: </a:t>
            </a:r>
            <a:r>
              <a:rPr lang="fi-FI" sz="1200" dirty="0">
                <a:hlinkClick r:id="rId2"/>
              </a:rPr>
              <a:t>VALTIONOSUUS/RAHOITUSSOVELLUS 2021 OPETUS- JA KULTTUURITOIMI raportti VOP6OS21 (oph.fi)</a:t>
            </a:r>
            <a:br>
              <a:rPr lang="fi-FI" sz="4000" dirty="0"/>
            </a:b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027EDD7-3802-45B8-9CC2-D8167D6B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5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DAAE8B8-CE74-48EF-84C8-F5D6A34F0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9" y="1046059"/>
            <a:ext cx="9583698" cy="58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FB2D7FB-BEE7-436F-B4A5-C473F775E7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Ota yhteyttä</a:t>
            </a:r>
            <a:br>
              <a:rPr lang="fi-FI" dirty="0"/>
            </a:br>
            <a:endParaRPr lang="fi-FI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DA4CA9F4-62B2-4759-A28B-F37E68958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Olli Riikonen</a:t>
            </a:r>
          </a:p>
          <a:p>
            <a:r>
              <a:rPr lang="fi-FI" dirty="0"/>
              <a:t>Erityisasiantuntija (valtionosuudet, valtionavustukset)</a:t>
            </a:r>
          </a:p>
          <a:p>
            <a:r>
              <a:rPr lang="fi-FI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olli.riikonen@kuntaliitto.fi</a:t>
            </a:r>
            <a:endParaRPr lang="fi-FI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fi-FI" dirty="0"/>
              <a:t>Puh. 050 477 5619</a:t>
            </a:r>
          </a:p>
          <a:p>
            <a:endParaRPr lang="fi-FI" dirty="0"/>
          </a:p>
          <a:p>
            <a:r>
              <a:rPr lang="fi-FI" dirty="0"/>
              <a:t>Twitter: @Riikosenolli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54821CF-4365-4F6B-9062-4B9755B6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98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malli_embed.potx" id="{91FB2515-5E8B-44C4-A688-BA8A75B81799}" vid="{C0D67778-91AD-4F46-A7C8-A38C3F5FFA35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2186</TotalTime>
  <Words>392</Words>
  <Application>Microsoft Office PowerPoint</Application>
  <PresentationFormat>Laajakuva</PresentationFormat>
  <Paragraphs>60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Work Sans SemiBold</vt:lpstr>
      <vt:lpstr>Work Sans</vt:lpstr>
      <vt:lpstr>Work Sans Medium</vt:lpstr>
      <vt:lpstr>Arial</vt:lpstr>
      <vt:lpstr>Work Sans ExtraBold</vt:lpstr>
      <vt:lpstr>Kuntaliitto</vt:lpstr>
      <vt:lpstr>Kuntien valtionosuusrahoitus 2021</vt:lpstr>
      <vt:lpstr>Kuntaliiton valtionosuusyhteenveto https://www.kuntaliitto.fi/talous/valtionosuudet/valtionosuuslaskelmat/valtionosuudet-2021 </vt:lpstr>
      <vt:lpstr>Esimerkkilaskelma valtionosuuden muodostumisesta              Lähde: Kuntaliiton valtionosuuslaskuri 2021</vt:lpstr>
      <vt:lpstr>VM:n valtionosuuslaskelma (peruspalvelujen valtionosuus) Lähde: https://vm.fi/documents/10623/54030329/Final_Kunnan+peruspalvelujen+valtionosuus+2021.xlsx/c69cb04a-5cfa-5f57-bfc2-dfa77054b577?t=1621504597017 </vt:lpstr>
      <vt:lpstr>Kuntaesimerkki opetus- ja kulttuuritoimen valtionosuuden muodostumisesta Lähde: VALTIONOSUUS/RAHOITUSSOVELLUS 2021 OPETUS- JA KULTTUURITOIMI raportti VOP6OS21 (oph.fi) </vt:lpstr>
      <vt:lpstr>Ota yhteyttä 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Aloitusdia max kolme riviä Work Sans ExtraBold 54pt</dc:title>
  <dc:creator>Punakallio Minna</dc:creator>
  <cp:lastModifiedBy>Riikonen Olli</cp:lastModifiedBy>
  <cp:revision>33</cp:revision>
  <dcterms:created xsi:type="dcterms:W3CDTF">2021-04-28T11:17:22Z</dcterms:created>
  <dcterms:modified xsi:type="dcterms:W3CDTF">2021-11-11T13:53:33Z</dcterms:modified>
</cp:coreProperties>
</file>