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117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957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318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695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203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673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215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722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0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618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383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DA0E-6BF1-476D-9B8D-5167A099A5F9}" type="datetimeFigureOut">
              <a:rPr lang="fi-FI" smtClean="0"/>
              <a:t>26.9.2017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BC9FB-1D4C-47F1-8B72-E15C3A327C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638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01" y="66390"/>
            <a:ext cx="8641051" cy="6401126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223695" y="6428271"/>
            <a:ext cx="4375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Lähde: Kuntatalousohjelma 2018, syksy 2017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654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KL-FCG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Lehtonen Sanna</dc:creator>
  <cp:lastModifiedBy>Valkeinen Tuija</cp:lastModifiedBy>
  <cp:revision>2</cp:revision>
  <dcterms:created xsi:type="dcterms:W3CDTF">2017-09-25T10:29:58Z</dcterms:created>
  <dcterms:modified xsi:type="dcterms:W3CDTF">2017-09-26T10:23:13Z</dcterms:modified>
</cp:coreProperties>
</file>